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40"/>
  </p:notesMasterIdLst>
  <p:sldIdLst>
    <p:sldId id="303" r:id="rId3"/>
    <p:sldId id="301" r:id="rId4"/>
    <p:sldId id="302" r:id="rId5"/>
    <p:sldId id="304" r:id="rId6"/>
    <p:sldId id="305" r:id="rId7"/>
    <p:sldId id="306" r:id="rId8"/>
    <p:sldId id="307" r:id="rId9"/>
    <p:sldId id="308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00" r:id="rId36"/>
    <p:sldId id="309" r:id="rId37"/>
    <p:sldId id="310" r:id="rId38"/>
    <p:sldId id="311" r:id="rId39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4"/>
            <p14:sldId id="305"/>
            <p14:sldId id="306"/>
            <p14:sldId id="307"/>
            <p14:sldId id="308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from_string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+=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c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'\n'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 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644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Разбор запроса смешан с логикой его обработки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2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Нет гарантии, что сервер возвращает ответ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 smtClean="0">
                <a:latin typeface="Verdana" panose="020B0604030504040204" pitchFamily="34" charset="0"/>
              </a:rPr>
              <a:t>...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Можем забыть вывести в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  <a:t>в одной из веток</a:t>
            </a:r>
            <a:br>
              <a:rPr lang="ru-RU" altLang="ru-RU" dirty="0" smtClean="0">
                <a:solidFill>
                  <a:schemeClr val="accent4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"GET"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user_comments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en-US" altLang="ru-RU" dirty="0">
                <a:latin typeface="Verdana" panose="020B0604030504040204" pitchFamily="34" charset="0"/>
              </a:rPr>
              <a:t>...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Решим одну из проблем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Нам важно, чтобы программа компилировалась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Поэтому вставляем пустую реализацию методов нашего класса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0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125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5" grpId="0"/>
      <p:bldP spid="9" grpId="0"/>
      <p:bldP spid="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107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 </a:t>
            </a:r>
            <a:r>
              <a:rPr lang="ru-RU" dirty="0"/>
              <a:t>для </a:t>
            </a:r>
            <a:r>
              <a:rPr lang="ru-RU" dirty="0" smtClean="0"/>
              <a:t>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</a:t>
            </a:r>
            <a:r>
              <a:rPr lang="ru-RU" dirty="0"/>
              <a:t>нашей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44000" y="4699027"/>
            <a:ext cx="5723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ode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ontent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806" y="4685269"/>
            <a:ext cx="11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736" y="8136555"/>
            <a:ext cx="14700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474E-7 3.7037E-6 L -8.85474E-7 0.190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P.S.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4806" y="3048000"/>
            <a:ext cx="19461162" cy="9158288"/>
          </a:xfrm>
        </p:spPr>
        <p:txBody>
          <a:bodyPr/>
          <a:lstStyle/>
          <a:p>
            <a:pPr lvl="1"/>
            <a:r>
              <a:rPr lang="ru-RU" dirty="0" smtClean="0"/>
              <a:t>Работа основана на</a:t>
            </a:r>
          </a:p>
          <a:p>
            <a:pPr lvl="2"/>
            <a:r>
              <a:rPr lang="ru-RU" dirty="0" smtClean="0"/>
              <a:t>принципах </a:t>
            </a:r>
            <a:r>
              <a:rPr lang="en-US" dirty="0" smtClean="0"/>
              <a:t>TDD</a:t>
            </a:r>
          </a:p>
          <a:p>
            <a:pPr lvl="2"/>
            <a:r>
              <a:rPr lang="ru-RU" dirty="0" smtClean="0"/>
              <a:t>книге Мартина </a:t>
            </a:r>
            <a:r>
              <a:rPr lang="ru-RU" dirty="0" err="1" smtClean="0"/>
              <a:t>Фаулера</a:t>
            </a:r>
            <a:r>
              <a:rPr lang="ru-RU" dirty="0"/>
              <a:t> «</a:t>
            </a:r>
            <a:r>
              <a:rPr lang="ru-RU" dirty="0" err="1"/>
              <a:t>Рефакторинг</a:t>
            </a:r>
            <a:r>
              <a:rPr lang="ru-RU" dirty="0"/>
              <a:t>. Улучшение существующего кода»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– это:</a:t>
            </a:r>
          </a:p>
          <a:p>
            <a:pPr lvl="1"/>
            <a:r>
              <a:rPr lang="ru-RU" dirty="0" smtClean="0"/>
              <a:t>пятилетний опыт работы над различными проектами Яндекса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не серебряная пуля</a:t>
            </a:r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43384</TotalTime>
  <Words>846</Words>
  <Application>Microsoft Office PowerPoint</Application>
  <PresentationFormat>Произвольный</PresentationFormat>
  <Paragraphs>227</Paragraphs>
  <Slides>37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Вместо введения</vt:lpstr>
      <vt:lpstr>Причины изменения кода</vt:lpstr>
      <vt:lpstr>Изменение кода в четыре шага</vt:lpstr>
      <vt:lpstr>Преимущества</vt:lpstr>
      <vt:lpstr>Пример</vt:lpstr>
      <vt:lpstr>Исходное состояние кода</vt:lpstr>
      <vt:lpstr>Презентация PowerPoint</vt:lpstr>
      <vt:lpstr>Презентация PowerPoint</vt:lpstr>
      <vt:lpstr>Проблемы в коде</vt:lpstr>
      <vt:lpstr>Проблемы в коде</vt:lpstr>
      <vt:lpstr>Проблемы в коде</vt:lpstr>
      <vt:lpstr>Решим одну из проблем</vt:lpstr>
      <vt:lpstr>Шаг первый – создадим интерфейс</vt:lpstr>
      <vt:lpstr>Второй шаг – внедряем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Презентация PowerPoint</vt:lpstr>
      <vt:lpstr>Четвёртый шаг – реализация интерфейса</vt:lpstr>
      <vt:lpstr>Итоги</vt:lpstr>
      <vt:lpstr>P.S.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971</cp:revision>
  <dcterms:created xsi:type="dcterms:W3CDTF">2014-09-09T08:22:07Z</dcterms:created>
  <dcterms:modified xsi:type="dcterms:W3CDTF">2017-10-12T19:51:44Z</dcterms:modified>
  <cp:category>presentation technology</cp:category>
</cp:coreProperties>
</file>