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2"/>
  </p:notesMasterIdLst>
  <p:sldIdLst>
    <p:sldId id="303" r:id="rId3"/>
    <p:sldId id="301" r:id="rId4"/>
    <p:sldId id="302" r:id="rId5"/>
    <p:sldId id="305" r:id="rId6"/>
    <p:sldId id="306" r:id="rId7"/>
    <p:sldId id="308" r:id="rId8"/>
    <p:sldId id="312" r:id="rId9"/>
    <p:sldId id="313" r:id="rId10"/>
    <p:sldId id="317" r:id="rId11"/>
    <p:sldId id="318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5" r:id="rId26"/>
    <p:sldId id="336" r:id="rId27"/>
    <p:sldId id="300" r:id="rId28"/>
    <p:sldId id="309" r:id="rId29"/>
    <p:sldId id="310" r:id="rId30"/>
    <p:sldId id="311" r:id="rId31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8"/>
            <p14:sldId id="312"/>
            <p14:sldId id="313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4" d="100"/>
          <a:sy n="44" d="100"/>
        </p:scale>
        <p:origin x="91" y="1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64873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648811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/>
      <p:bldP spid="9" grpId="0" animBg="1"/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584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03125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  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return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 техники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43493</TotalTime>
  <Words>693</Words>
  <Application>Microsoft Office PowerPoint</Application>
  <PresentationFormat>Произвольный</PresentationFormat>
  <Paragraphs>190</Paragraphs>
  <Slides>29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Область применения техники</vt:lpstr>
      <vt:lpstr>Изменение кода в четыре шага</vt:lpstr>
      <vt:lpstr>Пример</vt:lpstr>
      <vt:lpstr>Исходное состояние кода</vt:lpstr>
      <vt:lpstr>Презентация PowerPoint</vt:lpstr>
      <vt:lpstr>Проблемы в коде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986</cp:revision>
  <dcterms:created xsi:type="dcterms:W3CDTF">2014-09-09T08:22:07Z</dcterms:created>
  <dcterms:modified xsi:type="dcterms:W3CDTF">2017-10-16T18:57:45Z</dcterms:modified>
  <cp:category>presentation technology</cp:category>
</cp:coreProperties>
</file>