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1"/>
  </p:notesMasterIdLst>
  <p:sldIdLst>
    <p:sldId id="303" r:id="rId3"/>
    <p:sldId id="301" r:id="rId4"/>
    <p:sldId id="302" r:id="rId5"/>
    <p:sldId id="305" r:id="rId6"/>
    <p:sldId id="306" r:id="rId7"/>
    <p:sldId id="308" r:id="rId8"/>
    <p:sldId id="312" r:id="rId9"/>
    <p:sldId id="313" r:id="rId10"/>
    <p:sldId id="318" r:id="rId11"/>
    <p:sldId id="319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5" r:id="rId25"/>
    <p:sldId id="336" r:id="rId26"/>
    <p:sldId id="300" r:id="rId27"/>
    <p:sldId id="309" r:id="rId28"/>
    <p:sldId id="310" r:id="rId29"/>
    <p:sldId id="311" r:id="rId30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5"/>
            <p14:sldId id="306"/>
            <p14:sldId id="308"/>
            <p14:sldId id="312"/>
            <p14:sldId id="313"/>
            <p14:sldId id="318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1667" autoAdjust="0"/>
  </p:normalViewPr>
  <p:slideViewPr>
    <p:cSldViewPr>
      <p:cViewPr varScale="1">
        <p:scale>
          <a:sx n="44" d="100"/>
          <a:sy n="44" d="100"/>
        </p:scale>
        <p:origin x="91" y="19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648730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648811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5" grpId="0"/>
      <p:bldP spid="9" grpId="0" animBg="1"/>
      <p:bldP spid="8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584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0312588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</a:t>
            </a:r>
            <a:endParaRPr lang="en-US" dirty="0" smtClean="0"/>
          </a:p>
          <a:p>
            <a:pPr lvl="1"/>
            <a:r>
              <a:rPr lang="ru-RU" dirty="0" smtClean="0"/>
              <a:t>для 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нашей</a:t>
            </a:r>
            <a:endParaRPr lang="en-US" smtClean="0"/>
          </a:p>
          <a:p>
            <a:pPr lvl="1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  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return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применения техники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807" y="4568400"/>
            <a:ext cx="1310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806" y="10409269"/>
            <a:ext cx="82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2200400"/>
            <a:ext cx="9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F3F3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F3F3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F3F3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43515</TotalTime>
  <Words>672</Words>
  <Application>Microsoft Office PowerPoint</Application>
  <PresentationFormat>Произвольный</PresentationFormat>
  <Paragraphs>185</Paragraphs>
  <Slides>28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Область применения техники</vt:lpstr>
      <vt:lpstr>Изменение кода в четыре шага</vt:lpstr>
      <vt:lpstr>Пример</vt:lpstr>
      <vt:lpstr>Исходное состояние кода</vt:lpstr>
      <vt:lpstr>Презентация PowerPoint</vt:lpstr>
      <vt:lpstr>Выполним рефакторинг</vt:lpstr>
      <vt:lpstr>Шаг первый – создадим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Четвёртый шаг – реализация интерфейса</vt:lpstr>
      <vt:lpstr>Итоги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989</cp:revision>
  <dcterms:created xsi:type="dcterms:W3CDTF">2014-09-09T08:22:07Z</dcterms:created>
  <dcterms:modified xsi:type="dcterms:W3CDTF">2017-10-17T18:59:09Z</dcterms:modified>
  <cp:category>presentation technology</cp:category>
</cp:coreProperties>
</file>