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4"/>
  </p:notesMasterIdLst>
  <p:sldIdLst>
    <p:sldId id="303" r:id="rId3"/>
    <p:sldId id="301" r:id="rId4"/>
    <p:sldId id="302" r:id="rId5"/>
    <p:sldId id="305" r:id="rId6"/>
    <p:sldId id="306" r:id="rId7"/>
    <p:sldId id="307" r:id="rId8"/>
    <p:sldId id="308" r:id="rId9"/>
    <p:sldId id="312" r:id="rId10"/>
    <p:sldId id="313" r:id="rId11"/>
    <p:sldId id="317" r:id="rId12"/>
    <p:sldId id="318" r:id="rId13"/>
    <p:sldId id="319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00" r:id="rId30"/>
    <p:sldId id="309" r:id="rId31"/>
    <p:sldId id="310" r:id="rId32"/>
    <p:sldId id="311" r:id="rId33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7"/>
            <p14:sldId id="308"/>
            <p14:sldId id="312"/>
            <p14:sldId id="313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125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5" grpId="0"/>
      <p:bldP spid="9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4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107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44000" y="4699027"/>
            <a:ext cx="5723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ode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ontent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4806" y="4685269"/>
            <a:ext cx="11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736" y="8136555"/>
            <a:ext cx="14700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474E-7 3.7037E-6 L -8.85474E-7 0.190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изменения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Исправление багов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animClr clrSpc="rgb" dir="cw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Экономия времени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Снижение количества багов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43411</TotalTime>
  <Words>726</Words>
  <Application>Microsoft Office PowerPoint</Application>
  <PresentationFormat>Произвольный</PresentationFormat>
  <Paragraphs>200</Paragraphs>
  <Slides>31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Причины изменения кода</vt:lpstr>
      <vt:lpstr>Изменение кода в четыре шага</vt:lpstr>
      <vt:lpstr>Преимущества</vt:lpstr>
      <vt:lpstr>Пример</vt:lpstr>
      <vt:lpstr>Исходное состояние кода</vt:lpstr>
      <vt:lpstr>Презентация PowerPoint</vt:lpstr>
      <vt:lpstr>Проблемы в коде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975</cp:revision>
  <dcterms:created xsi:type="dcterms:W3CDTF">2014-09-09T08:22:07Z</dcterms:created>
  <dcterms:modified xsi:type="dcterms:W3CDTF">2017-10-13T05:37:41Z</dcterms:modified>
  <cp:category>presentation technology</cp:category>
</cp:coreProperties>
</file>