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303" r:id="rId2"/>
    <p:sldId id="301" r:id="rId3"/>
    <p:sldId id="302" r:id="rId4"/>
    <p:sldId id="304" r:id="rId5"/>
    <p:sldId id="305" r:id="rId6"/>
    <p:sldId id="306" r:id="rId7"/>
    <p:sldId id="307" r:id="rId8"/>
    <p:sldId id="308" r:id="rId9"/>
    <p:sldId id="300" r:id="rId10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>
        <p:scale>
          <a:sx n="33" d="100"/>
          <a:sy n="33" d="100"/>
        </p:scale>
        <p:origin x="571" y="58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43039</TotalTime>
  <Words>117</Words>
  <Application>Microsoft Office PowerPoint</Application>
  <PresentationFormat>Произвольный</PresentationFormat>
  <Paragraphs>56</Paragraphs>
  <Slides>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Изменение кода в четыре шага</vt:lpstr>
      <vt:lpstr>Преимущества</vt:lpstr>
      <vt:lpstr>Пример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915</cp:revision>
  <dcterms:created xsi:type="dcterms:W3CDTF">2014-09-09T08:22:07Z</dcterms:created>
  <dcterms:modified xsi:type="dcterms:W3CDTF">2017-10-07T11:36:52Z</dcterms:modified>
  <cp:category>presentation technology</cp:category>
</cp:coreProperties>
</file>