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303" r:id="rId2"/>
    <p:sldId id="301" r:id="rId3"/>
    <p:sldId id="302" r:id="rId4"/>
    <p:sldId id="304" r:id="rId5"/>
    <p:sldId id="305" r:id="rId6"/>
    <p:sldId id="300" r:id="rId7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4"/>
            <p14:sldId id="305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4" d="100"/>
          <a:sy n="44" d="100"/>
        </p:scale>
        <p:origin x="91" y="1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05.10.2017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– это:</a:t>
            </a:r>
          </a:p>
          <a:p>
            <a:pPr lvl="1"/>
            <a:r>
              <a:rPr lang="ru-RU" dirty="0" smtClean="0"/>
              <a:t>пятилетний опыт работы над различными проектами Яндекса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не серебряная пуля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-7699373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telegram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42979</TotalTime>
  <Words>47</Words>
  <Application>Microsoft Office PowerPoint</Application>
  <PresentationFormat>Произвольный</PresentationFormat>
  <Paragraphs>24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Вместо введения</vt:lpstr>
      <vt:lpstr>Причины изменения кода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906</cp:revision>
  <dcterms:created xsi:type="dcterms:W3CDTF">2014-09-09T08:22:07Z</dcterms:created>
  <dcterms:modified xsi:type="dcterms:W3CDTF">2017-10-05T19:39:59Z</dcterms:modified>
  <cp:category>presentation technology</cp:category>
</cp:coreProperties>
</file>