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5"/>
  </p:notesMasterIdLst>
  <p:sldIdLst>
    <p:sldId id="303" r:id="rId3"/>
    <p:sldId id="301" r:id="rId4"/>
    <p:sldId id="302" r:id="rId5"/>
    <p:sldId id="305" r:id="rId6"/>
    <p:sldId id="306" r:id="rId7"/>
    <p:sldId id="307" r:id="rId8"/>
    <p:sldId id="308" r:id="rId9"/>
    <p:sldId id="312" r:id="rId10"/>
    <p:sldId id="313" r:id="rId11"/>
    <p:sldId id="314" r:id="rId12"/>
    <p:sldId id="317" r:id="rId13"/>
    <p:sldId id="318" r:id="rId14"/>
    <p:sldId id="319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00" r:id="rId31"/>
    <p:sldId id="309" r:id="rId32"/>
    <p:sldId id="310" r:id="rId33"/>
    <p:sldId id="311" r:id="rId34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5"/>
            <p14:sldId id="306"/>
            <p14:sldId id="307"/>
            <p14:sldId id="308"/>
            <p14:sldId id="312"/>
            <p14:sldId id="313"/>
            <p14:sldId id="314"/>
            <p14:sldId id="317"/>
            <p14:sldId id="318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5" d="100"/>
          <a:sy n="45" d="100"/>
        </p:scale>
        <p:origin x="547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"GET"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user_comments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from_string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+=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'\n'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 </a:t>
            </a: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8644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3046413"/>
          </a:xfrm>
        </p:spPr>
        <p:txBody>
          <a:bodyPr anchor="t"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у ответа есть содержимое, можно неверно указать его размер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125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5" grpId="0"/>
      <p:bldP spid="9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107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</a:t>
            </a:r>
            <a:r>
              <a:rPr lang="ru-RU" dirty="0" smtClean="0"/>
              <a:t>подходит</a:t>
            </a:r>
            <a:endParaRPr lang="en-US" dirty="0" smtClean="0"/>
          </a:p>
          <a:p>
            <a:pPr lvl="1"/>
            <a:r>
              <a:rPr lang="ru-RU" dirty="0" smtClean="0"/>
              <a:t>для </a:t>
            </a:r>
            <a:r>
              <a:rPr lang="ru-RU" dirty="0" smtClean="0"/>
              <a:t>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</a:t>
            </a:r>
            <a:r>
              <a:rPr lang="ru-RU" dirty="0" smtClean="0"/>
              <a:t>нашей</a:t>
            </a:r>
            <a:endParaRPr lang="en-US" smtClean="0"/>
          </a:p>
          <a:p>
            <a:pPr lvl="1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44000" y="4699027"/>
            <a:ext cx="5723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ode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ontent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806" y="4685269"/>
            <a:ext cx="11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0736" y="8136555"/>
            <a:ext cx="14700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5474E-7 3.7037E-6 L -8.85474E-7 0.190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3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Исправление багов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Экономия времени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Снижение количества багов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43398</TotalTime>
  <Words>738</Words>
  <Application>Microsoft Office PowerPoint</Application>
  <PresentationFormat>Произвольный</PresentationFormat>
  <Paragraphs>203</Paragraphs>
  <Slides>32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Причины изменения кода</vt:lpstr>
      <vt:lpstr>Изменение кода в четыре шага</vt:lpstr>
      <vt:lpstr>Преимущества</vt:lpstr>
      <vt:lpstr>Пример</vt:lpstr>
      <vt:lpstr>Исходное состояние кода</vt:lpstr>
      <vt:lpstr>Презентация PowerPoint</vt:lpstr>
      <vt:lpstr>Презентация PowerPoint</vt:lpstr>
      <vt:lpstr>Проблемы в коде</vt:lpstr>
      <vt:lpstr>Выполним рефакторинг</vt:lpstr>
      <vt:lpstr>Шаг первый – создадим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Презентация PowerPoint</vt:lpstr>
      <vt:lpstr>Четвёртый шаг – реализация интерфейса</vt:lpstr>
      <vt:lpstr>Итоги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974</cp:revision>
  <dcterms:created xsi:type="dcterms:W3CDTF">2014-09-09T08:22:07Z</dcterms:created>
  <dcterms:modified xsi:type="dcterms:W3CDTF">2017-10-12T20:56:38Z</dcterms:modified>
  <cp:category>presentation technology</cp:category>
</cp:coreProperties>
</file>