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9"/>
  </p:notesMasterIdLst>
  <p:sldIdLst>
    <p:sldId id="303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00" r:id="rId25"/>
    <p:sldId id="309" r:id="rId26"/>
    <p:sldId id="310" r:id="rId27"/>
    <p:sldId id="311" r:id="rId28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4"/>
            <p14:sldId id="305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4" d="100"/>
          <a:sy n="44" d="100"/>
        </p:scale>
        <p:origin x="91" y="1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436">
          <p15:clr>
            <a:srgbClr val="FBAE40"/>
          </p15:clr>
        </p15:guide>
        <p15:guide id="4294967295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773">
          <p15:clr>
            <a:srgbClr val="FBAE40"/>
          </p15:clr>
        </p15:guide>
        <p15:guide id="4294967295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680">
          <p15:clr>
            <a:srgbClr val="F26B43"/>
          </p15:clr>
        </p15:guide>
        <p15:guide id="4294967295" pos="7439">
          <p15:clr>
            <a:srgbClr val="F26B43"/>
          </p15:clr>
        </p15:guide>
        <p15:guide id="4294967295" pos="7199">
          <p15:clr>
            <a:srgbClr val="F26B43"/>
          </p15:clr>
        </p15:guide>
        <p15:guide id="4294967295" pos="6958">
          <p15:clr>
            <a:srgbClr val="F26B43"/>
          </p15:clr>
        </p15:guide>
        <p15:guide id="4294967295" pos="6718">
          <p15:clr>
            <a:srgbClr val="F26B43"/>
          </p15:clr>
        </p15:guide>
        <p15:guide id="4294967295" pos="6478">
          <p15:clr>
            <a:srgbClr val="F26B43"/>
          </p15:clr>
        </p15:guide>
        <p15:guide id="4294967295" pos="6237">
          <p15:clr>
            <a:srgbClr val="F26B43"/>
          </p15:clr>
        </p15:guide>
        <p15:guide id="4294967295" pos="5997">
          <p15:clr>
            <a:srgbClr val="F26B43"/>
          </p15:clr>
        </p15:guide>
        <p15:guide id="4294967295" pos="5756">
          <p15:clr>
            <a:srgbClr val="F26B43"/>
          </p15:clr>
        </p15:guide>
        <p15:guide id="4294967295" pos="5516">
          <p15:clr>
            <a:srgbClr val="F26B43"/>
          </p15:clr>
        </p15:guide>
        <p15:guide id="4294967295" pos="5276">
          <p15:clr>
            <a:srgbClr val="F26B43"/>
          </p15:clr>
        </p15:guide>
        <p15:guide id="4294967295" pos="5035">
          <p15:clr>
            <a:srgbClr val="F26B43"/>
          </p15:clr>
        </p15:guide>
        <p15:guide id="4294967295" pos="4555">
          <p15:clr>
            <a:srgbClr val="F26B43"/>
          </p15:clr>
        </p15:guide>
        <p15:guide id="4294967295" pos="4795">
          <p15:clr>
            <a:srgbClr val="F26B43"/>
          </p15:clr>
        </p15:guide>
        <p15:guide id="4294967295" pos="4314">
          <p15:clr>
            <a:srgbClr val="F26B43"/>
          </p15:clr>
        </p15:guide>
        <p15:guide id="4294967295" pos="4074">
          <p15:clr>
            <a:srgbClr val="F26B43"/>
          </p15:clr>
        </p15:guide>
        <p15:guide id="4294967295" pos="3353">
          <p15:clr>
            <a:srgbClr val="F26B43"/>
          </p15:clr>
        </p15:guide>
        <p15:guide id="4294967295" pos="3833">
          <p15:clr>
            <a:srgbClr val="F26B43"/>
          </p15:clr>
        </p15:guide>
        <p15:guide id="4294967295" pos="3112">
          <p15:clr>
            <a:srgbClr val="F26B43"/>
          </p15:clr>
        </p15:guide>
        <p15:guide id="4294967295" pos="2872">
          <p15:clr>
            <a:srgbClr val="F26B43"/>
          </p15:clr>
        </p15:guide>
        <p15:guide id="4294967295" pos="2632">
          <p15:clr>
            <a:srgbClr val="F26B43"/>
          </p15:clr>
        </p15:guide>
        <p15:guide id="4294967295" pos="3593">
          <p15:clr>
            <a:srgbClr val="F26B43"/>
          </p15:clr>
        </p15:guide>
        <p15:guide id="4294967295" pos="7920">
          <p15:clr>
            <a:srgbClr val="F26B43"/>
          </p15:clr>
        </p15:guide>
        <p15:guide id="4294967295" pos="8401">
          <p15:clr>
            <a:srgbClr val="F26B43"/>
          </p15:clr>
        </p15:guide>
        <p15:guide id="4294967295" pos="8641">
          <p15:clr>
            <a:srgbClr val="F26B43"/>
          </p15:clr>
        </p15:guide>
        <p15:guide id="4294967295" pos="8881">
          <p15:clr>
            <a:srgbClr val="F26B43"/>
          </p15:clr>
        </p15:guide>
        <p15:guide id="4294967295" pos="9122">
          <p15:clr>
            <a:srgbClr val="F26B43"/>
          </p15:clr>
        </p15:guide>
        <p15:guide id="4294967295" pos="9362">
          <p15:clr>
            <a:srgbClr val="F26B43"/>
          </p15:clr>
        </p15:guide>
        <p15:guide id="4294967295" pos="9603">
          <p15:clr>
            <a:srgbClr val="F26B43"/>
          </p15:clr>
        </p15:guide>
        <p15:guide id="4294967295" pos="10083">
          <p15:clr>
            <a:srgbClr val="F26B43"/>
          </p15:clr>
        </p15:guide>
        <p15:guide id="4294967295" pos="9843">
          <p15:clr>
            <a:srgbClr val="F26B43"/>
          </p15:clr>
        </p15:guide>
        <p15:guide id="4294967295" pos="10324">
          <p15:clr>
            <a:srgbClr val="F26B43"/>
          </p15:clr>
        </p15:guide>
        <p15:guide id="4294967295" pos="11516">
          <p15:clr>
            <a:srgbClr val="F26B43"/>
          </p15:clr>
        </p15:guide>
        <p15:guide id="4294967295" pos="10804">
          <p15:clr>
            <a:srgbClr val="F26B43"/>
          </p15:clr>
        </p15:guide>
        <p15:guide id="4294967295" pos="10564">
          <p15:clr>
            <a:srgbClr val="F26B43"/>
          </p15:clr>
        </p15:guide>
        <p15:guide id="4294967295" pos="11045">
          <p15:clr>
            <a:srgbClr val="F26B43"/>
          </p15:clr>
        </p15:guide>
        <p15:guide id="4294967295" pos="11285">
          <p15:clr>
            <a:srgbClr val="F26B43"/>
          </p15:clr>
        </p15:guide>
        <p15:guide id="4294967295" pos="11766">
          <p15:clr>
            <a:srgbClr val="F26B43"/>
          </p15:clr>
        </p15:guide>
        <p15:guide id="4294967295" pos="12006">
          <p15:clr>
            <a:srgbClr val="F26B43"/>
          </p15:clr>
        </p15:guide>
        <p15:guide id="4294967295" pos="12487">
          <p15:clr>
            <a:srgbClr val="F26B43"/>
          </p15:clr>
        </p15:guide>
        <p15:guide id="4294967295" pos="12247">
          <p15:clr>
            <a:srgbClr val="F26B43"/>
          </p15:clr>
        </p15:guide>
        <p15:guide id="4294967295" pos="12727">
          <p15:clr>
            <a:srgbClr val="F26B43"/>
          </p15:clr>
        </p15:guide>
        <p15:guide id="4294967295" pos="12968">
          <p15:clr>
            <a:srgbClr val="F26B43"/>
          </p15:clr>
        </p15:guide>
        <p15:guide id="4294967295" pos="13208">
          <p15:clr>
            <a:srgbClr val="F26B43"/>
          </p15:clr>
        </p15:guide>
        <p15:guide id="4294967295" orient="horz" pos="4320">
          <p15:clr>
            <a:srgbClr val="F26B43"/>
          </p15:clr>
        </p15:guide>
        <p15:guide id="4294967295" orient="horz" pos="4080">
          <p15:clr>
            <a:srgbClr val="F26B43"/>
          </p15:clr>
        </p15:guide>
        <p15:guide id="4294967295" orient="horz" pos="3839">
          <p15:clr>
            <a:srgbClr val="F26B43"/>
          </p15:clr>
        </p15:guide>
        <p15:guide id="4294967295" orient="horz" pos="3118">
          <p15:clr>
            <a:srgbClr val="F26B43"/>
          </p15:clr>
        </p15:guide>
        <p15:guide id="4294967295" orient="horz" pos="2878">
          <p15:clr>
            <a:srgbClr val="F26B43"/>
          </p15:clr>
        </p15:guide>
        <p15:guide id="4294967295" orient="horz" pos="2637">
          <p15:clr>
            <a:srgbClr val="F26B43"/>
          </p15:clr>
        </p15:guide>
        <p15:guide id="4294967295" orient="horz" pos="2397">
          <p15:clr>
            <a:srgbClr val="F26B43"/>
          </p15:clr>
        </p15:guide>
        <p15:guide id="4294967295" orient="horz" pos="2157">
          <p15:clr>
            <a:srgbClr val="F26B43"/>
          </p15:clr>
        </p15:guide>
        <p15:guide id="4294967295" orient="horz" pos="1916">
          <p15:clr>
            <a:srgbClr val="F26B43"/>
          </p15:clr>
        </p15:guide>
        <p15:guide id="4294967295" orient="horz" pos="1195">
          <p15:clr>
            <a:srgbClr val="F26B43"/>
          </p15:clr>
        </p15:guide>
        <p15:guide id="4294967295" orient="horz" pos="955">
          <p15:clr>
            <a:srgbClr val="F26B43"/>
          </p15:clr>
        </p15:guide>
        <p15:guide id="4294967295" orient="horz" pos="714">
          <p15:clr>
            <a:srgbClr val="F26B43"/>
          </p15:clr>
        </p15:guide>
        <p15:guide id="4294967295" orient="horz" pos="4560">
          <p15:clr>
            <a:srgbClr val="F26B43"/>
          </p15:clr>
        </p15:guide>
        <p15:guide id="4294967295" orient="horz" pos="4801">
          <p15:clr>
            <a:srgbClr val="F26B43"/>
          </p15:clr>
        </p15:guide>
        <p15:guide id="4294967295" orient="horz" pos="5282">
          <p15:clr>
            <a:srgbClr val="F26B43"/>
          </p15:clr>
        </p15:guide>
        <p15:guide id="4294967295" orient="horz" pos="5522">
          <p15:clr>
            <a:srgbClr val="F26B43"/>
          </p15:clr>
        </p15:guide>
        <p15:guide id="4294967295" orient="horz" pos="5762">
          <p15:clr>
            <a:srgbClr val="F26B43"/>
          </p15:clr>
        </p15:guide>
        <p15:guide id="4294967295" orient="horz" pos="6003">
          <p15:clr>
            <a:srgbClr val="F26B43"/>
          </p15:clr>
        </p15:guide>
        <p15:guide id="4294967295" orient="horz" pos="6243">
          <p15:clr>
            <a:srgbClr val="F26B43"/>
          </p15:clr>
        </p15:guide>
        <p15:guide id="4294967295" orient="horz" pos="6483">
          <p15:clr>
            <a:srgbClr val="F26B43"/>
          </p15:clr>
        </p15:guide>
        <p15:guide id="4294967295" orient="horz" pos="6724">
          <p15:clr>
            <a:srgbClr val="F26B43"/>
          </p15:clr>
        </p15:guide>
        <p15:guide id="4294967295" orient="horz" pos="6964">
          <p15:clr>
            <a:srgbClr val="F26B43"/>
          </p15:clr>
        </p15:guide>
        <p15:guide id="4294967295" orient="horz" pos="7685">
          <p15:clr>
            <a:srgbClr val="F26B43"/>
          </p15:clr>
        </p15:guide>
        <p15:guide id="4294967295" orient="horz" pos="7445">
          <p15:clr>
            <a:srgbClr val="F26B43"/>
          </p15:clr>
        </p15:guide>
        <p15:guide id="4294967295" orient="horz" pos="7205">
          <p15:clr>
            <a:srgbClr val="F26B43"/>
          </p15:clr>
        </p15:guide>
        <p15:guide id="4294967295" pos="8160">
          <p15:clr>
            <a:srgbClr val="F26B43"/>
          </p15:clr>
        </p15:guide>
        <p15:guide id="4294967295" orient="horz" pos="3599">
          <p15:clr>
            <a:srgbClr val="F26B43"/>
          </p15:clr>
        </p15:guide>
        <p15:guide id="4294967295" orient="horz" pos="3358">
          <p15:clr>
            <a:srgbClr val="F26B43"/>
          </p15:clr>
        </p15:guide>
        <p15:guide id="4294967295" orient="horz" pos="5041">
          <p15:clr>
            <a:srgbClr val="F26B43"/>
          </p15:clr>
        </p15:guide>
        <p15:guide id="4294967295" pos="2391">
          <p15:clr>
            <a:srgbClr val="F26B43"/>
          </p15:clr>
        </p15:guide>
        <p15:guide id="4294967295" pos="2151">
          <p15:clr>
            <a:srgbClr val="F26B43"/>
          </p15:clr>
        </p15:guide>
        <p15:guide id="4294967295" pos="1910">
          <p15:clr>
            <a:srgbClr val="F26B43"/>
          </p15:clr>
        </p15:guide>
        <p15:guide id="4294967295" pos="1670">
          <p15:clr>
            <a:srgbClr val="F26B43"/>
          </p15:clr>
        </p15:guide>
        <p15:guide id="4294967295" pos="1430">
          <p15:clr>
            <a:srgbClr val="F26B43"/>
          </p15:clr>
        </p15:guide>
        <p15:guide id="4294967295" pos="1189">
          <p15:clr>
            <a:srgbClr val="F26B43"/>
          </p15:clr>
        </p15:guide>
        <p15:guide id="4294967295" pos="949">
          <p15:clr>
            <a:srgbClr val="F26B43"/>
          </p15:clr>
        </p15:guide>
        <p15:guide id="4294967295" pos="709">
          <p15:clr>
            <a:srgbClr val="F26B43"/>
          </p15:clr>
        </p15:guide>
        <p15:guide id="4294967295" pos="13449">
          <p15:clr>
            <a:srgbClr val="F26B43"/>
          </p15:clr>
        </p15:guide>
        <p15:guide id="4294967295" pos="13689">
          <p15:clr>
            <a:srgbClr val="F26B43"/>
          </p15:clr>
        </p15:guide>
        <p15:guide id="4294967295" pos="13929">
          <p15:clr>
            <a:srgbClr val="F26B43"/>
          </p15:clr>
        </p15:guide>
        <p15:guide id="4294967295" pos="14170">
          <p15:clr>
            <a:srgbClr val="F26B43"/>
          </p15:clr>
        </p15:guide>
        <p15:guide id="4294967295" pos="14410">
          <p15:clr>
            <a:srgbClr val="F26B43"/>
          </p15:clr>
        </p15:guide>
        <p15:guide id="4294967295" pos="14650">
          <p15:clr>
            <a:srgbClr val="F26B43"/>
          </p15:clr>
        </p15:guide>
        <p15:guide id="4294967295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from_string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+=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'\n'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 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6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Разбор запроса смешан с логикой его обработки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Нет гарантии, что сервер возвращает ответ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 smtClean="0">
                <a:latin typeface="Verdana" panose="020B0604030504040204" pitchFamily="34" charset="0"/>
              </a:rPr>
              <a:t>...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Можем забыть вывести в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в одной из веток</a:t>
            </a:r>
            <a:b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Решим одну из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Нам важно, чтобы программа компилировалась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Поэтому вставляем пустую реализацию методов нашего класса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0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125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25" y="4586268"/>
            <a:ext cx="13530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4568825"/>
            <a:ext cx="13201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9" grpId="0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107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 </a:t>
            </a:r>
            <a:r>
              <a:rPr lang="ru-RU" dirty="0"/>
              <a:t>для </a:t>
            </a:r>
            <a:r>
              <a:rPr lang="ru-RU" dirty="0" smtClean="0"/>
              <a:t>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smtClean="0"/>
          </a:p>
          <a:p>
            <a:pPr lvl="1"/>
            <a:r>
              <a:rPr lang="ru-RU" smtClean="0"/>
              <a:t>В </a:t>
            </a:r>
            <a:r>
              <a:rPr lang="ru-RU" dirty="0" smtClean="0"/>
              <a:t>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</a:t>
            </a:r>
            <a:r>
              <a:rPr lang="ru-RU" dirty="0"/>
              <a:t>нашей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-7699373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telegram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– это:</a:t>
            </a:r>
          </a:p>
          <a:p>
            <a:pPr lvl="1"/>
            <a:r>
              <a:rPr lang="ru-RU" dirty="0" smtClean="0"/>
              <a:t>пятилетний опыт работы над различными проектами Яндекса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не серебряная пуля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43192</TotalTime>
  <Words>535</Words>
  <Application>Microsoft Office PowerPoint</Application>
  <PresentationFormat>Произвольный</PresentationFormat>
  <Paragraphs>151</Paragraphs>
  <Slides>26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Вместо введения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Презентация PowerPoint</vt:lpstr>
      <vt:lpstr>Проблемы в коде</vt:lpstr>
      <vt:lpstr>Проблемы в коде</vt:lpstr>
      <vt:lpstr>Проблемы в коде</vt:lpstr>
      <vt:lpstr>Решим одну из проблем</vt:lpstr>
      <vt:lpstr>Шаг первый – создадим интерфейс</vt:lpstr>
      <vt:lpstr>Второй шаг – внедряем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943</cp:revision>
  <dcterms:created xsi:type="dcterms:W3CDTF">2014-09-09T08:22:07Z</dcterms:created>
  <dcterms:modified xsi:type="dcterms:W3CDTF">2017-10-08T11:24:17Z</dcterms:modified>
  <cp:category>presentation technology</cp:category>
</cp:coreProperties>
</file>