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25"/>
  </p:notesMasterIdLst>
  <p:sldIdLst>
    <p:sldId id="303" r:id="rId3"/>
    <p:sldId id="301" r:id="rId4"/>
    <p:sldId id="302" r:id="rId5"/>
    <p:sldId id="304" r:id="rId6"/>
    <p:sldId id="305" r:id="rId7"/>
    <p:sldId id="306" r:id="rId8"/>
    <p:sldId id="307" r:id="rId9"/>
    <p:sldId id="308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1" r:id="rId19"/>
    <p:sldId id="322" r:id="rId20"/>
    <p:sldId id="300" r:id="rId21"/>
    <p:sldId id="309" r:id="rId22"/>
    <p:sldId id="310" r:id="rId23"/>
    <p:sldId id="311" r:id="rId24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4"/>
            <p14:sldId id="305"/>
            <p14:sldId id="306"/>
            <p14:sldId id="307"/>
            <p14:sldId id="308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2"/>
            <p14:sldId id="300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1667" autoAdjust="0"/>
  </p:normalViewPr>
  <p:slideViewPr>
    <p:cSldViewPr>
      <p:cViewPr varScale="1">
        <p:scale>
          <a:sx n="44" d="100"/>
          <a:sy n="44" d="100"/>
        </p:scale>
        <p:origin x="91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2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25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436">
          <p15:clr>
            <a:srgbClr val="FBAE40"/>
          </p15:clr>
        </p15:guide>
        <p15:guide id="4294967295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70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773">
          <p15:clr>
            <a:srgbClr val="FBAE40"/>
          </p15:clr>
        </p15:guide>
        <p15:guide id="4294967295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96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8432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2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7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1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818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87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36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6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79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2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753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467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30080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01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01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7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1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8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680">
          <p15:clr>
            <a:srgbClr val="F26B43"/>
          </p15:clr>
        </p15:guide>
        <p15:guide id="4294967295" pos="7439">
          <p15:clr>
            <a:srgbClr val="F26B43"/>
          </p15:clr>
        </p15:guide>
        <p15:guide id="4294967295" pos="7199">
          <p15:clr>
            <a:srgbClr val="F26B43"/>
          </p15:clr>
        </p15:guide>
        <p15:guide id="4294967295" pos="6958">
          <p15:clr>
            <a:srgbClr val="F26B43"/>
          </p15:clr>
        </p15:guide>
        <p15:guide id="4294967295" pos="6718">
          <p15:clr>
            <a:srgbClr val="F26B43"/>
          </p15:clr>
        </p15:guide>
        <p15:guide id="4294967295" pos="6478">
          <p15:clr>
            <a:srgbClr val="F26B43"/>
          </p15:clr>
        </p15:guide>
        <p15:guide id="4294967295" pos="6237">
          <p15:clr>
            <a:srgbClr val="F26B43"/>
          </p15:clr>
        </p15:guide>
        <p15:guide id="4294967295" pos="5997">
          <p15:clr>
            <a:srgbClr val="F26B43"/>
          </p15:clr>
        </p15:guide>
        <p15:guide id="4294967295" pos="5756">
          <p15:clr>
            <a:srgbClr val="F26B43"/>
          </p15:clr>
        </p15:guide>
        <p15:guide id="4294967295" pos="5516">
          <p15:clr>
            <a:srgbClr val="F26B43"/>
          </p15:clr>
        </p15:guide>
        <p15:guide id="4294967295" pos="5276">
          <p15:clr>
            <a:srgbClr val="F26B43"/>
          </p15:clr>
        </p15:guide>
        <p15:guide id="4294967295" pos="5035">
          <p15:clr>
            <a:srgbClr val="F26B43"/>
          </p15:clr>
        </p15:guide>
        <p15:guide id="4294967295" pos="4555">
          <p15:clr>
            <a:srgbClr val="F26B43"/>
          </p15:clr>
        </p15:guide>
        <p15:guide id="4294967295" pos="4795">
          <p15:clr>
            <a:srgbClr val="F26B43"/>
          </p15:clr>
        </p15:guide>
        <p15:guide id="4294967295" pos="4314">
          <p15:clr>
            <a:srgbClr val="F26B43"/>
          </p15:clr>
        </p15:guide>
        <p15:guide id="4294967295" pos="4074">
          <p15:clr>
            <a:srgbClr val="F26B43"/>
          </p15:clr>
        </p15:guide>
        <p15:guide id="4294967295" pos="3353">
          <p15:clr>
            <a:srgbClr val="F26B43"/>
          </p15:clr>
        </p15:guide>
        <p15:guide id="4294967295" pos="3833">
          <p15:clr>
            <a:srgbClr val="F26B43"/>
          </p15:clr>
        </p15:guide>
        <p15:guide id="4294967295" pos="3112">
          <p15:clr>
            <a:srgbClr val="F26B43"/>
          </p15:clr>
        </p15:guide>
        <p15:guide id="4294967295" pos="2872">
          <p15:clr>
            <a:srgbClr val="F26B43"/>
          </p15:clr>
        </p15:guide>
        <p15:guide id="4294967295" pos="2632">
          <p15:clr>
            <a:srgbClr val="F26B43"/>
          </p15:clr>
        </p15:guide>
        <p15:guide id="4294967295" pos="3593">
          <p15:clr>
            <a:srgbClr val="F26B43"/>
          </p15:clr>
        </p15:guide>
        <p15:guide id="4294967295" pos="7920">
          <p15:clr>
            <a:srgbClr val="F26B43"/>
          </p15:clr>
        </p15:guide>
        <p15:guide id="4294967295" pos="8401">
          <p15:clr>
            <a:srgbClr val="F26B43"/>
          </p15:clr>
        </p15:guide>
        <p15:guide id="4294967295" pos="8641">
          <p15:clr>
            <a:srgbClr val="F26B43"/>
          </p15:clr>
        </p15:guide>
        <p15:guide id="4294967295" pos="8881">
          <p15:clr>
            <a:srgbClr val="F26B43"/>
          </p15:clr>
        </p15:guide>
        <p15:guide id="4294967295" pos="9122">
          <p15:clr>
            <a:srgbClr val="F26B43"/>
          </p15:clr>
        </p15:guide>
        <p15:guide id="4294967295" pos="9362">
          <p15:clr>
            <a:srgbClr val="F26B43"/>
          </p15:clr>
        </p15:guide>
        <p15:guide id="4294967295" pos="9603">
          <p15:clr>
            <a:srgbClr val="F26B43"/>
          </p15:clr>
        </p15:guide>
        <p15:guide id="4294967295" pos="10083">
          <p15:clr>
            <a:srgbClr val="F26B43"/>
          </p15:clr>
        </p15:guide>
        <p15:guide id="4294967295" pos="9843">
          <p15:clr>
            <a:srgbClr val="F26B43"/>
          </p15:clr>
        </p15:guide>
        <p15:guide id="4294967295" pos="10324">
          <p15:clr>
            <a:srgbClr val="F26B43"/>
          </p15:clr>
        </p15:guide>
        <p15:guide id="4294967295" pos="11516">
          <p15:clr>
            <a:srgbClr val="F26B43"/>
          </p15:clr>
        </p15:guide>
        <p15:guide id="4294967295" pos="10804">
          <p15:clr>
            <a:srgbClr val="F26B43"/>
          </p15:clr>
        </p15:guide>
        <p15:guide id="4294967295" pos="10564">
          <p15:clr>
            <a:srgbClr val="F26B43"/>
          </p15:clr>
        </p15:guide>
        <p15:guide id="4294967295" pos="11045">
          <p15:clr>
            <a:srgbClr val="F26B43"/>
          </p15:clr>
        </p15:guide>
        <p15:guide id="4294967295" pos="11285">
          <p15:clr>
            <a:srgbClr val="F26B43"/>
          </p15:clr>
        </p15:guide>
        <p15:guide id="4294967295" pos="11766">
          <p15:clr>
            <a:srgbClr val="F26B43"/>
          </p15:clr>
        </p15:guide>
        <p15:guide id="4294967295" pos="12006">
          <p15:clr>
            <a:srgbClr val="F26B43"/>
          </p15:clr>
        </p15:guide>
        <p15:guide id="4294967295" pos="12487">
          <p15:clr>
            <a:srgbClr val="F26B43"/>
          </p15:clr>
        </p15:guide>
        <p15:guide id="4294967295" pos="12247">
          <p15:clr>
            <a:srgbClr val="F26B43"/>
          </p15:clr>
        </p15:guide>
        <p15:guide id="4294967295" pos="12727">
          <p15:clr>
            <a:srgbClr val="F26B43"/>
          </p15:clr>
        </p15:guide>
        <p15:guide id="4294967295" pos="12968">
          <p15:clr>
            <a:srgbClr val="F26B43"/>
          </p15:clr>
        </p15:guide>
        <p15:guide id="4294967295" pos="13208">
          <p15:clr>
            <a:srgbClr val="F26B43"/>
          </p15:clr>
        </p15:guide>
        <p15:guide id="4294967295" orient="horz" pos="4320">
          <p15:clr>
            <a:srgbClr val="F26B43"/>
          </p15:clr>
        </p15:guide>
        <p15:guide id="4294967295" orient="horz" pos="4080">
          <p15:clr>
            <a:srgbClr val="F26B43"/>
          </p15:clr>
        </p15:guide>
        <p15:guide id="4294967295" orient="horz" pos="3839">
          <p15:clr>
            <a:srgbClr val="F26B43"/>
          </p15:clr>
        </p15:guide>
        <p15:guide id="4294967295" orient="horz" pos="3118">
          <p15:clr>
            <a:srgbClr val="F26B43"/>
          </p15:clr>
        </p15:guide>
        <p15:guide id="4294967295" orient="horz" pos="2878">
          <p15:clr>
            <a:srgbClr val="F26B43"/>
          </p15:clr>
        </p15:guide>
        <p15:guide id="4294967295" orient="horz" pos="2637">
          <p15:clr>
            <a:srgbClr val="F26B43"/>
          </p15:clr>
        </p15:guide>
        <p15:guide id="4294967295" orient="horz" pos="2397">
          <p15:clr>
            <a:srgbClr val="F26B43"/>
          </p15:clr>
        </p15:guide>
        <p15:guide id="4294967295" orient="horz" pos="2157">
          <p15:clr>
            <a:srgbClr val="F26B43"/>
          </p15:clr>
        </p15:guide>
        <p15:guide id="4294967295" orient="horz" pos="1916">
          <p15:clr>
            <a:srgbClr val="F26B43"/>
          </p15:clr>
        </p15:guide>
        <p15:guide id="4294967295" orient="horz" pos="1195">
          <p15:clr>
            <a:srgbClr val="F26B43"/>
          </p15:clr>
        </p15:guide>
        <p15:guide id="4294967295" orient="horz" pos="955">
          <p15:clr>
            <a:srgbClr val="F26B43"/>
          </p15:clr>
        </p15:guide>
        <p15:guide id="4294967295" orient="horz" pos="714">
          <p15:clr>
            <a:srgbClr val="F26B43"/>
          </p15:clr>
        </p15:guide>
        <p15:guide id="4294967295" orient="horz" pos="4560">
          <p15:clr>
            <a:srgbClr val="F26B43"/>
          </p15:clr>
        </p15:guide>
        <p15:guide id="4294967295" orient="horz" pos="4801">
          <p15:clr>
            <a:srgbClr val="F26B43"/>
          </p15:clr>
        </p15:guide>
        <p15:guide id="4294967295" orient="horz" pos="5282">
          <p15:clr>
            <a:srgbClr val="F26B43"/>
          </p15:clr>
        </p15:guide>
        <p15:guide id="4294967295" orient="horz" pos="5522">
          <p15:clr>
            <a:srgbClr val="F26B43"/>
          </p15:clr>
        </p15:guide>
        <p15:guide id="4294967295" orient="horz" pos="5762">
          <p15:clr>
            <a:srgbClr val="F26B43"/>
          </p15:clr>
        </p15:guide>
        <p15:guide id="4294967295" orient="horz" pos="6003">
          <p15:clr>
            <a:srgbClr val="F26B43"/>
          </p15:clr>
        </p15:guide>
        <p15:guide id="4294967295" orient="horz" pos="6243">
          <p15:clr>
            <a:srgbClr val="F26B43"/>
          </p15:clr>
        </p15:guide>
        <p15:guide id="4294967295" orient="horz" pos="6483">
          <p15:clr>
            <a:srgbClr val="F26B43"/>
          </p15:clr>
        </p15:guide>
        <p15:guide id="4294967295" orient="horz" pos="6724">
          <p15:clr>
            <a:srgbClr val="F26B43"/>
          </p15:clr>
        </p15:guide>
        <p15:guide id="4294967295" orient="horz" pos="6964">
          <p15:clr>
            <a:srgbClr val="F26B43"/>
          </p15:clr>
        </p15:guide>
        <p15:guide id="4294967295" orient="horz" pos="7685">
          <p15:clr>
            <a:srgbClr val="F26B43"/>
          </p15:clr>
        </p15:guide>
        <p15:guide id="4294967295" orient="horz" pos="7445">
          <p15:clr>
            <a:srgbClr val="F26B43"/>
          </p15:clr>
        </p15:guide>
        <p15:guide id="4294967295" orient="horz" pos="7205">
          <p15:clr>
            <a:srgbClr val="F26B43"/>
          </p15:clr>
        </p15:guide>
        <p15:guide id="4294967295" pos="8160">
          <p15:clr>
            <a:srgbClr val="F26B43"/>
          </p15:clr>
        </p15:guide>
        <p15:guide id="4294967295" orient="horz" pos="3599">
          <p15:clr>
            <a:srgbClr val="F26B43"/>
          </p15:clr>
        </p15:guide>
        <p15:guide id="4294967295" orient="horz" pos="3358">
          <p15:clr>
            <a:srgbClr val="F26B43"/>
          </p15:clr>
        </p15:guide>
        <p15:guide id="4294967295" orient="horz" pos="5041">
          <p15:clr>
            <a:srgbClr val="F26B43"/>
          </p15:clr>
        </p15:guide>
        <p15:guide id="4294967295" pos="2391">
          <p15:clr>
            <a:srgbClr val="F26B43"/>
          </p15:clr>
        </p15:guide>
        <p15:guide id="4294967295" pos="2151">
          <p15:clr>
            <a:srgbClr val="F26B43"/>
          </p15:clr>
        </p15:guide>
        <p15:guide id="4294967295" pos="1910">
          <p15:clr>
            <a:srgbClr val="F26B43"/>
          </p15:clr>
        </p15:guide>
        <p15:guide id="4294967295" pos="1670">
          <p15:clr>
            <a:srgbClr val="F26B43"/>
          </p15:clr>
        </p15:guide>
        <p15:guide id="4294967295" pos="1430">
          <p15:clr>
            <a:srgbClr val="F26B43"/>
          </p15:clr>
        </p15:guide>
        <p15:guide id="4294967295" pos="1189">
          <p15:clr>
            <a:srgbClr val="F26B43"/>
          </p15:clr>
        </p15:guide>
        <p15:guide id="4294967295" pos="949">
          <p15:clr>
            <a:srgbClr val="F26B43"/>
          </p15:clr>
        </p15:guide>
        <p15:guide id="4294967295" pos="709">
          <p15:clr>
            <a:srgbClr val="F26B43"/>
          </p15:clr>
        </p15:guide>
        <p15:guide id="4294967295" pos="13449">
          <p15:clr>
            <a:srgbClr val="F26B43"/>
          </p15:clr>
        </p15:guide>
        <p15:guide id="4294967295" pos="13689">
          <p15:clr>
            <a:srgbClr val="F26B43"/>
          </p15:clr>
        </p15:guide>
        <p15:guide id="4294967295" pos="13929">
          <p15:clr>
            <a:srgbClr val="F26B43"/>
          </p15:clr>
        </p15:guide>
        <p15:guide id="4294967295" pos="14170">
          <p15:clr>
            <a:srgbClr val="F26B43"/>
          </p15:clr>
        </p15:guide>
        <p15:guide id="4294967295" pos="14410">
          <p15:clr>
            <a:srgbClr val="F26B43"/>
          </p15:clr>
        </p15:guide>
        <p15:guide id="4294967295" pos="14650">
          <p15:clr>
            <a:srgbClr val="F26B43"/>
          </p15:clr>
        </p15:guide>
        <p15:guide id="4294967295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8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"GET"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user_comments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from_string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at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c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+=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c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'\n'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 </a:t>
            </a: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86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Разбор запроса смешан с логикой его обработки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2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Нет гарантии, что сервер возвращает ответ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en-US" altLang="ru-RU" dirty="0" smtClean="0">
                <a:latin typeface="Verdana" panose="020B0604030504040204" pitchFamily="34" charset="0"/>
              </a:rPr>
              <a:t>...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en-US" altLang="ru-RU" dirty="0">
                <a:latin typeface="Verdana" panose="020B0604030504040204" pitchFamily="34" charset="0"/>
              </a:rPr>
              <a:t>...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</a:t>
            </a:r>
            <a:r>
              <a:rPr lang="en-US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Можем забыть вывести в 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в одной из веток</a:t>
            </a:r>
            <a:br>
              <a:rPr lang="ru-RU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"GET"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user_comments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en-US" altLang="ru-RU" dirty="0">
                <a:latin typeface="Verdana" panose="020B0604030504040204" pitchFamily="34" charset="0"/>
              </a:rPr>
              <a:t>...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HTTP-</a:t>
            </a:r>
            <a:r>
              <a:rPr lang="ru-RU" dirty="0" smtClean="0"/>
              <a:t>ответы </a:t>
            </a:r>
            <a:r>
              <a:rPr lang="ru-RU" dirty="0" err="1" smtClean="0"/>
              <a:t>хардкодятся</a:t>
            </a:r>
            <a:r>
              <a:rPr lang="ru-RU" dirty="0" smtClean="0"/>
              <a:t> </a:t>
            </a:r>
            <a:r>
              <a:rPr lang="ru-RU" dirty="0"/>
              <a:t>каждый раз при выводе в </a:t>
            </a:r>
            <a:r>
              <a:rPr lang="ru-RU" dirty="0" smtClean="0"/>
              <a:t>поток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Решим одну из проблем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Избавимся от необходимости каждый раз </a:t>
            </a:r>
            <a:r>
              <a:rPr lang="ru-RU" dirty="0" err="1" smtClean="0"/>
              <a:t>хардкодить</a:t>
            </a:r>
            <a:r>
              <a:rPr lang="ru-RU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ответы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Напишем </a:t>
            </a:r>
            <a:r>
              <a:rPr lang="ru-RU" dirty="0"/>
              <a:t>класс </a:t>
            </a:r>
            <a:r>
              <a:rPr lang="ru-RU" dirty="0" err="1" smtClean="0"/>
              <a:t>HttpResponse</a:t>
            </a:r>
            <a:r>
              <a:rPr lang="ru-RU" dirty="0" smtClean="0"/>
              <a:t>, который будет</a:t>
            </a:r>
          </a:p>
          <a:p>
            <a:pPr lvl="2"/>
            <a:r>
              <a:rPr lang="ru-RU" dirty="0" smtClean="0"/>
              <a:t>инкапсулировать строковое </a:t>
            </a:r>
            <a:r>
              <a:rPr lang="ru-RU" dirty="0"/>
              <a:t>представление HTTP-ответов </a:t>
            </a:r>
            <a:endParaRPr lang="ru-RU" dirty="0" smtClean="0"/>
          </a:p>
          <a:p>
            <a:pPr lvl="2"/>
            <a:r>
              <a:rPr lang="ru-RU" dirty="0" smtClean="0"/>
              <a:t>предоставлять </a:t>
            </a:r>
            <a:r>
              <a:rPr lang="ru-RU" dirty="0"/>
              <a:t>удобный интерфейс для их </a:t>
            </a:r>
            <a:r>
              <a:rPr lang="ru-RU" dirty="0" smtClean="0"/>
              <a:t>создания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Воспользуемся нашими четырьмя шагами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первый – создадим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создаём интерфейс без реализации!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 – внедряем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Нам важно, чтобы программа компилировалась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Поэтому вставляем пустую реализацию методов нашего класса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0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125" y="12128338"/>
            <a:ext cx="992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125" y="4586268"/>
            <a:ext cx="135307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125" y="4568825"/>
            <a:ext cx="132018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937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2125" y="12122300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86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/>
      <p:bldP spid="9" grpId="0"/>
      <p:bldP spid="8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-9596638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vkontakte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2914468" y="-3872113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-7699373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telegram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9244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rgbClr val="FFFFFF"/>
                </a:solidFill>
                <a:latin typeface="Yandex Sans Text Ligh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rgbClr val="FFFFFF"/>
                </a:solidFill>
              </a:rPr>
              <a:t>Красный цвет </a:t>
            </a:r>
            <a:br>
              <a:rPr lang="ru-RU" sz="5000" dirty="0" smtClean="0">
                <a:solidFill>
                  <a:srgbClr val="FFFFFF"/>
                </a:solidFill>
              </a:rPr>
            </a:br>
            <a:r>
              <a:rPr lang="ru-RU" sz="5000" dirty="0" smtClean="0">
                <a:solidFill>
                  <a:srgbClr val="FFFFFF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10151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5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6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8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741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– это:</a:t>
            </a:r>
          </a:p>
          <a:p>
            <a:pPr lvl="1"/>
            <a:r>
              <a:rPr lang="ru-RU" dirty="0" smtClean="0"/>
              <a:t>пятилетний опыт работы над различными проектами Яндекса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не серебряная пуля</a:t>
            </a:r>
          </a:p>
          <a:p>
            <a:pPr lvl="2"/>
            <a:endParaRPr lang="ru-RU" dirty="0" smtClean="0"/>
          </a:p>
          <a:p>
            <a:pPr lvl="2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изменения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Исправление багов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кода в четыре шага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98" y="3041649"/>
            <a:ext cx="4179890" cy="19081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Создать интерфейс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11443" y="5332024"/>
            <a:ext cx="4179600" cy="19069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Внедрить интерфейс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44580" y="7621199"/>
            <a:ext cx="4179600" cy="19085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Разработать 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59525" y="9925938"/>
            <a:ext cx="4165899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Реализовать интерфейс</a:t>
            </a:r>
          </a:p>
        </p:txBody>
      </p: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>
            <a:off x="5322888" y="3805200"/>
            <a:ext cx="3978355" cy="152682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8" idx="0"/>
          </p:cNvCxnSpPr>
          <p:nvPr/>
        </p:nvCxnSpPr>
        <p:spPr>
          <a:xfrm>
            <a:off x="11391043" y="6094413"/>
            <a:ext cx="4043337" cy="1526786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9" idx="0"/>
          </p:cNvCxnSpPr>
          <p:nvPr/>
        </p:nvCxnSpPr>
        <p:spPr>
          <a:xfrm>
            <a:off x="17524180" y="8385175"/>
            <a:ext cx="3618295" cy="1540763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8" idx="2"/>
          </p:cNvCxnSpPr>
          <p:nvPr/>
        </p:nvCxnSpPr>
        <p:spPr>
          <a:xfrm rot="10800000">
            <a:off x="15434381" y="9529762"/>
            <a:ext cx="3625145" cy="15258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>
            <a:off x="2270125" y="4950001"/>
            <a:ext cx="11074924" cy="3625481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</p:cNvCxnSpPr>
          <p:nvPr/>
        </p:nvCxnSpPr>
        <p:spPr>
          <a:xfrm rot="10800000">
            <a:off x="4178301" y="4950000"/>
            <a:ext cx="3033143" cy="1335512"/>
          </a:xfrm>
          <a:prstGeom prst="bentConnector3">
            <a:avLst>
              <a:gd name="adj1" fmla="val 99994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Экономия времени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Снижение количества багов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3000" y="3048000"/>
            <a:ext cx="17916525" cy="1138238"/>
          </a:xfrm>
        </p:spPr>
        <p:txBody>
          <a:bodyPr/>
          <a:lstStyle/>
          <a:p>
            <a:r>
              <a:rPr lang="en-US" dirty="0" smtClean="0">
                <a:latin typeface="Yandex Sans Text Regular" pitchFamily="2" charset="-52"/>
              </a:rPr>
              <a:t>HTTP-</a:t>
            </a:r>
            <a:r>
              <a:rPr lang="ru-RU" dirty="0" smtClean="0">
                <a:latin typeface="Yandex Sans Text Regular" pitchFamily="2" charset="-52"/>
              </a:rPr>
              <a:t>сервер комментариев пользователей</a:t>
            </a:r>
            <a:endParaRPr lang="ru-RU" dirty="0">
              <a:latin typeface="Yandex Sans Text Regular" pitchFamily="2" charset="-5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03395"/>
              </p:ext>
            </p:extLst>
          </p:nvPr>
        </p:nvGraphicFramePr>
        <p:xfrm>
          <a:off x="1142999" y="4568398"/>
          <a:ext cx="22113876" cy="76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207"/>
                <a:gridCol w="9418377"/>
                <a:gridCol w="7371292"/>
              </a:tblGrid>
              <a:tr h="834700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Действие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Запрос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Ответ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</a:t>
                      </a:r>
                      <a:r>
                        <a:rPr lang="ru-RU" sz="48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пользователя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add_user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 комментарий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add_comment</a:t>
                      </a:r>
                      <a:endParaRPr lang="en-US" sz="4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)&amp;c=(</a:t>
                      </a:r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текст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652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Получить комментарии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GET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user_comments?u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Comment1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Comment2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CommentN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состояние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43148</TotalTime>
  <Words>388</Words>
  <Application>Microsoft Office PowerPoint</Application>
  <PresentationFormat>Произвольный</PresentationFormat>
  <Paragraphs>120</Paragraphs>
  <Slides>22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Вместо введения</vt:lpstr>
      <vt:lpstr>Причины изменения кода</vt:lpstr>
      <vt:lpstr>Изменение кода в четыре шага</vt:lpstr>
      <vt:lpstr>Преимущества</vt:lpstr>
      <vt:lpstr>Пример</vt:lpstr>
      <vt:lpstr>Исходное состояние кода</vt:lpstr>
      <vt:lpstr>Презентация PowerPoint</vt:lpstr>
      <vt:lpstr>Презентация PowerPoint</vt:lpstr>
      <vt:lpstr>Проблемы в коде</vt:lpstr>
      <vt:lpstr>Проблемы в коде</vt:lpstr>
      <vt:lpstr>Проблемы в коде</vt:lpstr>
      <vt:lpstr>Решим одну из проблем</vt:lpstr>
      <vt:lpstr>Шаг первый – создадим интерфейс</vt:lpstr>
      <vt:lpstr>Второй шаг – внедряем интерфейс</vt:lpstr>
      <vt:lpstr>Презентация PowerPoint</vt:lpstr>
      <vt:lpstr>Презентация PowerPoint</vt:lpstr>
      <vt:lpstr>Заголовок, текст и код</vt:lpstr>
      <vt:lpstr>Заголовок, текст и код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935</cp:revision>
  <dcterms:created xsi:type="dcterms:W3CDTF">2014-09-09T08:22:07Z</dcterms:created>
  <dcterms:modified xsi:type="dcterms:W3CDTF">2017-10-08T10:40:30Z</dcterms:modified>
  <cp:category>presentation technology</cp:category>
</cp:coreProperties>
</file>