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562" userDrawn="1">
          <p15:clr>
            <a:srgbClr val="A4A3A4"/>
          </p15:clr>
        </p15:guide>
        <p15:guide id="2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3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14" y="534"/>
      </p:cViewPr>
      <p:guideLst>
        <p:guide pos="6562"/>
        <p:guide orient="horz" pos="2137"/>
      </p:guideLst>
    </p:cSldViewPr>
  </p:slideViewPr>
  <p:outlineViewPr>
    <p:cViewPr>
      <p:scale>
        <a:sx n="33" d="100"/>
        <a:sy n="33" d="100"/>
      </p:scale>
      <p:origin x="0" y="-2052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3C8FA-2864-4B0A-8ADE-EA5F69F8CD2F}" type="datetimeFigureOut">
              <a:rPr lang="ru-RU" smtClean="0"/>
              <a:t>25.07.2023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E39BB-FF33-4FDB-A3A8-78719FB4D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24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презентации в 2 полные 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300"/>
            <a:ext cx="8837838" cy="1755064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Заголовок презентации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2123364"/>
            <a:ext cx="0" cy="3439236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209315" y="368300"/>
            <a:ext cx="2611209" cy="6132215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63974" y="2291641"/>
            <a:ext cx="2488003" cy="4198060"/>
          </a:xfrm>
          <a:prstGeom prst="rect">
            <a:avLst/>
          </a:prstGeom>
        </p:spPr>
      </p:pic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CC08506F-9FD7-75AC-DAC5-21A813A6C7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76854" y="5366143"/>
            <a:ext cx="4087119" cy="1123558"/>
          </a:xfrm>
          <a:prstGeom prst="rect">
            <a:avLst/>
          </a:prstGeom>
        </p:spPr>
      </p:pic>
      <p:pic>
        <p:nvPicPr>
          <p:cNvPr id="18" name="Image 4" descr="preencoded.png">
            <a:extLst>
              <a:ext uri="{FF2B5EF4-FFF2-40B4-BE49-F238E27FC236}">
                <a16:creationId xmlns:a16="http://schemas.microsoft.com/office/drawing/2014/main" id="{F9651C2E-369A-899B-AD87-2524A84C80E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335449" y="2656765"/>
            <a:ext cx="4113601" cy="3466155"/>
          </a:xfrm>
          <a:prstGeom prst="rect">
            <a:avLst/>
          </a:prstGeom>
        </p:spPr>
      </p:pic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76814ECB-6B15-7E4B-E126-785FFCB0800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35838" y="2657475"/>
            <a:ext cx="4113212" cy="3465445"/>
          </a:xfrm>
        </p:spPr>
        <p:txBody>
          <a:bodyPr>
            <a:normAutofit/>
          </a:bodyPr>
          <a:lstStyle>
            <a:lvl1pPr algn="ctr">
              <a:defRPr sz="1800" b="0" i="0">
                <a:solidFill>
                  <a:schemeClr val="bg2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фото докладчика/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картинка под тему</a:t>
            </a:r>
            <a:endParaRPr lang="ru-RU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8CDED053-4311-B97F-1041-59BEAA004C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697" y="2013061"/>
            <a:ext cx="5224275" cy="3184805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2605E8-C7BD-ECD8-C9B8-EF6320031EB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" y="5735396"/>
            <a:ext cx="1813127" cy="6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11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раздела_5стро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240971"/>
            <a:ext cx="0" cy="524872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553F20B-8A58-DB11-98BA-7E34B541B674}"/>
              </a:ext>
            </a:extLst>
          </p:cNvPr>
          <p:cNvCxnSpPr>
            <a:cxnSpLocks/>
          </p:cNvCxnSpPr>
          <p:nvPr userDrawn="1"/>
        </p:nvCxnSpPr>
        <p:spPr>
          <a:xfrm>
            <a:off x="1739900" y="4873214"/>
            <a:ext cx="0" cy="1616485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E9BA0B8A-5C27-50F7-F75C-29ACF39532BA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65737" y="368300"/>
            <a:ext cx="9611044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  <a:cs typeface="YS Display Medium" pitchFamily="2" charset="-52"/>
              </a:defRPr>
            </a:lvl5pPr>
          </a:lstStyle>
          <a:p>
            <a:r>
              <a:rPr lang="en-US" b="0" i="0" dirty="0">
                <a:solidFill>
                  <a:schemeClr val="accent1"/>
                </a:solidFill>
                <a:latin typeface="YS Display" pitchFamily="2" charset="77"/>
                <a:cs typeface="YS Display" pitchFamily="2" charset="77"/>
              </a:rPr>
              <a:t>01;</a:t>
            </a:r>
            <a:endParaRPr lang="ru-RU" b="0" i="0" dirty="0">
              <a:solidFill>
                <a:schemeClr val="accent1"/>
              </a:solidFill>
              <a:latin typeface="YS Display" pitchFamily="2" charset="77"/>
              <a:cs typeface="YS Display" pitchFamily="2" charset="77"/>
            </a:endParaRPr>
          </a:p>
          <a:p>
            <a:pPr lvl="4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D40DC6-0CBE-78CE-AB17-A744EE8F87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9922" y="963608"/>
            <a:ext cx="10221140" cy="3909606"/>
          </a:xfrm>
        </p:spPr>
        <p:txBody>
          <a:bodyPr anchor="t">
            <a:no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Описание раздела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три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четыре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пять полных строк</a:t>
            </a:r>
            <a:endParaRPr lang="ru-RU" dirty="0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DF5BEF7-1FEF-FB5D-B1B4-A07C9143CB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35300" y="4873214"/>
            <a:ext cx="5224275" cy="1344314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40435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191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объект (белый фон, текст справа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F6D764F1-8F0E-2DC6-8184-232FF587A3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78389" y="1449340"/>
            <a:ext cx="534213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+mn-l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95D340BE-C683-433F-E1B0-AD079DAA9D0E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6478389" y="1944640"/>
            <a:ext cx="534213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1" i="0">
                <a:latin typeface="+mn-lt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0B8E40CD-8096-9A10-0E9D-F010F13E28F5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478389" y="2439940"/>
            <a:ext cx="534213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207E6E90-9A5A-B3B7-1093-61F3BA376B89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6478388" y="2935240"/>
            <a:ext cx="5342137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+mn-lt"/>
              </a:defRPr>
            </a:lvl5pPr>
          </a:lstStyle>
          <a:p>
            <a:pPr lvl="0"/>
            <a:r>
              <a:rPr lang="ru-RU" dirty="0"/>
              <a:t>Нумерованный список</a:t>
            </a:r>
          </a:p>
          <a:p>
            <a:pPr lvl="4"/>
            <a:endParaRPr lang="ru-RU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B1398F-B46D-5649-97B1-91BC072FEBD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5" y="1449340"/>
            <a:ext cx="5760000" cy="5040360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62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799" userDrawn="1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2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объект (белый фон, текст слева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1067AB-2108-FF69-AB92-0167575409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6" y="1562965"/>
            <a:ext cx="534213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+mn-lt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D2DC9374-8392-BB16-EE63-650119181A34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371476" y="2058265"/>
            <a:ext cx="534213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+mn-lt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1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E0D8C7AD-1D90-4F4A-7068-DF51AB7106C5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371476" y="2553565"/>
            <a:ext cx="534213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+mn-lt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08B5C95E-A7BC-4907-35E1-D0D625A62F96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371475" y="3048865"/>
            <a:ext cx="5342137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+mn-lt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Нумерованный список</a:t>
            </a:r>
          </a:p>
          <a:p>
            <a:pPr lvl="4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9E2CB-5F7C-51AA-4980-90D6C6AF7C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9857A514-B64A-B340-9866-26A01E31799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096000" y="1474470"/>
            <a:ext cx="5724524" cy="5015230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25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12пунктов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8D413C8-CD33-55B2-0E89-A73ED6E4A239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1739901" y="1191490"/>
            <a:ext cx="4356100" cy="4926735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 marL="342900" indent="-342900">
              <a:lnSpc>
                <a:spcPct val="200000"/>
              </a:lnSpc>
              <a:buClr>
                <a:schemeClr val="accent1"/>
              </a:buClr>
              <a:buFont typeface="+mj-lt"/>
              <a:buAutoNum type="arabicPeriod"/>
              <a:defRPr sz="24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lnSpc>
                <a:spcPct val="200000"/>
              </a:lnSpc>
              <a:buFont typeface="+mj-lt"/>
              <a:buAutoNum type="arabicPeriod"/>
              <a:defRPr sz="24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Первый раздел</a:t>
            </a:r>
          </a:p>
          <a:p>
            <a:pPr lvl="0"/>
            <a:r>
              <a:rPr lang="ru-RU" dirty="0"/>
              <a:t>Второй раздел</a:t>
            </a:r>
          </a:p>
          <a:p>
            <a:pPr lvl="0"/>
            <a:r>
              <a:rPr lang="ru-RU" dirty="0"/>
              <a:t>Третий </a:t>
            </a:r>
            <a:r>
              <a:rPr lang="ru-RU" dirty="0" err="1"/>
              <a:t>разде</a:t>
            </a:r>
            <a:endParaRPr lang="ru-RU" dirty="0"/>
          </a:p>
          <a:p>
            <a:pPr lvl="0"/>
            <a:r>
              <a:rPr lang="ru-RU" dirty="0"/>
              <a:t>Четвертый раздел</a:t>
            </a:r>
          </a:p>
          <a:p>
            <a:pPr lvl="0"/>
            <a:r>
              <a:rPr lang="ru-RU" dirty="0"/>
              <a:t>Пятый раздел</a:t>
            </a:r>
          </a:p>
          <a:p>
            <a:pPr lvl="0"/>
            <a:r>
              <a:rPr lang="ru-RU" dirty="0"/>
              <a:t>Шестой раздел 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8D33FC7D-0185-9A9D-A740-49D3A6E0C323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6464302" y="1191490"/>
            <a:ext cx="4356100" cy="4926735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 marL="342900" indent="-342900">
              <a:lnSpc>
                <a:spcPct val="200000"/>
              </a:lnSpc>
              <a:buClr>
                <a:schemeClr val="accent1"/>
              </a:buClr>
              <a:buFont typeface="+mj-lt"/>
              <a:buAutoNum type="arabicPeriod" startAt="7"/>
              <a:defRPr sz="24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lnSpc>
                <a:spcPct val="200000"/>
              </a:lnSpc>
              <a:buFont typeface="+mj-lt"/>
              <a:buAutoNum type="arabicPeriod" startAt="7"/>
              <a:defRPr sz="24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Седьмой раздел</a:t>
            </a:r>
          </a:p>
          <a:p>
            <a:pPr lvl="0"/>
            <a:r>
              <a:rPr lang="ru-RU" dirty="0"/>
              <a:t>Восьмой раздел</a:t>
            </a:r>
          </a:p>
          <a:p>
            <a:pPr lvl="0"/>
            <a:r>
              <a:rPr lang="ru-RU" dirty="0"/>
              <a:t>Девятый </a:t>
            </a:r>
            <a:r>
              <a:rPr lang="ru-RU" dirty="0" err="1"/>
              <a:t>разде</a:t>
            </a:r>
            <a:endParaRPr lang="ru-RU" dirty="0"/>
          </a:p>
          <a:p>
            <a:pPr lvl="0"/>
            <a:r>
              <a:rPr lang="ru-RU" dirty="0"/>
              <a:t> Десятый раздел</a:t>
            </a:r>
          </a:p>
          <a:p>
            <a:pPr lvl="0"/>
            <a:r>
              <a:rPr lang="ru-RU" dirty="0"/>
              <a:t> Одиннадцатый раздел</a:t>
            </a:r>
          </a:p>
          <a:p>
            <a:pPr lvl="0"/>
            <a:r>
              <a:rPr lang="ru-RU" dirty="0"/>
              <a:t> Двенадцатый раздел 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8AF83-FC9F-05C0-E8EB-B191F9BAC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489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16разделов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9E2CB-5F7C-51AA-4980-90D6C6AF7C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8D413C8-CD33-55B2-0E89-A73ED6E4A239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1739901" y="1191490"/>
            <a:ext cx="4356100" cy="5298210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 marL="342900" indent="-342900">
              <a:lnSpc>
                <a:spcPct val="200000"/>
              </a:lnSpc>
              <a:buClr>
                <a:schemeClr val="accent1"/>
              </a:buClr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lnSpc>
                <a:spcPct val="200000"/>
              </a:lnSpc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Первый раздел</a:t>
            </a:r>
          </a:p>
          <a:p>
            <a:pPr lvl="0"/>
            <a:r>
              <a:rPr lang="ru-RU" dirty="0"/>
              <a:t>Второй раздел</a:t>
            </a:r>
          </a:p>
          <a:p>
            <a:pPr lvl="0"/>
            <a:r>
              <a:rPr lang="ru-RU" dirty="0"/>
              <a:t>Третий раздел</a:t>
            </a:r>
          </a:p>
          <a:p>
            <a:pPr lvl="0"/>
            <a:r>
              <a:rPr lang="ru-RU" dirty="0"/>
              <a:t>Четвертый раздел</a:t>
            </a:r>
          </a:p>
          <a:p>
            <a:pPr lvl="0"/>
            <a:r>
              <a:rPr lang="ru-RU" dirty="0"/>
              <a:t>Пятый раздел</a:t>
            </a:r>
          </a:p>
          <a:p>
            <a:pPr lvl="0"/>
            <a:r>
              <a:rPr lang="ru-RU" dirty="0"/>
              <a:t>Шестой раздел </a:t>
            </a:r>
          </a:p>
          <a:p>
            <a:pPr lvl="0"/>
            <a:r>
              <a:rPr lang="ru-RU" dirty="0"/>
              <a:t>Седьмой раздел</a:t>
            </a:r>
          </a:p>
          <a:p>
            <a:pPr lvl="0"/>
            <a:r>
              <a:rPr lang="ru-RU" dirty="0"/>
              <a:t>Восьмой раздел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10534F-97B9-3DE6-D1D2-A77C788653AA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6464302" y="1191490"/>
            <a:ext cx="4356100" cy="5298210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 marL="342900" indent="-342900">
              <a:lnSpc>
                <a:spcPct val="200000"/>
              </a:lnSpc>
              <a:buClr>
                <a:schemeClr val="accent1"/>
              </a:buClr>
              <a:buFont typeface="+mj-lt"/>
              <a:buAutoNum type="arabicPeriod" startAt="9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lnSpc>
                <a:spcPct val="200000"/>
              </a:lnSpc>
              <a:buFont typeface="+mj-lt"/>
              <a:buAutoNum type="arabicPeriod" startAt="9"/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Девятый раздел</a:t>
            </a:r>
          </a:p>
          <a:p>
            <a:pPr lvl="0"/>
            <a:r>
              <a:rPr lang="ru-RU" dirty="0"/>
              <a:t>Десятый раздел</a:t>
            </a:r>
          </a:p>
          <a:p>
            <a:pPr lvl="0"/>
            <a:r>
              <a:rPr lang="ru-RU" dirty="0"/>
              <a:t>Одиннадцатый раздел</a:t>
            </a:r>
          </a:p>
          <a:p>
            <a:pPr lvl="0"/>
            <a:r>
              <a:rPr lang="ru-RU" dirty="0"/>
              <a:t> Двенадцатый раздел</a:t>
            </a:r>
          </a:p>
          <a:p>
            <a:pPr lvl="0"/>
            <a:r>
              <a:rPr lang="ru-RU" dirty="0"/>
              <a:t> Тринадцатый раздел</a:t>
            </a:r>
          </a:p>
          <a:p>
            <a:pPr lvl="0"/>
            <a:r>
              <a:rPr lang="ru-RU" dirty="0"/>
              <a:t> Четырнадцатый раздел </a:t>
            </a:r>
          </a:p>
          <a:p>
            <a:pPr lvl="0"/>
            <a:r>
              <a:rPr lang="ru-RU" dirty="0"/>
              <a:t>Пятнадцатый раздел</a:t>
            </a:r>
          </a:p>
          <a:p>
            <a:pPr lvl="0"/>
            <a:r>
              <a:rPr lang="ru-RU" dirty="0" err="1"/>
              <a:t>Шеснадцатый</a:t>
            </a:r>
            <a:r>
              <a:rPr lang="ru-RU" dirty="0"/>
              <a:t> раздел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913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крупный объект, текст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221D2C-651C-1258-DAA2-3076C1E3595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71475" y="5893664"/>
            <a:ext cx="11449050" cy="59603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962722D-2E32-1A6D-7223-4B7547B235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92CFA63-DCDE-6B49-A541-89B020DA2A1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1475" y="1588770"/>
            <a:ext cx="11449050" cy="4107600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98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A77ED-F405-0948-BAEB-ADD6EC4651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2831F-87DB-774A-8FC8-ACC4F84CFA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ru-RU"/>
              <a:t>1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BE72821-2D33-5F3F-1511-73E15FBE0F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5977E2B-1BA1-BB4A-9384-257C8CC2383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1475" y="1588769"/>
            <a:ext cx="11449050" cy="490093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351080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A77ED-F405-0948-BAEB-ADD6EC4651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2831F-87DB-774A-8FC8-ACC4F84CFA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ru-RU"/>
              <a:t>1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E7421F5-940A-6454-42DA-FA1F039591B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599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B9326B8-46EC-9750-E7C1-1D655100543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0A3453CB-D0C3-7243-952D-82210DAFFFD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1475" y="1588769"/>
            <a:ext cx="11449050" cy="490093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</p:txBody>
      </p:sp>
    </p:spTree>
    <p:extLst>
      <p:ext uri="{BB962C8B-B14F-4D97-AF65-F5344CB8AC3E}">
        <p14:creationId xmlns:p14="http://schemas.microsoft.com/office/powerpoint/2010/main" val="2166058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2 объекта и 2 текста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15BAD78C-7A3F-8E58-1011-82FD26E5592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4" y="5893664"/>
            <a:ext cx="5538787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BACD2360-7A8F-2017-7AAA-D233399393E3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281736" y="5893664"/>
            <a:ext cx="5538787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B168C6E-BE11-F44D-3256-41D18A1722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11BA6AE-140D-F849-A786-CAE83796473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6" y="1559790"/>
            <a:ext cx="5538785" cy="410613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658E9369-E306-8B41-BDF6-BFB54B01916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281735" y="1559790"/>
            <a:ext cx="5538788" cy="410613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презентации в 2 полные строки_во всю ширин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368300"/>
            <a:ext cx="11460521" cy="1755064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Заголовок презентации для супер больших словосочетаний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2012950"/>
            <a:ext cx="0" cy="354965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263629" y="2152351"/>
            <a:ext cx="2556896" cy="4348164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63974" y="2152351"/>
            <a:ext cx="2488003" cy="4337350"/>
          </a:xfrm>
          <a:prstGeom prst="rect">
            <a:avLst/>
          </a:prstGeom>
        </p:spPr>
      </p:pic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CC08506F-9FD7-75AC-DAC5-21A813A6C7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76854" y="5366143"/>
            <a:ext cx="4087119" cy="1123558"/>
          </a:xfrm>
          <a:prstGeom prst="rect">
            <a:avLst/>
          </a:prstGeom>
        </p:spPr>
      </p:pic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8CDED053-4311-B97F-1041-59BEAA004C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697" y="2114315"/>
            <a:ext cx="5224275" cy="3184805"/>
          </a:xfrm>
        </p:spPr>
        <p:txBody>
          <a:bodyPr lIns="0"/>
          <a:lstStyle>
            <a:lvl1pPr marL="0" indent="0" algn="l">
              <a:buNone/>
              <a:defRPr sz="2400" b="0" i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sp>
        <p:nvSpPr>
          <p:cNvPr id="3" name="Рисунок 20">
            <a:extLst>
              <a:ext uri="{FF2B5EF4-FFF2-40B4-BE49-F238E27FC236}">
                <a16:creationId xmlns:a16="http://schemas.microsoft.com/office/drawing/2014/main" id="{42C3524A-9585-10F2-F42B-12F6BB975C6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35838" y="2510445"/>
            <a:ext cx="4113212" cy="3612476"/>
          </a:xfrm>
        </p:spPr>
        <p:txBody>
          <a:bodyPr>
            <a:normAutofit/>
          </a:bodyPr>
          <a:lstStyle>
            <a:lvl1pPr algn="ctr">
              <a:defRPr sz="1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фото докладчика/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картинка под тему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3DAD5D-9E62-A9A7-A384-4FD44D6252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" y="5735396"/>
            <a:ext cx="1813127" cy="623433"/>
          </a:xfrm>
          <a:prstGeom prst="rect">
            <a:avLst/>
          </a:prstGeom>
        </p:spPr>
      </p:pic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427EF73F-BA62-5CCB-217A-D519029A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92875"/>
            <a:ext cx="5724525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5665B7B3-2844-E1D8-E7DF-394BFB65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92875"/>
            <a:ext cx="2743200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814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503C4B3-C66E-5CD6-F153-74EDD64978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54832D3-C17F-8843-BCB3-D3D22047186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6" y="1559790"/>
            <a:ext cx="5538785" cy="4929910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B1852AF8-D46B-1C44-BCA3-FA116484201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281741" y="1546050"/>
            <a:ext cx="5538785" cy="4929910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28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2 объекта и общий текст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4654DC82-69E2-63EB-86C9-107C05CDFE66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382948" y="5218480"/>
            <a:ext cx="11449051" cy="1271219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EDB56CC-3F15-CC7E-F356-E13F015884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F39C1C7-95B1-9C41-A32C-B96CB4503B1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948" y="1559790"/>
            <a:ext cx="5538785" cy="328698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66869EAD-6039-BB4F-A469-F33C74CE146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70267" y="1559790"/>
            <a:ext cx="5538785" cy="328698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05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3 объекта и 3 текста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E4103AEE-9918-11F4-E2A1-1D2CE6612B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4" y="5893664"/>
            <a:ext cx="3572271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69BB3F77-7E6F-6566-8388-EF7385DDB166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322762" y="5893664"/>
            <a:ext cx="3572271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8DE5383E-0EA5-713C-032D-13D2B3552B5D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8261152" y="5893664"/>
            <a:ext cx="3572271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2A4B6B0-4CF8-2CD4-F969-7256A442DB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98F06F6-558C-0843-9FE2-7D657C8B85C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71474" y="1559790"/>
            <a:ext cx="3559373" cy="4106137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3BC199B4-5869-494E-A901-5CF8556BA134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316313" y="1559790"/>
            <a:ext cx="3559373" cy="4106137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745AD0A4-CB82-814E-889F-F969448CC7C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261152" y="1559789"/>
            <a:ext cx="3559373" cy="4106137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41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3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D38DBD9-9F78-A202-A407-228B71B6F0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9180D27-2BDE-3B40-B746-C15ECAB7847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71474" y="1559790"/>
            <a:ext cx="3559373" cy="492990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EA6AB953-57CD-9541-8E5F-D630082795B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316313" y="1559790"/>
            <a:ext cx="3559373" cy="492990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6AC3605-7B5A-414A-8939-CEDA6C37684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261152" y="1559790"/>
            <a:ext cx="3559373" cy="4929908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58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3 объекта и общий текст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2E7824D7-5574-286C-0414-0C90E92746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4371" y="5206307"/>
            <a:ext cx="11460525" cy="1297064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59E2EB9-BED6-B2D1-92C2-E67CEEE219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45BD681-CE95-014F-97B0-04D08674805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71474" y="1559791"/>
            <a:ext cx="3559373" cy="3286984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237EF9C4-B119-3443-9A0F-A2FD27CFD57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316313" y="1559791"/>
            <a:ext cx="3559373" cy="3286984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D8990BE0-B580-AE43-94E8-973F1CAC79E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261152" y="1551022"/>
            <a:ext cx="3559373" cy="3286984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82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2 объекта и текст справ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AAD2089D-855F-6382-728A-5C68815D3B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48254" y="1559791"/>
            <a:ext cx="3583744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FF2C6EA1-112B-459C-6AA9-DA1E32C72B13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8248254" y="2055091"/>
            <a:ext cx="357227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BBFAD1F-CAEB-EA2A-8C3A-BF4C439D9868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8248254" y="2550391"/>
            <a:ext cx="3583744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4"/>
            <a:endParaRPr lang="ru-RU" dirty="0"/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691A85F0-02FD-CE61-3D53-A937DDEEBAA7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8248253" y="3045691"/>
            <a:ext cx="3583745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YS Display" pitchFamily="2" charset="77"/>
              </a:defRPr>
            </a:lvl5pPr>
          </a:lstStyle>
          <a:p>
            <a:pPr lvl="0"/>
            <a:r>
              <a:rPr lang="ru-RU" dirty="0"/>
              <a:t>Нумерованный список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3477DC7-5062-E4F4-13AD-89D90B50F2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6B21E5A-752A-E546-914D-876F878C130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71474" y="1559790"/>
            <a:ext cx="3559373" cy="4929909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12BDD4CF-3F8C-DF40-A98D-F5E7F267DBF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309863" y="1546050"/>
            <a:ext cx="3559373" cy="4929909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таблицы, диаграммы, схемы,</a:t>
            </a:r>
            <a:br>
              <a:rPr lang="en-US" dirty="0"/>
            </a:br>
            <a:r>
              <a:rPr lang="ru-RU" dirty="0"/>
              <a:t>фотографии, иллюстрации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77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Маркированый список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A380232-86AD-8AD9-D0EC-CD90573D26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AB8DD2FA-2120-99D5-925A-2EB0CFB6B51C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371475" y="1585191"/>
            <a:ext cx="11449050" cy="4291734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lnSpc>
                <a:spcPct val="150000"/>
              </a:lnSpc>
              <a:defRPr sz="24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4273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Маркированый список_18px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A380232-86AD-8AD9-D0EC-CD90573D26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AB8DD2FA-2120-99D5-925A-2EB0CFB6B51C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371475" y="1585191"/>
            <a:ext cx="11449050" cy="4291734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lnSpc>
                <a:spcPct val="150000"/>
              </a:lnSpc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6975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текст, 4 пункта с текстовыми блокам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0D696B42-954F-3E86-1846-C1B79BD9CE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4" y="1556845"/>
            <a:ext cx="5538787" cy="4320079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>
              <a:defRPr sz="24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2400" b="0" i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Образец короткого 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дополнительного текста, 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который раскрывает суть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653231BD-DCDD-EE68-BD08-2542D4F93352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6281737" y="2660116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2419A156-818E-66E6-96EA-9FDBA36DAA8A}"/>
              </a:ext>
            </a:extLst>
          </p:cNvPr>
          <p:cNvSpPr>
            <a:spLocks noGrp="1"/>
          </p:cNvSpPr>
          <p:nvPr>
            <p:ph idx="48" hasCustomPrompt="1"/>
          </p:nvPr>
        </p:nvSpPr>
        <p:spPr>
          <a:xfrm>
            <a:off x="9191625" y="2660116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6778F2FF-0A7E-038F-49BF-DC22DE11DBBB}"/>
              </a:ext>
            </a:extLst>
          </p:cNvPr>
          <p:cNvSpPr>
            <a:spLocks noGrp="1"/>
          </p:cNvSpPr>
          <p:nvPr>
            <p:ph idx="49" hasCustomPrompt="1"/>
          </p:nvPr>
        </p:nvSpPr>
        <p:spPr>
          <a:xfrm>
            <a:off x="6281739" y="512401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25A50FA3-7D2D-8216-C234-C6E5597C3D4E}"/>
              </a:ext>
            </a:extLst>
          </p:cNvPr>
          <p:cNvSpPr>
            <a:spLocks noGrp="1"/>
          </p:cNvSpPr>
          <p:nvPr>
            <p:ph idx="50" hasCustomPrompt="1"/>
          </p:nvPr>
        </p:nvSpPr>
        <p:spPr>
          <a:xfrm>
            <a:off x="9191625" y="512401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71BC7EF-05E4-1E0C-649C-5E54FF25CC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CAAE2AD0-F06E-82ED-A50A-0C6EAAB78287}"/>
              </a:ext>
            </a:extLst>
          </p:cNvPr>
          <p:cNvSpPr>
            <a:spLocks noGrp="1"/>
          </p:cNvSpPr>
          <p:nvPr>
            <p:ph idx="51" hasCustomPrompt="1"/>
          </p:nvPr>
        </p:nvSpPr>
        <p:spPr>
          <a:xfrm>
            <a:off x="6275999" y="1556846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01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6F87DC2F-E73F-AC6E-BFFF-5CE5323ECF2D}"/>
              </a:ext>
            </a:extLst>
          </p:cNvPr>
          <p:cNvSpPr>
            <a:spLocks noGrp="1"/>
          </p:cNvSpPr>
          <p:nvPr>
            <p:ph idx="52" hasCustomPrompt="1"/>
          </p:nvPr>
        </p:nvSpPr>
        <p:spPr>
          <a:xfrm>
            <a:off x="9191625" y="1556846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02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6C5D5FA4-BE53-A84F-E38B-4C99E6299833}"/>
              </a:ext>
            </a:extLst>
          </p:cNvPr>
          <p:cNvSpPr>
            <a:spLocks noGrp="1"/>
          </p:cNvSpPr>
          <p:nvPr>
            <p:ph idx="53" hasCustomPrompt="1"/>
          </p:nvPr>
        </p:nvSpPr>
        <p:spPr>
          <a:xfrm>
            <a:off x="6275999" y="4023274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03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01E47FD1-8E83-2935-E773-433189720928}"/>
              </a:ext>
            </a:extLst>
          </p:cNvPr>
          <p:cNvSpPr>
            <a:spLocks noGrp="1"/>
          </p:cNvSpPr>
          <p:nvPr>
            <p:ph idx="54" hasCustomPrompt="1"/>
          </p:nvPr>
        </p:nvSpPr>
        <p:spPr>
          <a:xfrm>
            <a:off x="9191625" y="4023274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04</a:t>
            </a:r>
            <a:endParaRPr lang="ru-RU" dirty="0"/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8946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677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8 пунктов с текстовыми блокам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BBE993B-8206-B5F7-5981-623653612C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2" name="Текст 2">
            <a:extLst>
              <a:ext uri="{FF2B5EF4-FFF2-40B4-BE49-F238E27FC236}">
                <a16:creationId xmlns:a16="http://schemas.microsoft.com/office/drawing/2014/main" id="{DCF4D368-DEEF-C1F4-BE60-7E68A17EBB4A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6281737" y="2660116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071D2144-51EB-FED5-B69A-B57D2A1A96DC}"/>
              </a:ext>
            </a:extLst>
          </p:cNvPr>
          <p:cNvSpPr>
            <a:spLocks noGrp="1"/>
          </p:cNvSpPr>
          <p:nvPr>
            <p:ph idx="48" hasCustomPrompt="1"/>
          </p:nvPr>
        </p:nvSpPr>
        <p:spPr>
          <a:xfrm>
            <a:off x="9191625" y="2660116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31ECDDC7-AB9B-0E54-DCEF-B6DF6230B836}"/>
              </a:ext>
            </a:extLst>
          </p:cNvPr>
          <p:cNvSpPr>
            <a:spLocks noGrp="1"/>
          </p:cNvSpPr>
          <p:nvPr>
            <p:ph idx="49" hasCustomPrompt="1"/>
          </p:nvPr>
        </p:nvSpPr>
        <p:spPr>
          <a:xfrm>
            <a:off x="6281739" y="512401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830B1E23-AA8F-A104-8E81-BA59A51B94EA}"/>
              </a:ext>
            </a:extLst>
          </p:cNvPr>
          <p:cNvSpPr>
            <a:spLocks noGrp="1"/>
          </p:cNvSpPr>
          <p:nvPr>
            <p:ph idx="50" hasCustomPrompt="1"/>
          </p:nvPr>
        </p:nvSpPr>
        <p:spPr>
          <a:xfrm>
            <a:off x="9191625" y="512401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A2B8D9D9-A86B-E666-BAC8-D86F7F722C9D}"/>
              </a:ext>
            </a:extLst>
          </p:cNvPr>
          <p:cNvSpPr>
            <a:spLocks noGrp="1"/>
          </p:cNvSpPr>
          <p:nvPr>
            <p:ph idx="51" hasCustomPrompt="1"/>
          </p:nvPr>
        </p:nvSpPr>
        <p:spPr>
          <a:xfrm>
            <a:off x="6275999" y="1556846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&gt;2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717E3F5B-5F15-F88E-57CB-805C4F9952D4}"/>
              </a:ext>
            </a:extLst>
          </p:cNvPr>
          <p:cNvSpPr>
            <a:spLocks noGrp="1"/>
          </p:cNvSpPr>
          <p:nvPr>
            <p:ph idx="52" hasCustomPrompt="1"/>
          </p:nvPr>
        </p:nvSpPr>
        <p:spPr>
          <a:xfrm>
            <a:off x="9191625" y="1556846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10+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EACB4A24-0639-03A5-0D6E-A9DD9E5D2D64}"/>
              </a:ext>
            </a:extLst>
          </p:cNvPr>
          <p:cNvSpPr>
            <a:spLocks noGrp="1"/>
          </p:cNvSpPr>
          <p:nvPr>
            <p:ph idx="53" hasCustomPrompt="1"/>
          </p:nvPr>
        </p:nvSpPr>
        <p:spPr>
          <a:xfrm>
            <a:off x="6275999" y="4023274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03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850DB16C-8846-011B-BD33-8E45960299D7}"/>
              </a:ext>
            </a:extLst>
          </p:cNvPr>
          <p:cNvSpPr>
            <a:spLocks noGrp="1"/>
          </p:cNvSpPr>
          <p:nvPr>
            <p:ph idx="54" hasCustomPrompt="1"/>
          </p:nvPr>
        </p:nvSpPr>
        <p:spPr>
          <a:xfrm>
            <a:off x="9191625" y="4023274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04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9BAC9084-0EB9-5468-D5EE-AAD9678C97BD}"/>
              </a:ext>
            </a:extLst>
          </p:cNvPr>
          <p:cNvSpPr>
            <a:spLocks noGrp="1"/>
          </p:cNvSpPr>
          <p:nvPr>
            <p:ph idx="55" hasCustomPrompt="1"/>
          </p:nvPr>
        </p:nvSpPr>
        <p:spPr>
          <a:xfrm>
            <a:off x="377213" y="2660116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4F63C7A0-137F-9F64-98ED-915EA5E21EE9}"/>
              </a:ext>
            </a:extLst>
          </p:cNvPr>
          <p:cNvSpPr>
            <a:spLocks noGrp="1"/>
          </p:cNvSpPr>
          <p:nvPr>
            <p:ph idx="56" hasCustomPrompt="1"/>
          </p:nvPr>
        </p:nvSpPr>
        <p:spPr>
          <a:xfrm>
            <a:off x="3287101" y="2660116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EF798B37-F984-D381-3EA2-DA9F53C1DC76}"/>
              </a:ext>
            </a:extLst>
          </p:cNvPr>
          <p:cNvSpPr>
            <a:spLocks noGrp="1"/>
          </p:cNvSpPr>
          <p:nvPr>
            <p:ph idx="57" hasCustomPrompt="1"/>
          </p:nvPr>
        </p:nvSpPr>
        <p:spPr>
          <a:xfrm>
            <a:off x="377215" y="512401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2" name="Текст 2">
            <a:extLst>
              <a:ext uri="{FF2B5EF4-FFF2-40B4-BE49-F238E27FC236}">
                <a16:creationId xmlns:a16="http://schemas.microsoft.com/office/drawing/2014/main" id="{6B02EAA8-6BE3-CC81-C34D-1572EEA3FF00}"/>
              </a:ext>
            </a:extLst>
          </p:cNvPr>
          <p:cNvSpPr>
            <a:spLocks noGrp="1"/>
          </p:cNvSpPr>
          <p:nvPr>
            <p:ph idx="58" hasCustomPrompt="1"/>
          </p:nvPr>
        </p:nvSpPr>
        <p:spPr>
          <a:xfrm>
            <a:off x="3287101" y="512401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3" name="Текст 2">
            <a:extLst>
              <a:ext uri="{FF2B5EF4-FFF2-40B4-BE49-F238E27FC236}">
                <a16:creationId xmlns:a16="http://schemas.microsoft.com/office/drawing/2014/main" id="{31D680F0-E319-4600-E359-A28376A1A0F8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71475" y="1556846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0,5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4" name="Текст 2">
            <a:extLst>
              <a:ext uri="{FF2B5EF4-FFF2-40B4-BE49-F238E27FC236}">
                <a16:creationId xmlns:a16="http://schemas.microsoft.com/office/drawing/2014/main" id="{0FA8059D-1B59-107E-9B5E-F4DA3B808FFD}"/>
              </a:ext>
            </a:extLst>
          </p:cNvPr>
          <p:cNvSpPr>
            <a:spLocks noGrp="1"/>
          </p:cNvSpPr>
          <p:nvPr>
            <p:ph idx="60" hasCustomPrompt="1"/>
          </p:nvPr>
        </p:nvSpPr>
        <p:spPr>
          <a:xfrm>
            <a:off x="3287101" y="1556846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40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B1DFDCC8-E210-73BE-D000-01D8F9C2DC05}"/>
              </a:ext>
            </a:extLst>
          </p:cNvPr>
          <p:cNvSpPr>
            <a:spLocks noGrp="1"/>
          </p:cNvSpPr>
          <p:nvPr>
            <p:ph idx="61" hasCustomPrompt="1"/>
          </p:nvPr>
        </p:nvSpPr>
        <p:spPr>
          <a:xfrm>
            <a:off x="371475" y="4023274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03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D589763E-1896-295C-F9ED-F603A64CB027}"/>
              </a:ext>
            </a:extLst>
          </p:cNvPr>
          <p:cNvSpPr>
            <a:spLocks noGrp="1"/>
          </p:cNvSpPr>
          <p:nvPr>
            <p:ph idx="62" hasCustomPrompt="1"/>
          </p:nvPr>
        </p:nvSpPr>
        <p:spPr>
          <a:xfrm>
            <a:off x="3287101" y="4023274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04</a:t>
            </a:r>
            <a:endParaRPr lang="ru-RU" dirty="0"/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42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953" userDrawn="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790" userDrawn="1">
          <p15:clr>
            <a:srgbClr val="FBAE40"/>
          </p15:clr>
        </p15:guide>
        <p15:guide id="6" pos="20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презентации в 3 полные 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300"/>
            <a:ext cx="8717320" cy="2631364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Заголовок презентации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три полные строки</a:t>
            </a:r>
            <a:endParaRPr lang="ru-RU" dirty="0"/>
          </a:p>
        </p:txBody>
      </p: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088798" y="368300"/>
            <a:ext cx="2731727" cy="6132215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63974" y="2843053"/>
            <a:ext cx="2488003" cy="3646648"/>
          </a:xfrm>
          <a:prstGeom prst="rect">
            <a:avLst/>
          </a:prstGeom>
        </p:spPr>
      </p:pic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CC08506F-9FD7-75AC-DAC5-21A813A6C7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76854" y="5366143"/>
            <a:ext cx="4087119" cy="1123558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DDCBAD0B-3684-2A4B-9C51-6853712E75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697" y="2843053"/>
            <a:ext cx="5224276" cy="2432157"/>
          </a:xfrm>
        </p:spPr>
        <p:txBody>
          <a:bodyPr lIns="0"/>
          <a:lstStyle>
            <a:lvl1pPr marL="0" indent="0" algn="l">
              <a:buNone/>
              <a:defRPr sz="2400" b="0" i="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9D48128F-3665-F70D-4AC6-10610690807F}"/>
              </a:ext>
            </a:extLst>
          </p:cNvPr>
          <p:cNvCxnSpPr>
            <a:cxnSpLocks/>
          </p:cNvCxnSpPr>
          <p:nvPr userDrawn="1"/>
        </p:nvCxnSpPr>
        <p:spPr>
          <a:xfrm>
            <a:off x="371475" y="2736850"/>
            <a:ext cx="0" cy="282575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Рисунок 20">
            <a:extLst>
              <a:ext uri="{FF2B5EF4-FFF2-40B4-BE49-F238E27FC236}">
                <a16:creationId xmlns:a16="http://schemas.microsoft.com/office/drawing/2014/main" id="{2EDC4B6B-77B2-73EC-80D7-A2F1CEFFE9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35838" y="3206751"/>
            <a:ext cx="4113212" cy="2916170"/>
          </a:xfrm>
        </p:spPr>
        <p:txBody>
          <a:bodyPr>
            <a:normAutofit/>
          </a:bodyPr>
          <a:lstStyle>
            <a:lvl1pPr algn="ctr">
              <a:defRPr sz="1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фото докладчика/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картинка под тему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9161BD-4272-81F5-9881-E11857AA022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" y="5735396"/>
            <a:ext cx="1813127" cy="623433"/>
          </a:xfrm>
          <a:prstGeom prst="rect">
            <a:avLst/>
          </a:prstGeom>
        </p:spPr>
      </p:pic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E693B8E7-BBA8-4F82-5488-FB74E1A2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92875"/>
            <a:ext cx="5724525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6241FDDB-0C1B-F0A5-794E-FFBB20C9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92875"/>
            <a:ext cx="2743200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362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 пунктов с текстовыми блокам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5EB0DEE5-469F-CD35-CA1C-088003CCF425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6281737" y="147157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7312E6D0-ECDA-0BB7-C73C-FD273CC4032D}"/>
              </a:ext>
            </a:extLst>
          </p:cNvPr>
          <p:cNvSpPr>
            <a:spLocks noGrp="1"/>
          </p:cNvSpPr>
          <p:nvPr>
            <p:ph idx="48" hasCustomPrompt="1"/>
          </p:nvPr>
        </p:nvSpPr>
        <p:spPr>
          <a:xfrm>
            <a:off x="9191625" y="147157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BADD2266-9DD2-EC22-E0FA-B8B9FB3B0158}"/>
              </a:ext>
            </a:extLst>
          </p:cNvPr>
          <p:cNvSpPr>
            <a:spLocks noGrp="1"/>
          </p:cNvSpPr>
          <p:nvPr>
            <p:ph idx="49" hasCustomPrompt="1"/>
          </p:nvPr>
        </p:nvSpPr>
        <p:spPr>
          <a:xfrm>
            <a:off x="6281739" y="3935464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1DC5209F-1D41-2360-2F54-751864878EA3}"/>
              </a:ext>
            </a:extLst>
          </p:cNvPr>
          <p:cNvSpPr>
            <a:spLocks noGrp="1"/>
          </p:cNvSpPr>
          <p:nvPr>
            <p:ph idx="50" hasCustomPrompt="1"/>
          </p:nvPr>
        </p:nvSpPr>
        <p:spPr>
          <a:xfrm>
            <a:off x="9191625" y="3935464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130ADBE5-77E7-EE79-12B7-EF4C0F5C127A}"/>
              </a:ext>
            </a:extLst>
          </p:cNvPr>
          <p:cNvSpPr>
            <a:spLocks noGrp="1"/>
          </p:cNvSpPr>
          <p:nvPr>
            <p:ph idx="51" hasCustomPrompt="1"/>
          </p:nvPr>
        </p:nvSpPr>
        <p:spPr>
          <a:xfrm>
            <a:off x="6275999" y="368300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&gt;2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48B5C81E-EF08-4E08-D740-DF025D1F667B}"/>
              </a:ext>
            </a:extLst>
          </p:cNvPr>
          <p:cNvSpPr>
            <a:spLocks noGrp="1"/>
          </p:cNvSpPr>
          <p:nvPr>
            <p:ph idx="52" hasCustomPrompt="1"/>
          </p:nvPr>
        </p:nvSpPr>
        <p:spPr>
          <a:xfrm>
            <a:off x="9191625" y="368300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10+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46F9FB1D-00F0-DA52-0F3D-03A54EEC86BF}"/>
              </a:ext>
            </a:extLst>
          </p:cNvPr>
          <p:cNvSpPr>
            <a:spLocks noGrp="1"/>
          </p:cNvSpPr>
          <p:nvPr>
            <p:ph idx="53" hasCustomPrompt="1"/>
          </p:nvPr>
        </p:nvSpPr>
        <p:spPr>
          <a:xfrm>
            <a:off x="6275999" y="2834728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03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C7C1F9B8-8D41-8CED-7909-3F3CE6748C9D}"/>
              </a:ext>
            </a:extLst>
          </p:cNvPr>
          <p:cNvSpPr>
            <a:spLocks noGrp="1"/>
          </p:cNvSpPr>
          <p:nvPr>
            <p:ph idx="54" hasCustomPrompt="1"/>
          </p:nvPr>
        </p:nvSpPr>
        <p:spPr>
          <a:xfrm>
            <a:off x="9191625" y="2834728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04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1B9CB14-E266-9488-F2DC-CBF6F3C95BAE}"/>
              </a:ext>
            </a:extLst>
          </p:cNvPr>
          <p:cNvSpPr>
            <a:spLocks noGrp="1"/>
          </p:cNvSpPr>
          <p:nvPr>
            <p:ph idx="55" hasCustomPrompt="1"/>
          </p:nvPr>
        </p:nvSpPr>
        <p:spPr>
          <a:xfrm>
            <a:off x="377213" y="147157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74C4A95-2BE2-598E-55C2-1BF750F3640E}"/>
              </a:ext>
            </a:extLst>
          </p:cNvPr>
          <p:cNvSpPr>
            <a:spLocks noGrp="1"/>
          </p:cNvSpPr>
          <p:nvPr>
            <p:ph idx="56" hasCustomPrompt="1"/>
          </p:nvPr>
        </p:nvSpPr>
        <p:spPr>
          <a:xfrm>
            <a:off x="3287101" y="1471570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81BD9F3F-55AD-6607-77CA-F90C94531CA3}"/>
              </a:ext>
            </a:extLst>
          </p:cNvPr>
          <p:cNvSpPr>
            <a:spLocks noGrp="1"/>
          </p:cNvSpPr>
          <p:nvPr>
            <p:ph idx="57" hasCustomPrompt="1"/>
          </p:nvPr>
        </p:nvSpPr>
        <p:spPr>
          <a:xfrm>
            <a:off x="377215" y="3935464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8F65D699-FD67-966E-C21B-25945D82C323}"/>
              </a:ext>
            </a:extLst>
          </p:cNvPr>
          <p:cNvSpPr>
            <a:spLocks noGrp="1"/>
          </p:cNvSpPr>
          <p:nvPr>
            <p:ph idx="58" hasCustomPrompt="1"/>
          </p:nvPr>
        </p:nvSpPr>
        <p:spPr>
          <a:xfrm>
            <a:off x="3287101" y="3935464"/>
            <a:ext cx="2544762" cy="1068486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+mn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+mn-lt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32" name="Текст 2">
            <a:extLst>
              <a:ext uri="{FF2B5EF4-FFF2-40B4-BE49-F238E27FC236}">
                <a16:creationId xmlns:a16="http://schemas.microsoft.com/office/drawing/2014/main" id="{82A87D46-2C09-EBF7-316D-943B0C97A5E6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71475" y="368300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0,5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3" name="Текст 2">
            <a:extLst>
              <a:ext uri="{FF2B5EF4-FFF2-40B4-BE49-F238E27FC236}">
                <a16:creationId xmlns:a16="http://schemas.microsoft.com/office/drawing/2014/main" id="{46883ABD-8836-47E8-6CF4-DA7A49B84E89}"/>
              </a:ext>
            </a:extLst>
          </p:cNvPr>
          <p:cNvSpPr>
            <a:spLocks noGrp="1"/>
          </p:cNvSpPr>
          <p:nvPr>
            <p:ph idx="60" hasCustomPrompt="1"/>
          </p:nvPr>
        </p:nvSpPr>
        <p:spPr>
          <a:xfrm>
            <a:off x="3287101" y="368300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40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4" name="Текст 2">
            <a:extLst>
              <a:ext uri="{FF2B5EF4-FFF2-40B4-BE49-F238E27FC236}">
                <a16:creationId xmlns:a16="http://schemas.microsoft.com/office/drawing/2014/main" id="{4160DB93-1FD5-E76F-8E90-7F38C7408B75}"/>
              </a:ext>
            </a:extLst>
          </p:cNvPr>
          <p:cNvSpPr>
            <a:spLocks noGrp="1"/>
          </p:cNvSpPr>
          <p:nvPr>
            <p:ph idx="61" hasCustomPrompt="1"/>
          </p:nvPr>
        </p:nvSpPr>
        <p:spPr>
          <a:xfrm>
            <a:off x="371475" y="2834728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03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954ED931-72C2-424F-8BF7-789B3856ABB5}"/>
              </a:ext>
            </a:extLst>
          </p:cNvPr>
          <p:cNvSpPr>
            <a:spLocks noGrp="1"/>
          </p:cNvSpPr>
          <p:nvPr>
            <p:ph idx="62" hasCustomPrompt="1"/>
          </p:nvPr>
        </p:nvSpPr>
        <p:spPr>
          <a:xfrm>
            <a:off x="3287101" y="2834728"/>
            <a:ext cx="25447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+mj-lt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04</a:t>
            </a:r>
            <a:endParaRPr lang="ru-RU" dirty="0"/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841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2139" userDrawn="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790" userDrawn="1">
          <p15:clr>
            <a:srgbClr val="FBAE40"/>
          </p15:clr>
        </p15:guide>
        <p15:guide id="6" pos="1912" userDrawn="1">
          <p15:clr>
            <a:srgbClr val="FBAE40"/>
          </p15:clr>
        </p15:guide>
        <p15:guide id="7" pos="3953" userDrawn="1">
          <p15:clr>
            <a:srgbClr val="FBAE40"/>
          </p15:clr>
        </p15:guide>
        <p15:guide id="8" pos="3727" userDrawn="1">
          <p15:clr>
            <a:srgbClr val="FBAE40"/>
          </p15:clr>
        </p15:guide>
        <p15:guide id="9" pos="5564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текст, 6 объектов с текстовыми блокам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5A8390-5125-99E3-8C9E-B36BAEB71D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81738" y="1559790"/>
            <a:ext cx="635690" cy="612726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2" name="Рисунок 2">
            <a:extLst>
              <a:ext uri="{FF2B5EF4-FFF2-40B4-BE49-F238E27FC236}">
                <a16:creationId xmlns:a16="http://schemas.microsoft.com/office/drawing/2014/main" id="{563AA4EC-499A-2F2B-3FC3-C52B4DEE629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9203711" y="1559790"/>
            <a:ext cx="635690" cy="612726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4" name="Рисунок 2">
            <a:extLst>
              <a:ext uri="{FF2B5EF4-FFF2-40B4-BE49-F238E27FC236}">
                <a16:creationId xmlns:a16="http://schemas.microsoft.com/office/drawing/2014/main" id="{6BC53B75-3307-0C64-5AE6-16E5AC6CC37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281738" y="3177640"/>
            <a:ext cx="635690" cy="612726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6" name="Рисунок 2">
            <a:extLst>
              <a:ext uri="{FF2B5EF4-FFF2-40B4-BE49-F238E27FC236}">
                <a16:creationId xmlns:a16="http://schemas.microsoft.com/office/drawing/2014/main" id="{F4B8C824-4DCA-D583-EACF-21A7D5CAAA9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203711" y="3177640"/>
            <a:ext cx="635690" cy="612726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38" name="Рисунок 2">
            <a:extLst>
              <a:ext uri="{FF2B5EF4-FFF2-40B4-BE49-F238E27FC236}">
                <a16:creationId xmlns:a16="http://schemas.microsoft.com/office/drawing/2014/main" id="{D1D18D35-4D3A-AFD3-AC2B-56C3D5D38082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81738" y="4833670"/>
            <a:ext cx="635690" cy="612726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40" name="Рисунок 2">
            <a:extLst>
              <a:ext uri="{FF2B5EF4-FFF2-40B4-BE49-F238E27FC236}">
                <a16:creationId xmlns:a16="http://schemas.microsoft.com/office/drawing/2014/main" id="{E5FD86D3-B1E7-3FA8-4731-1DCDF9D1B09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203711" y="4833670"/>
            <a:ext cx="635690" cy="612726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92F57D74-701D-F818-9D59-9DEED07A25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4" y="1556846"/>
            <a:ext cx="5538787" cy="4714484"/>
          </a:xfrm>
          <a:prstGeom prst="rect">
            <a:avLst/>
          </a:prstGeom>
        </p:spPr>
        <p:txBody>
          <a:bodyPr vert="horz" wrap="square" lIns="36000" tIns="36000" rIns="91440" bIns="36000" rtlCol="0">
            <a:noAutofit/>
          </a:bodyPr>
          <a:lstStyle>
            <a:lvl1pPr>
              <a:defRPr sz="24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2400" b="0" i="0">
                <a:latin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Образец короткого 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дополнительного текста, 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который раскрывает суть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E18E8802-95E0-5594-EE9E-B6922183B7C0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6281739" y="2318758"/>
            <a:ext cx="2544762" cy="68486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</a:t>
            </a:r>
            <a:br>
              <a:rPr lang="ru-RU" sz="1500" dirty="0">
                <a:effectLst/>
              </a:rPr>
            </a:br>
            <a:r>
              <a:rPr lang="ru-RU" sz="1500" dirty="0">
                <a:effectLst/>
              </a:rPr>
              <a:t>в одну-две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A3C73D0F-1F84-B3AE-0DE7-AD534DA1D521}"/>
              </a:ext>
            </a:extLst>
          </p:cNvPr>
          <p:cNvSpPr>
            <a:spLocks noGrp="1"/>
          </p:cNvSpPr>
          <p:nvPr>
            <p:ph idx="48" hasCustomPrompt="1"/>
          </p:nvPr>
        </p:nvSpPr>
        <p:spPr>
          <a:xfrm>
            <a:off x="9203710" y="2318758"/>
            <a:ext cx="2616815" cy="68486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</a:t>
            </a:r>
            <a:br>
              <a:rPr lang="ru-RU" sz="1500" dirty="0">
                <a:effectLst/>
              </a:rPr>
            </a:br>
            <a:r>
              <a:rPr lang="ru-RU" sz="1500" dirty="0">
                <a:effectLst/>
              </a:rPr>
              <a:t>в одну-две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1DD1F16-63EB-05AF-EF89-29CA09D89EEA}"/>
              </a:ext>
            </a:extLst>
          </p:cNvPr>
          <p:cNvSpPr>
            <a:spLocks noGrp="1"/>
          </p:cNvSpPr>
          <p:nvPr>
            <p:ph idx="49" hasCustomPrompt="1"/>
          </p:nvPr>
        </p:nvSpPr>
        <p:spPr>
          <a:xfrm>
            <a:off x="6281739" y="3952614"/>
            <a:ext cx="2544762" cy="68486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</a:t>
            </a:r>
            <a:br>
              <a:rPr lang="ru-RU" sz="1500" dirty="0">
                <a:effectLst/>
              </a:rPr>
            </a:br>
            <a:r>
              <a:rPr lang="ru-RU" sz="1500" dirty="0">
                <a:effectLst/>
              </a:rPr>
              <a:t>в одну-две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98D82415-6B5D-A22C-850C-21480D8C8397}"/>
              </a:ext>
            </a:extLst>
          </p:cNvPr>
          <p:cNvSpPr>
            <a:spLocks noGrp="1"/>
          </p:cNvSpPr>
          <p:nvPr>
            <p:ph idx="50" hasCustomPrompt="1"/>
          </p:nvPr>
        </p:nvSpPr>
        <p:spPr>
          <a:xfrm>
            <a:off x="9203710" y="3952614"/>
            <a:ext cx="2616815" cy="68486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</a:t>
            </a:r>
            <a:br>
              <a:rPr lang="ru-RU" sz="1500" dirty="0">
                <a:effectLst/>
              </a:rPr>
            </a:br>
            <a:r>
              <a:rPr lang="ru-RU" sz="1500" dirty="0">
                <a:effectLst/>
              </a:rPr>
              <a:t>в одну-две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1A1CF930-EF0F-D234-2D3A-F580CA685900}"/>
              </a:ext>
            </a:extLst>
          </p:cNvPr>
          <p:cNvSpPr>
            <a:spLocks noGrp="1"/>
          </p:cNvSpPr>
          <p:nvPr>
            <p:ph idx="51" hasCustomPrompt="1"/>
          </p:nvPr>
        </p:nvSpPr>
        <p:spPr>
          <a:xfrm>
            <a:off x="6281739" y="5586470"/>
            <a:ext cx="2544762" cy="68486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</a:t>
            </a:r>
            <a:br>
              <a:rPr lang="ru-RU" sz="1500" dirty="0">
                <a:effectLst/>
              </a:rPr>
            </a:br>
            <a:r>
              <a:rPr lang="ru-RU" sz="1500" dirty="0">
                <a:effectLst/>
              </a:rPr>
              <a:t>в одну-две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5C60F83-74F1-EB6B-C608-89887066C071}"/>
              </a:ext>
            </a:extLst>
          </p:cNvPr>
          <p:cNvSpPr>
            <a:spLocks noGrp="1"/>
          </p:cNvSpPr>
          <p:nvPr>
            <p:ph idx="52" hasCustomPrompt="1"/>
          </p:nvPr>
        </p:nvSpPr>
        <p:spPr>
          <a:xfrm>
            <a:off x="9203710" y="5586470"/>
            <a:ext cx="2628289" cy="68486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sz="1500" dirty="0">
                <a:effectLst/>
              </a:rPr>
              <a:t>Короткий текст </a:t>
            </a:r>
            <a:br>
              <a:rPr lang="ru-RU" sz="1500" dirty="0">
                <a:effectLst/>
              </a:rPr>
            </a:br>
            <a:r>
              <a:rPr lang="ru-RU" sz="1500" dirty="0">
                <a:effectLst/>
              </a:rPr>
              <a:t>в одну-две строки</a:t>
            </a:r>
            <a:endParaRPr lang="ru-RU" sz="1500" dirty="0"/>
          </a:p>
          <a:p>
            <a:pPr lvl="4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DF02689-C19F-4053-01B3-3E651AC12F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868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818" userDrawn="1">
          <p15:clr>
            <a:srgbClr val="FBAE40"/>
          </p15:clr>
        </p15:guide>
        <p15:guide id="4" orient="horz" pos="3861" userDrawn="1">
          <p15:clr>
            <a:srgbClr val="FBAE40"/>
          </p15:clr>
        </p15:guide>
        <p15:guide id="5" pos="5677">
          <p15:clr>
            <a:srgbClr val="FBAE40"/>
          </p15:clr>
        </p15:guide>
        <p15:guide id="6" orient="horz" pos="2260" userDrawn="1">
          <p15:clr>
            <a:srgbClr val="FBAE40"/>
          </p15:clr>
        </p15:guide>
        <p15:guide id="7" orient="horz" pos="3045" userDrawn="1">
          <p15:clr>
            <a:srgbClr val="FBAE40"/>
          </p15:clr>
        </p15:guide>
        <p15:guide id="8" orient="horz" pos="2001" userDrawn="1">
          <p15:clr>
            <a:srgbClr val="FBAE40"/>
          </p15:clr>
        </p15:guide>
        <p15:guide id="9" orient="horz" pos="1774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3 объекта с текстовыми блоками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D7D61597-2426-FDB8-7026-7B9D7141FED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5" y="2487795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4" name="Рисунок 2">
            <a:extLst>
              <a:ext uri="{FF2B5EF4-FFF2-40B4-BE49-F238E27FC236}">
                <a16:creationId xmlns:a16="http://schemas.microsoft.com/office/drawing/2014/main" id="{664987D5-0D0F-8514-8BEF-1A871CD2ED2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332288" y="2487795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5" name="Рисунок 2">
            <a:extLst>
              <a:ext uri="{FF2B5EF4-FFF2-40B4-BE49-F238E27FC236}">
                <a16:creationId xmlns:a16="http://schemas.microsoft.com/office/drawing/2014/main" id="{531DB6AF-72ED-51C8-499D-936C23DEDD8C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256588" y="2487795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81911C93-C828-0F7B-9535-B2A8748F6D5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4" y="4157364"/>
            <a:ext cx="3600451" cy="1014558"/>
          </a:xfrm>
          <a:prstGeom prst="rect">
            <a:avLst/>
          </a:prstGeom>
        </p:spPr>
        <p:txBody>
          <a:bodyPr vert="horz" wrap="square" lIns="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68FAFCA7-2C25-AC5E-289C-760378D9D498}"/>
              </a:ext>
            </a:extLst>
          </p:cNvPr>
          <p:cNvSpPr>
            <a:spLocks noGrp="1"/>
          </p:cNvSpPr>
          <p:nvPr>
            <p:ph idx="38" hasCustomPrompt="1"/>
          </p:nvPr>
        </p:nvSpPr>
        <p:spPr>
          <a:xfrm>
            <a:off x="4332288" y="4157364"/>
            <a:ext cx="3563937" cy="1014558"/>
          </a:xfrm>
          <a:prstGeom prst="rect">
            <a:avLst/>
          </a:prstGeom>
        </p:spPr>
        <p:txBody>
          <a:bodyPr vert="horz" wrap="square" lIns="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D78EB0E3-0090-D4CD-71F0-B6AA5F549114}"/>
              </a:ext>
            </a:extLst>
          </p:cNvPr>
          <p:cNvSpPr>
            <a:spLocks noGrp="1"/>
          </p:cNvSpPr>
          <p:nvPr>
            <p:ph idx="39" hasCustomPrompt="1"/>
          </p:nvPr>
        </p:nvSpPr>
        <p:spPr>
          <a:xfrm>
            <a:off x="8256588" y="4157364"/>
            <a:ext cx="3563937" cy="1014558"/>
          </a:xfrm>
          <a:prstGeom prst="rect">
            <a:avLst/>
          </a:prstGeom>
        </p:spPr>
        <p:txBody>
          <a:bodyPr vert="horz" wrap="square" lIns="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147CA3D-07F1-01E4-E056-77D160E00A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441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479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orient="horz" pos="2614" userDrawn="1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4974" userDrawn="1">
          <p15:clr>
            <a:srgbClr val="FBAE40"/>
          </p15:clr>
        </p15:guide>
        <p15:guide id="6" pos="5201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4 объекта с текстовыми блоками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700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5E347B-21F0-EBB8-13B8-38B3AFF7CD81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5" y="2487795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C3A58CCA-D754-5775-0B11-72C70F776C90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395663" y="2487795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7" name="Рисунок 2">
            <a:extLst>
              <a:ext uri="{FF2B5EF4-FFF2-40B4-BE49-F238E27FC236}">
                <a16:creationId xmlns:a16="http://schemas.microsoft.com/office/drawing/2014/main" id="{82CB5DEF-4C18-9FAB-C4B5-05817B3681E1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275388" y="2487795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793A4CF9-6280-A09C-F9AE-865D8951BC1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9197362" y="2487794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28AE38EE-B1E3-0713-BA5E-4610F11D8C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4199350"/>
            <a:ext cx="2663826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1A356786-656A-185B-FF12-32082CE737D2}"/>
              </a:ext>
            </a:extLst>
          </p:cNvPr>
          <p:cNvSpPr>
            <a:spLocks noGrp="1"/>
          </p:cNvSpPr>
          <p:nvPr>
            <p:ph idx="39" hasCustomPrompt="1"/>
          </p:nvPr>
        </p:nvSpPr>
        <p:spPr>
          <a:xfrm>
            <a:off x="3395663" y="4199350"/>
            <a:ext cx="2520950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BF335576-0037-4C57-26B2-5921C019EB0A}"/>
              </a:ext>
            </a:extLst>
          </p:cNvPr>
          <p:cNvSpPr>
            <a:spLocks noGrp="1"/>
          </p:cNvSpPr>
          <p:nvPr>
            <p:ph idx="40" hasCustomPrompt="1"/>
          </p:nvPr>
        </p:nvSpPr>
        <p:spPr>
          <a:xfrm>
            <a:off x="6275388" y="4199350"/>
            <a:ext cx="255746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A0471592-FF55-63FD-5269-126203F4CCC9}"/>
              </a:ext>
            </a:extLst>
          </p:cNvPr>
          <p:cNvSpPr>
            <a:spLocks noGrp="1"/>
          </p:cNvSpPr>
          <p:nvPr>
            <p:ph idx="41" hasCustomPrompt="1"/>
          </p:nvPr>
        </p:nvSpPr>
        <p:spPr>
          <a:xfrm>
            <a:off x="9191625" y="4199350"/>
            <a:ext cx="2628900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суть, может быть в две, три или четыре строки</a:t>
            </a:r>
            <a:endParaRPr lang="ru-RU" dirty="0"/>
          </a:p>
          <a:p>
            <a:pPr lvl="4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B1C8D4D-8821-ECE8-60B1-4C40B5FA1B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880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2139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790">
          <p15:clr>
            <a:srgbClr val="FBAE40"/>
          </p15:clr>
        </p15:guide>
        <p15:guide id="6" pos="1912">
          <p15:clr>
            <a:srgbClr val="FBAE40"/>
          </p15:clr>
        </p15:guide>
        <p15:guide id="7" pos="3953">
          <p15:clr>
            <a:srgbClr val="FBAE40"/>
          </p15:clr>
        </p15:guide>
        <p15:guide id="8" pos="3727">
          <p15:clr>
            <a:srgbClr val="FBAE40"/>
          </p15:clr>
        </p15:guide>
        <p15:guide id="9" pos="556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5 объектов с текстовыми блоками вниз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86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3" name="Рисунок 2">
            <a:extLst>
              <a:ext uri="{FF2B5EF4-FFF2-40B4-BE49-F238E27FC236}">
                <a16:creationId xmlns:a16="http://schemas.microsoft.com/office/drawing/2014/main" id="{E9CC2BB5-E67B-2270-7370-21EC0F48E64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5" y="2553976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45" name="Рисунок 2">
            <a:extLst>
              <a:ext uri="{FF2B5EF4-FFF2-40B4-BE49-F238E27FC236}">
                <a16:creationId xmlns:a16="http://schemas.microsoft.com/office/drawing/2014/main" id="{52007F2B-A661-4863-33E9-14B4A1B0C24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748573" y="2553976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47" name="Рисунок 2">
            <a:extLst>
              <a:ext uri="{FF2B5EF4-FFF2-40B4-BE49-F238E27FC236}">
                <a16:creationId xmlns:a16="http://schemas.microsoft.com/office/drawing/2014/main" id="{42BCBEB0-22D7-0FE7-D73A-1FA70523B7B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5125061" y="2553976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49" name="Рисунок 2">
            <a:extLst>
              <a:ext uri="{FF2B5EF4-FFF2-40B4-BE49-F238E27FC236}">
                <a16:creationId xmlns:a16="http://schemas.microsoft.com/office/drawing/2014/main" id="{913537F6-4B84-66C7-CB4C-DD1467807930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501549" y="2553976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51" name="Рисунок 2">
            <a:extLst>
              <a:ext uri="{FF2B5EF4-FFF2-40B4-BE49-F238E27FC236}">
                <a16:creationId xmlns:a16="http://schemas.microsoft.com/office/drawing/2014/main" id="{8854F90A-829F-A398-CA92-17B25067FA5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840913" y="2553976"/>
            <a:ext cx="1368425" cy="131899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Окно для вставки пиктограммы </a:t>
            </a:r>
            <a:r>
              <a:rPr lang="en-US" dirty="0"/>
              <a:t>PNG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82A78CB3-957A-346D-4601-9A7EA1162C0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4199350"/>
            <a:ext cx="197900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/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</a:t>
            </a:r>
            <a:endParaRPr lang="ru-RU" dirty="0"/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5FA50BC6-2F9C-39C5-78DE-C5D2B8C1140F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748573" y="4199350"/>
            <a:ext cx="197900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/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</a:t>
            </a:r>
            <a:endParaRPr lang="ru-RU" dirty="0"/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1F04D37D-E1BB-32D8-1A7D-B48719DFFAD8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5125061" y="4199350"/>
            <a:ext cx="197900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/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</a:t>
            </a:r>
            <a:endParaRPr lang="ru-RU" dirty="0"/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3A527AB1-B9C0-E2FD-B66A-A2DC331EE566}"/>
              </a:ext>
            </a:extLst>
          </p:cNvPr>
          <p:cNvSpPr>
            <a:spLocks noGrp="1"/>
          </p:cNvSpPr>
          <p:nvPr>
            <p:ph idx="38" hasCustomPrompt="1"/>
          </p:nvPr>
        </p:nvSpPr>
        <p:spPr>
          <a:xfrm>
            <a:off x="7501549" y="4199350"/>
            <a:ext cx="197900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/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</a:t>
            </a:r>
            <a:endParaRPr lang="ru-RU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C6D4C62C-623E-532E-1D3A-9713F9AE2CB4}"/>
              </a:ext>
            </a:extLst>
          </p:cNvPr>
          <p:cNvSpPr>
            <a:spLocks noGrp="1"/>
          </p:cNvSpPr>
          <p:nvPr>
            <p:ph idx="39" hasCustomPrompt="1"/>
          </p:nvPr>
        </p:nvSpPr>
        <p:spPr>
          <a:xfrm>
            <a:off x="9852998" y="4199350"/>
            <a:ext cx="1979002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5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500"/>
            </a:lvl5pPr>
          </a:lstStyle>
          <a:p>
            <a:pPr lvl="0"/>
            <a:r>
              <a:rPr lang="ru-RU" dirty="0">
                <a:effectLst/>
              </a:rPr>
              <a:t>Короткий текст раскрывающий основную суть</a:t>
            </a:r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EB3CE7D-D503-0905-BE25-CB67F30712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3341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 userDrawn="1">
          <p15:clr>
            <a:srgbClr val="FBAE40"/>
          </p15:clr>
        </p15:guide>
        <p15:guide id="2" pos="1731" userDrawn="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 userDrawn="1">
          <p15:clr>
            <a:srgbClr val="FBAE40"/>
          </p15:clr>
        </p15:guide>
        <p15:guide id="6" pos="1504" userDrawn="1">
          <p15:clr>
            <a:srgbClr val="FBAE40"/>
          </p15:clr>
        </p15:guide>
        <p15:guide id="7" pos="4475" userDrawn="1">
          <p15:clr>
            <a:srgbClr val="FBAE40"/>
          </p15:clr>
        </p15:guide>
        <p15:guide id="8" pos="3228" userDrawn="1">
          <p15:clr>
            <a:srgbClr val="FBAE40"/>
          </p15:clr>
        </p15:guide>
        <p15:guide id="9" pos="4725" userDrawn="1">
          <p15:clr>
            <a:srgbClr val="FBAE40"/>
          </p15:clr>
        </p15:guide>
        <p15:guide id="10" pos="6199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код и текстовый блок справ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457096-99CD-E34E-144F-9F49DD1BB3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00939" y="1559791"/>
            <a:ext cx="3583744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E3204662-FFF2-7703-570B-8181D062EC4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500939" y="2055091"/>
            <a:ext cx="357227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4E1BDBF2-84C9-2BA5-7BF0-5A1C11EBF31A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7500939" y="2550391"/>
            <a:ext cx="3583744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364B955D-058F-72EC-AA6D-7665F791C585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7500938" y="3045691"/>
            <a:ext cx="3583745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YS Display" pitchFamily="2" charset="77"/>
              </a:defRPr>
            </a:lvl5pPr>
          </a:lstStyle>
          <a:p>
            <a:pPr lvl="0"/>
            <a:r>
              <a:rPr lang="ru-RU" dirty="0"/>
              <a:t>Нумерованный список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F59A70A0-B4A6-FDC6-1AA8-7C609E1366BB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371475" y="1559791"/>
            <a:ext cx="6732588" cy="4317134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ru-RU" dirty="0"/>
              <a:t>Код</a:t>
            </a:r>
          </a:p>
          <a:p>
            <a:pPr lvl="4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9462DEF-9863-BEAA-123A-E6F440EC43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1186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блок для код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57D69BBD-E380-6B4B-E9B5-06D1D5296B42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371474" y="1559791"/>
            <a:ext cx="11449051" cy="4317134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ru-RU" dirty="0"/>
              <a:t>Код</a:t>
            </a:r>
          </a:p>
          <a:p>
            <a:pPr lvl="4"/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5C7BAFE-31BB-3F8B-49A3-D63D5FE679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0281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кно для скриншо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58D51B94-D0FA-C411-A2C5-013F8151E4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87600" y="1601558"/>
            <a:ext cx="7453313" cy="4478072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22E0A1C8-85B4-261D-AD94-F5B1168A40BF}"/>
              </a:ext>
            </a:extLst>
          </p:cNvPr>
          <p:cNvSpPr/>
          <p:nvPr userDrawn="1"/>
        </p:nvSpPr>
        <p:spPr>
          <a:xfrm>
            <a:off x="3111501" y="1808568"/>
            <a:ext cx="5151306" cy="145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4"/>
              </a:lnSpc>
              <a:buNone/>
            </a:pPr>
            <a:endParaRPr lang="en-US" sz="700" b="0" i="0" dirty="0">
              <a:latin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7468810-63D0-7199-8B37-7125CA605E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3EF6682A-D64D-D440-86A6-B63A02F0F47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387599" y="1954222"/>
            <a:ext cx="7453313" cy="4125408"/>
          </a:xfrm>
        </p:spPr>
        <p:txBody>
          <a:bodyPr anchor="ctr"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</a:t>
            </a:r>
            <a:br>
              <a:rPr lang="ru-RU" dirty="0"/>
            </a:br>
            <a:r>
              <a:rPr lang="ru-RU" dirty="0"/>
              <a:t>скриншота или </a:t>
            </a:r>
            <a:r>
              <a:rPr lang="ru-RU" dirty="0" err="1"/>
              <a:t>скринкаста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30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окно для скриншота и текстовый блок справ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58D51B94-D0FA-C411-A2C5-013F8151E4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71476" y="1601558"/>
            <a:ext cx="6732588" cy="4045049"/>
          </a:xfrm>
          <a:prstGeom prst="rect">
            <a:avLst/>
          </a:prstGeom>
        </p:spPr>
      </p:pic>
      <p:sp>
        <p:nvSpPr>
          <p:cNvPr id="6" name="Текст 2">
            <a:extLst>
              <a:ext uri="{FF2B5EF4-FFF2-40B4-BE49-F238E27FC236}">
                <a16:creationId xmlns:a16="http://schemas.microsoft.com/office/drawing/2014/main" id="{8CEF3A72-C7BB-30CB-FEBC-18DD3F4B7F6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500939" y="1559791"/>
            <a:ext cx="431958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70D77832-D786-63AA-6E7B-1F0BF3EE65D1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500938" y="2055091"/>
            <a:ext cx="4331061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D237CBEE-7FA8-CF7D-AF36-0B97BB1251C5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7500939" y="2550391"/>
            <a:ext cx="433106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C3C8DF6E-E09A-AC0A-E09D-FD74D5DE0B58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7500938" y="3045691"/>
            <a:ext cx="433106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Нумерованный список</a:t>
            </a:r>
          </a:p>
          <a:p>
            <a:pPr lvl="4"/>
            <a:endParaRPr lang="ru-RU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2F9D7454-7414-7AA9-846D-E654066639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CADC469-B5FB-3240-9A9F-2011EC1A31C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1475" y="1928092"/>
            <a:ext cx="6732588" cy="3718516"/>
          </a:xfrm>
        </p:spPr>
        <p:txBody>
          <a:bodyPr anchor="ctr"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</a:t>
            </a:r>
            <a:br>
              <a:rPr lang="ru-RU" dirty="0"/>
            </a:br>
            <a:r>
              <a:rPr lang="ru-RU" dirty="0"/>
              <a:t>скриншота или </a:t>
            </a:r>
            <a:r>
              <a:rPr lang="ru-RU" dirty="0" err="1"/>
              <a:t>скринкаста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19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мокап ноутбук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CE82B613-FED1-EF2C-C2A4-EE6CB94D89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87600" y="1564955"/>
            <a:ext cx="7453313" cy="4551277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96F8824-0522-95A5-3627-D87817F0BF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8CBCC92A-7331-F841-B266-D41B0E63554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112906" y="1732511"/>
            <a:ext cx="6002699" cy="3833899"/>
          </a:xfrm>
        </p:spPr>
        <p:txBody>
          <a:bodyPr anchor="ctr"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</a:t>
            </a:r>
            <a:br>
              <a:rPr lang="ru-RU" dirty="0"/>
            </a:br>
            <a:r>
              <a:rPr lang="ru-RU" dirty="0"/>
              <a:t>скриншота или </a:t>
            </a:r>
            <a:r>
              <a:rPr lang="ru-RU" dirty="0" err="1"/>
              <a:t>скринкаста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77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презентации_3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368300"/>
            <a:ext cx="11460519" cy="2631364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 Medium" pitchFamily="2" charset="-52"/>
              </a:defRPr>
            </a:lvl1pPr>
          </a:lstStyle>
          <a:p>
            <a:r>
              <a:rPr lang="ru-RU" dirty="0">
                <a:effectLst/>
              </a:rPr>
              <a:t>Заголовок презентации для супер больших словосочетаний в две или три полные строки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63973" y="2908300"/>
            <a:ext cx="4856552" cy="3592215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63974" y="3164765"/>
            <a:ext cx="2488003" cy="3324935"/>
          </a:xfrm>
          <a:prstGeom prst="rect">
            <a:avLst/>
          </a:prstGeom>
        </p:spPr>
      </p:pic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CC08506F-9FD7-75AC-DAC5-21A813A6C7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76854" y="5366143"/>
            <a:ext cx="4087119" cy="1123558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DDCBAD0B-3684-2A4B-9C51-6853712E75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697" y="2851723"/>
            <a:ext cx="5224276" cy="2397476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9D48128F-3665-F70D-4AC6-10610690807F}"/>
              </a:ext>
            </a:extLst>
          </p:cNvPr>
          <p:cNvCxnSpPr>
            <a:cxnSpLocks/>
          </p:cNvCxnSpPr>
          <p:nvPr userDrawn="1"/>
        </p:nvCxnSpPr>
        <p:spPr>
          <a:xfrm>
            <a:off x="371475" y="2999664"/>
            <a:ext cx="0" cy="2562936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Рисунок 20">
            <a:extLst>
              <a:ext uri="{FF2B5EF4-FFF2-40B4-BE49-F238E27FC236}">
                <a16:creationId xmlns:a16="http://schemas.microsoft.com/office/drawing/2014/main" id="{6E3EE346-4C8E-A94C-965D-092AD4AFFF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35838" y="3257550"/>
            <a:ext cx="4113212" cy="2865370"/>
          </a:xfrm>
        </p:spPr>
        <p:txBody>
          <a:bodyPr>
            <a:normAutofit/>
          </a:bodyPr>
          <a:lstStyle>
            <a:lvl1pPr algn="ctr">
              <a:defRPr sz="1800" b="0" i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ru-RU" dirty="0">
                <a:effectLst/>
              </a:rPr>
              <a:t>фото докладчика/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картинка под тему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41A61A-C54F-78DD-1EF5-62C0354407E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" y="5735396"/>
            <a:ext cx="1813127" cy="6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59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мокап телефон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04CBE4-7281-80A3-6835-F0087C4A1E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537" y="1518919"/>
            <a:ext cx="2290925" cy="4643351"/>
          </a:xfrm>
          <a:prstGeom prst="rect">
            <a:avLst/>
          </a:prstGeo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44B4AEF-A743-B0F7-2F67-5C5676BD10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C423084-125E-8A18-B055-040071E779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537" y="1518919"/>
            <a:ext cx="2291416" cy="625397"/>
          </a:xfrm>
          <a:prstGeom prst="rect">
            <a:avLst/>
          </a:prstGeom>
        </p:spPr>
      </p:pic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5BD0E89C-F030-6743-9E9C-D7D16909860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074890" y="1631732"/>
            <a:ext cx="2042219" cy="4387921"/>
          </a:xfrm>
          <a:prstGeom prst="roundRect">
            <a:avLst/>
          </a:prstGeom>
          <a:solidFill>
            <a:schemeClr val="lt1"/>
          </a:solidFill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</a:t>
            </a:r>
            <a:br>
              <a:rPr lang="ru-RU" dirty="0"/>
            </a:br>
            <a:r>
              <a:rPr lang="ru-RU" dirty="0"/>
              <a:t>скриншота или </a:t>
            </a:r>
            <a:r>
              <a:rPr lang="ru-RU" dirty="0" err="1"/>
              <a:t>скринкаста</a:t>
            </a:r>
            <a:endParaRPr lang="ru-RU" dirty="0"/>
          </a:p>
          <a:p>
            <a:endParaRPr lang="en-US" dirty="0"/>
          </a:p>
        </p:txBody>
      </p:sp>
      <p:pic>
        <p:nvPicPr>
          <p:cNvPr id="11" name="Рисунок 16">
            <a:extLst>
              <a:ext uri="{FF2B5EF4-FFF2-40B4-BE49-F238E27FC236}">
                <a16:creationId xmlns:a16="http://schemas.microsoft.com/office/drawing/2014/main" id="{891D387B-CCF3-644C-B076-038DA86FC2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537" y="1489115"/>
            <a:ext cx="2291416" cy="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63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мокап телефона и текстовый блок справ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E731A8-4F22-CB51-DF40-4AB8EF25922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500939" y="1559791"/>
            <a:ext cx="431958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1B424804-2C2C-8E0F-A0CD-ECABB3D693AE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500938" y="2055091"/>
            <a:ext cx="4331061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F1547CEF-4B91-1753-9648-C68D5C6B504B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7500939" y="2550391"/>
            <a:ext cx="433106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75260760-4663-F611-E65B-4FC059B89FA2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7500938" y="3045691"/>
            <a:ext cx="433106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Нумерованный список</a:t>
            </a:r>
          </a:p>
          <a:p>
            <a:pPr lvl="4"/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EA927A5-8026-47AA-50E1-F07FC9609E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40" y="1518919"/>
            <a:ext cx="2290925" cy="4643351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A6B2E94-0460-2C01-DFEC-DC4FBBEA8CB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46589FA-6A52-5A42-AB2B-191C7D730B8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732692" y="1646634"/>
            <a:ext cx="2042219" cy="4387921"/>
          </a:xfrm>
          <a:prstGeom prst="roundRect">
            <a:avLst/>
          </a:prstGeom>
          <a:solidFill>
            <a:schemeClr val="lt1"/>
          </a:solidFill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</a:t>
            </a:r>
            <a:br>
              <a:rPr lang="ru-RU" dirty="0"/>
            </a:br>
            <a:r>
              <a:rPr lang="ru-RU" dirty="0"/>
              <a:t>скриншота или </a:t>
            </a:r>
            <a:r>
              <a:rPr lang="ru-RU" dirty="0" err="1"/>
              <a:t>скринкаста</a:t>
            </a:r>
            <a:endParaRPr lang="ru-RU" dirty="0"/>
          </a:p>
          <a:p>
            <a:endParaRPr lang="en-US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8F40930-A43A-0C53-B9FA-1F4FFF52B3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849" y="1518919"/>
            <a:ext cx="2291416" cy="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18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3999" userDrawn="1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мокап ноутбука и текстовый блок справ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489699"/>
            <a:ext cx="5724525" cy="368301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A2F6456-926E-EFB7-0ED3-23E174D1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8799" y="6489701"/>
            <a:ext cx="2731726" cy="3683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CE82B613-FED1-EF2C-C2A4-EE6CB94D89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66713" y="1559791"/>
            <a:ext cx="7134225" cy="435643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CD882010-6072-E6CE-8758-64D245471EA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500939" y="1559791"/>
            <a:ext cx="4319586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4"/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2A1F5294-1CE5-860C-9700-AB091AF6F46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500938" y="2055091"/>
            <a:ext cx="4331061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1800" b="1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Ключевая мысль</a:t>
            </a:r>
          </a:p>
          <a:p>
            <a:pPr lvl="4"/>
            <a:endParaRPr lang="ru-RU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E5EA2360-5DB3-5EAC-471E-539214C50095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7500939" y="2550391"/>
            <a:ext cx="433106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Маркированный список</a:t>
            </a:r>
          </a:p>
          <a:p>
            <a:pPr lvl="0"/>
            <a:endParaRPr lang="ru-RU" dirty="0"/>
          </a:p>
          <a:p>
            <a:pPr lvl="4"/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551DA95A-AF47-3D74-5B3C-F7D45EA112A6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7500938" y="3045691"/>
            <a:ext cx="4331060" cy="368300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 marL="342900" indent="-342900">
              <a:buClr>
                <a:schemeClr val="accent1"/>
              </a:buClr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 sz="1800"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ru-RU" dirty="0" err="1"/>
              <a:t>Нумерованый</a:t>
            </a:r>
            <a:r>
              <a:rPr lang="ru-RU" dirty="0"/>
              <a:t> список</a:t>
            </a:r>
          </a:p>
          <a:p>
            <a:pPr lvl="4"/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F0E7C9B-CF09-BE0D-1EDC-3605FE636A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11449050" cy="823191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Место под заголовок</a:t>
            </a:r>
            <a:endParaRPr lang="ru-RU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A033732-2524-EF44-A74B-23853E08E41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047751" y="1698221"/>
            <a:ext cx="5772150" cy="3719599"/>
          </a:xfrm>
        </p:spPr>
        <p:txBody>
          <a:bodyPr anchor="ctr"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BF52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ru-RU" dirty="0"/>
              <a:t>Окно для вставки </a:t>
            </a:r>
            <a:br>
              <a:rPr lang="ru-RU" dirty="0"/>
            </a:br>
            <a:r>
              <a:rPr lang="ru-RU" dirty="0"/>
              <a:t>скриншота или </a:t>
            </a:r>
            <a:r>
              <a:rPr lang="ru-RU" dirty="0" err="1"/>
              <a:t>скринкаста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29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8">
          <p15:clr>
            <a:srgbClr val="FBAE40"/>
          </p15:clr>
        </p15:guide>
        <p15:guide id="2" pos="173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3702">
          <p15:clr>
            <a:srgbClr val="FBAE40"/>
          </p15:clr>
        </p15:guide>
        <p15:guide id="5" pos="5949">
          <p15:clr>
            <a:srgbClr val="FBAE40"/>
          </p15:clr>
        </p15:guide>
        <p15:guide id="6" pos="1504">
          <p15:clr>
            <a:srgbClr val="FBAE40"/>
          </p15:clr>
        </p15:guide>
        <p15:guide id="7" pos="4475">
          <p15:clr>
            <a:srgbClr val="FBAE40"/>
          </p15:clr>
        </p15:guide>
        <p15:guide id="8" pos="3228">
          <p15:clr>
            <a:srgbClr val="FBAE40"/>
          </p15:clr>
        </p15:guide>
        <p15:guide id="9" pos="4725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ьный слайд – спасибо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392614"/>
            <a:ext cx="11460525" cy="902786"/>
          </a:xfrm>
        </p:spPr>
        <p:txBody>
          <a:bodyPr anchor="t">
            <a:normAutofit/>
          </a:bodyPr>
          <a:lstStyle>
            <a:lvl1pPr algn="l">
              <a:lnSpc>
                <a:spcPts val="6000"/>
              </a:lnSpc>
              <a:defRPr sz="54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Спасибо!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479486"/>
            <a:ext cx="0" cy="4965649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43878" y="368300"/>
            <a:ext cx="4776647" cy="6132215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108197" y="2221017"/>
            <a:ext cx="8117552" cy="4268684"/>
          </a:xfrm>
          <a:prstGeom prst="rect">
            <a:avLst/>
          </a:prstGeom>
        </p:spPr>
      </p:pic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88DB8B69-CFFE-BB10-1047-D1E5FA6993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780599" y="3000375"/>
            <a:ext cx="3051400" cy="2789298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E00007-5C55-737B-AFE3-5147C2208EC8}"/>
              </a:ext>
            </a:extLst>
          </p:cNvPr>
          <p:cNvCxnSpPr>
            <a:cxnSpLocks/>
          </p:cNvCxnSpPr>
          <p:nvPr userDrawn="1"/>
        </p:nvCxnSpPr>
        <p:spPr>
          <a:xfrm flipH="1">
            <a:off x="1738312" y="2221016"/>
            <a:ext cx="1588" cy="4279499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BE5BED-2CFC-595B-442B-C41DBF143A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901" y="1306625"/>
            <a:ext cx="4997450" cy="769826"/>
          </a:xfrm>
        </p:spPr>
        <p:txBody>
          <a:bodyPr/>
          <a:lstStyle>
            <a:lvl1pPr marL="0" indent="0" algn="l">
              <a:buNone/>
              <a:defRPr sz="2400" b="0" i="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>
                <a:effectLst/>
              </a:rPr>
              <a:t>Константин Константинопольский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iOS-</a:t>
            </a:r>
            <a:r>
              <a:rPr lang="ru-RU" dirty="0">
                <a:effectLst/>
              </a:rPr>
              <a:t>разработчик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727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ьный слайд – спасибо за внимание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392614"/>
            <a:ext cx="11460525" cy="902786"/>
          </a:xfrm>
        </p:spPr>
        <p:txBody>
          <a:bodyPr anchor="t">
            <a:normAutofit/>
          </a:bodyPr>
          <a:lstStyle>
            <a:lvl1pPr algn="l">
              <a:lnSpc>
                <a:spcPts val="6000"/>
              </a:lnSpc>
              <a:defRPr sz="5400" b="1" i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dirty="0">
                <a:effectLst/>
              </a:rPr>
              <a:t>Спасибо за внимание!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295400"/>
            <a:ext cx="0" cy="5149735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926286" y="1306625"/>
            <a:ext cx="2894239" cy="5193890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39901" y="3429001"/>
            <a:ext cx="8487436" cy="306070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BE5BED-2CFC-595B-442B-C41DBF143A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901" y="1306625"/>
            <a:ext cx="4997450" cy="769826"/>
          </a:xfrm>
        </p:spPr>
        <p:txBody>
          <a:bodyPr/>
          <a:lstStyle>
            <a:lvl1pPr marL="0" indent="0" algn="l">
              <a:buNone/>
              <a:defRPr sz="2400" b="0" i="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>
                <a:effectLst/>
              </a:rPr>
              <a:t>Константин Константинопольский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iOS-</a:t>
            </a:r>
            <a:r>
              <a:rPr lang="ru-RU" dirty="0">
                <a:effectLst/>
              </a:rPr>
              <a:t>разработчик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297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презентации_4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300"/>
            <a:ext cx="9854272" cy="3485439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Заголовок презентации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три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четыре полные строки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3429000"/>
            <a:ext cx="0" cy="213360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225752" y="368300"/>
            <a:ext cx="1594772" cy="6132215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FAEE232-CAD3-F327-237F-92B4871920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63974" y="3642007"/>
            <a:ext cx="3261774" cy="2847693"/>
          </a:xfrm>
          <a:prstGeom prst="rect">
            <a:avLst/>
          </a:prstGeom>
        </p:spPr>
      </p:pic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CC08506F-9FD7-75AC-DAC5-21A813A6C7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76854" y="5366143"/>
            <a:ext cx="4087119" cy="1123558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8BA7EFBC-B84D-9859-D739-0EE6642A0B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9697" y="3642007"/>
            <a:ext cx="5224271" cy="1512404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sp>
        <p:nvSpPr>
          <p:cNvPr id="3" name="Рисунок 20">
            <a:extLst>
              <a:ext uri="{FF2B5EF4-FFF2-40B4-BE49-F238E27FC236}">
                <a16:creationId xmlns:a16="http://schemas.microsoft.com/office/drawing/2014/main" id="{19905C19-1DD9-8970-CFD5-9073EA727DE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35448" y="3975100"/>
            <a:ext cx="4113602" cy="2147820"/>
          </a:xfrm>
        </p:spPr>
        <p:txBody>
          <a:bodyPr>
            <a:normAutofit/>
          </a:bodyPr>
          <a:lstStyle>
            <a:lvl1pPr algn="ctr">
              <a:defRPr sz="1800" b="0" i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ru-RU" dirty="0">
                <a:effectLst/>
              </a:rPr>
              <a:t>фото докладчика/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картинка под тему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CBC9B3-12C8-BA62-B618-F7F86262C2B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" y="5735396"/>
            <a:ext cx="1813127" cy="6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5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презентации_5стро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368299"/>
            <a:ext cx="9842800" cy="4023189"/>
          </a:xfrm>
        </p:spPr>
        <p:txBody>
          <a:bodyPr anchor="t">
            <a:norm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Заголовок презентации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три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четыре полные строки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или пять полных строк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46550"/>
            <a:ext cx="0" cy="141605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47382FC-26A7-F3B7-A124-90C989C1B7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225752" y="368300"/>
            <a:ext cx="1594772" cy="6132215"/>
          </a:xfrm>
          <a:prstGeom prst="rect">
            <a:avLst/>
          </a:prstGeom>
        </p:spPr>
      </p:pic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CC08506F-9FD7-75AC-DAC5-21A813A6C7F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876854" y="4394662"/>
            <a:ext cx="8955145" cy="20950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204847-2DE5-E7AA-D05F-02AA0196876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" y="5735396"/>
            <a:ext cx="1813127" cy="6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03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раздела_2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476B-88F7-6CDA-CCDF-4C8861B32A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9923" y="963609"/>
            <a:ext cx="7698472" cy="1755064"/>
          </a:xfrm>
        </p:spPr>
        <p:txBody>
          <a:bodyPr anchor="t">
            <a:no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Описание раздела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240971"/>
            <a:ext cx="0" cy="524872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8CDED053-4311-B97F-1041-59BEAA004C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35300" y="2651118"/>
            <a:ext cx="5978067" cy="1400751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56D69050-7FFE-A12F-E6F1-493477A247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05316" y="368300"/>
            <a:ext cx="2515208" cy="6132215"/>
          </a:xfrm>
          <a:prstGeom prst="rect">
            <a:avLst/>
          </a:prstGeom>
        </p:spPr>
      </p:pic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C31B57BE-6D48-093C-14CB-663012936E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96000" y="4139327"/>
            <a:ext cx="4357679" cy="2350372"/>
          </a:xfrm>
          <a:prstGeom prst="rect">
            <a:avLst/>
          </a:prstGeo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553F20B-8A58-DB11-98BA-7E34B541B674}"/>
              </a:ext>
            </a:extLst>
          </p:cNvPr>
          <p:cNvCxnSpPr>
            <a:cxnSpLocks/>
          </p:cNvCxnSpPr>
          <p:nvPr userDrawn="1"/>
        </p:nvCxnSpPr>
        <p:spPr>
          <a:xfrm>
            <a:off x="1739900" y="2651118"/>
            <a:ext cx="0" cy="3838581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3E6419E2-ED60-4CCB-494B-01D47FD92A63}"/>
              </a:ext>
            </a:extLst>
          </p:cNvPr>
          <p:cNvSpPr txBox="1">
            <a:spLocks/>
          </p:cNvSpPr>
          <p:nvPr userDrawn="1"/>
        </p:nvSpPr>
        <p:spPr>
          <a:xfrm>
            <a:off x="365737" y="392614"/>
            <a:ext cx="11460525" cy="902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ts val="6000"/>
              </a:lnSpc>
              <a:spcBef>
                <a:spcPct val="0"/>
              </a:spcBef>
              <a:buNone/>
              <a:defRPr sz="6000" b="0" i="0" kern="1200" baseline="0">
                <a:solidFill>
                  <a:schemeClr val="accent1"/>
                </a:solidFill>
                <a:latin typeface="YS Display" pitchFamily="2" charset="77"/>
                <a:ea typeface="+mj-ea"/>
                <a:cs typeface="YS Display" pitchFamily="2" charset="77"/>
              </a:defRPr>
            </a:lvl1pPr>
          </a:lstStyle>
          <a:p>
            <a:endParaRPr lang="ru-RU" dirty="0">
              <a:latin typeface="YS Display Medium" pitchFamily="2" charset="-52"/>
              <a:cs typeface="YS Display Medium" pitchFamily="2" charset="-52"/>
            </a:endParaRPr>
          </a:p>
        </p:txBody>
      </p:sp>
      <p:sp>
        <p:nvSpPr>
          <p:cNvPr id="36" name="Текст 2">
            <a:extLst>
              <a:ext uri="{FF2B5EF4-FFF2-40B4-BE49-F238E27FC236}">
                <a16:creationId xmlns:a16="http://schemas.microsoft.com/office/drawing/2014/main" id="{7B4531F9-D5C2-CC58-C948-346E831C5AD1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65737" y="368300"/>
            <a:ext cx="9611044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  <a:cs typeface="YS Display Medium" pitchFamily="2" charset="-52"/>
              </a:defRPr>
            </a:lvl5pPr>
          </a:lstStyle>
          <a:p>
            <a:r>
              <a:rPr lang="en-US" b="0" i="0" dirty="0">
                <a:solidFill>
                  <a:schemeClr val="accent1"/>
                </a:solidFill>
                <a:latin typeface="YS Display" pitchFamily="2" charset="77"/>
                <a:cs typeface="YS Display" pitchFamily="2" charset="77"/>
              </a:rPr>
              <a:t>01;</a:t>
            </a:r>
            <a:endParaRPr lang="ru-RU" b="0" i="0" dirty="0">
              <a:solidFill>
                <a:schemeClr val="accent1"/>
              </a:solidFill>
              <a:latin typeface="YS Display" pitchFamily="2" charset="77"/>
              <a:cs typeface="YS Display" pitchFamily="2" charset="77"/>
            </a:endParaRPr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5243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191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раздела_3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240971"/>
            <a:ext cx="0" cy="524872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8CDED053-4311-B97F-1041-59BEAA004C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35300" y="3425823"/>
            <a:ext cx="5224275" cy="1344314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56D69050-7FFE-A12F-E6F1-493477A247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51145" y="368300"/>
            <a:ext cx="1769379" cy="6132215"/>
          </a:xfrm>
          <a:prstGeom prst="rect">
            <a:avLst/>
          </a:prstGeom>
        </p:spPr>
      </p:pic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C31B57BE-6D48-093C-14CB-663012936E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96000" y="4867835"/>
            <a:ext cx="5735999" cy="1621863"/>
          </a:xfrm>
          <a:prstGeom prst="rect">
            <a:avLst/>
          </a:prstGeo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553F20B-8A58-DB11-98BA-7E34B541B674}"/>
              </a:ext>
            </a:extLst>
          </p:cNvPr>
          <p:cNvCxnSpPr>
            <a:cxnSpLocks/>
          </p:cNvCxnSpPr>
          <p:nvPr userDrawn="1"/>
        </p:nvCxnSpPr>
        <p:spPr>
          <a:xfrm>
            <a:off x="1739900" y="3314700"/>
            <a:ext cx="0" cy="3174999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C54F42AB-66A8-9885-E881-C5874A56541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259576" y="3429000"/>
            <a:ext cx="3572424" cy="1713208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84AE62A8-7D28-52F1-BB89-165267111329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65737" y="368300"/>
            <a:ext cx="9611044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  <a:cs typeface="YS Display Medium" pitchFamily="2" charset="-52"/>
              </a:defRPr>
            </a:lvl5pPr>
          </a:lstStyle>
          <a:p>
            <a:r>
              <a:rPr lang="en-US" b="0" i="0" dirty="0">
                <a:solidFill>
                  <a:schemeClr val="accent1"/>
                </a:solidFill>
                <a:latin typeface="YS Display" pitchFamily="2" charset="77"/>
                <a:cs typeface="YS Display" pitchFamily="2" charset="77"/>
              </a:rPr>
              <a:t>01;</a:t>
            </a:r>
            <a:endParaRPr lang="ru-RU" b="0" i="0" dirty="0">
              <a:solidFill>
                <a:schemeClr val="accent1"/>
              </a:solidFill>
              <a:latin typeface="YS Display" pitchFamily="2" charset="77"/>
              <a:cs typeface="YS Display" pitchFamily="2" charset="77"/>
            </a:endParaRPr>
          </a:p>
          <a:p>
            <a:pPr lvl="4"/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722ECEB-429F-444A-33F3-B4ED431681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9922" y="963608"/>
            <a:ext cx="8401221" cy="2465391"/>
          </a:xfrm>
        </p:spPr>
        <p:txBody>
          <a:bodyPr anchor="t">
            <a:no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Описание раздела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три полные строки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402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19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 раздела_4стро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AD2C6B-FD39-124E-D07C-E07C2DE0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3F-24CF-B5FD-C95C-79888E94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8DE7FA1B-F957-4F22-889A-E25B642749E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6EEE8ED-ACCD-9F1E-CBF5-DB02F28BB2F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240971"/>
            <a:ext cx="0" cy="524872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8CDED053-4311-B97F-1041-59BEAA004C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35300" y="4136315"/>
            <a:ext cx="5224275" cy="1344314"/>
          </a:xfrm>
        </p:spPr>
        <p:txBody>
          <a:bodyPr lIns="0"/>
          <a:lstStyle>
            <a:lvl1pPr marL="0" indent="0" algn="l">
              <a:buNone/>
              <a:defRPr sz="2400" b="0" i="0"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>
                <a:effectLst/>
              </a:rPr>
              <a:t>Константин Константинопольский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Руководитель службы мобильной </a:t>
            </a:r>
            <a:br>
              <a:rPr lang="en-US" sz="2400" dirty="0">
                <a:effectLst/>
              </a:rPr>
            </a:br>
            <a:r>
              <a:rPr lang="ru-RU" sz="2400" dirty="0">
                <a:effectLst/>
              </a:rPr>
              <a:t>разработки Яндекс Маркета</a:t>
            </a:r>
            <a:endParaRPr lang="ru-RU" sz="2400" dirty="0"/>
          </a:p>
        </p:txBody>
      </p:sp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C31B57BE-6D48-093C-14CB-663012936E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259575" y="4281543"/>
            <a:ext cx="3572424" cy="2208155"/>
          </a:xfrm>
          <a:prstGeom prst="rect">
            <a:avLst/>
          </a:prstGeo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553F20B-8A58-DB11-98BA-7E34B541B674}"/>
              </a:ext>
            </a:extLst>
          </p:cNvPr>
          <p:cNvCxnSpPr>
            <a:cxnSpLocks/>
          </p:cNvCxnSpPr>
          <p:nvPr userDrawn="1"/>
        </p:nvCxnSpPr>
        <p:spPr>
          <a:xfrm>
            <a:off x="1739900" y="4136315"/>
            <a:ext cx="0" cy="2353384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1177B5DD-4FB0-21D7-1472-5452D93214F7}"/>
              </a:ext>
            </a:extLst>
          </p:cNvPr>
          <p:cNvSpPr>
            <a:spLocks noGrp="1"/>
          </p:cNvSpPr>
          <p:nvPr>
            <p:ph idx="59" hasCustomPrompt="1"/>
          </p:nvPr>
        </p:nvSpPr>
        <p:spPr>
          <a:xfrm>
            <a:off x="365737" y="368300"/>
            <a:ext cx="9611044" cy="1014558"/>
          </a:xfrm>
          <a:prstGeom prst="rect">
            <a:avLst/>
          </a:prstGeom>
        </p:spPr>
        <p:txBody>
          <a:bodyPr vert="horz" wrap="square" lIns="36000" tIns="36000" rIns="91440" bIns="36000" rtlCol="0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chemeClr val="accent1"/>
              </a:buClr>
              <a:buFont typeface="Wingdings" panose="05000000000000000000" pitchFamily="2" charset="2"/>
              <a:buNone/>
              <a:defRPr b="1"/>
            </a:lvl2pPr>
            <a:lvl3pPr marL="12001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3pPr>
            <a:lvl4pPr marL="1714500" indent="-342900">
              <a:buClr>
                <a:schemeClr val="accent1"/>
              </a:buClr>
              <a:buFont typeface="+mj-lt"/>
              <a:buAutoNum type="arabicPeriod"/>
              <a:defRPr/>
            </a:lvl4pPr>
            <a:lvl5pPr>
              <a:defRPr sz="5400" b="1" i="0">
                <a:solidFill>
                  <a:schemeClr val="accent1"/>
                </a:solidFill>
                <a:latin typeface="+mj-lt"/>
                <a:cs typeface="YS Display Medium" pitchFamily="2" charset="-52"/>
              </a:defRPr>
            </a:lvl5pPr>
          </a:lstStyle>
          <a:p>
            <a:r>
              <a:rPr lang="en-US" b="0" i="0" dirty="0">
                <a:solidFill>
                  <a:schemeClr val="accent1"/>
                </a:solidFill>
                <a:latin typeface="YS Display" pitchFamily="2" charset="77"/>
                <a:cs typeface="YS Display" pitchFamily="2" charset="77"/>
              </a:rPr>
              <a:t>01;</a:t>
            </a:r>
            <a:endParaRPr lang="ru-RU" b="0" i="0" dirty="0">
              <a:solidFill>
                <a:schemeClr val="accent1"/>
              </a:solidFill>
              <a:latin typeface="YS Display" pitchFamily="2" charset="77"/>
              <a:cs typeface="YS Display" pitchFamily="2" charset="77"/>
            </a:endParaRPr>
          </a:p>
          <a:p>
            <a:pPr lvl="4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5C7B8AB-0129-31FB-95E5-B01DEF6FE5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9922" y="963608"/>
            <a:ext cx="10221140" cy="3172707"/>
          </a:xfrm>
        </p:spPr>
        <p:txBody>
          <a:bodyPr anchor="t">
            <a:noAutofit/>
          </a:bodyPr>
          <a:lstStyle>
            <a:lvl1pPr algn="l">
              <a:defRPr sz="5400" b="1" i="0">
                <a:latin typeface="+mj-lt"/>
                <a:cs typeface="YS Display Medium" pitchFamily="2" charset="-52"/>
              </a:defRPr>
            </a:lvl1pPr>
          </a:lstStyle>
          <a:p>
            <a:r>
              <a:rPr lang="ru-RU" dirty="0">
                <a:effectLst/>
              </a:rPr>
              <a:t>Описание раздела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в две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три полные строки</a:t>
            </a:r>
            <a:br>
              <a:rPr lang="en-US" dirty="0">
                <a:effectLst/>
              </a:rPr>
            </a:br>
            <a:r>
              <a:rPr lang="ru-RU" dirty="0">
                <a:effectLst/>
              </a:rPr>
              <a:t>или четыре полные строки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8786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096">
          <p15:clr>
            <a:srgbClr val="FBAE40"/>
          </p15:clr>
        </p15:guide>
        <p15:guide id="2" pos="191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25B8F-FD49-7998-6912-45DE54987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8300"/>
            <a:ext cx="11460524" cy="124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9198EC-AA1D-867B-B02C-476E42A9A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5" y="1815120"/>
            <a:ext cx="11460524" cy="4547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0"/>
            <a:endParaRPr lang="ru-RU" dirty="0"/>
          </a:p>
          <a:p>
            <a:pPr lvl="1"/>
            <a:r>
              <a:rPr lang="ru-RU" dirty="0"/>
              <a:t>Ключевая мысль</a:t>
            </a:r>
          </a:p>
          <a:p>
            <a:pPr lvl="1"/>
            <a:endParaRPr lang="ru-RU" dirty="0"/>
          </a:p>
          <a:p>
            <a:pPr lvl="2"/>
            <a:r>
              <a:rPr lang="ru-RU" dirty="0"/>
              <a:t>Маркированный список</a:t>
            </a:r>
          </a:p>
          <a:p>
            <a:pPr lvl="2"/>
            <a:endParaRPr lang="ru-RU" dirty="0"/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endParaRPr lang="ru-RU" dirty="0"/>
          </a:p>
          <a:p>
            <a:pPr lvl="4"/>
            <a:r>
              <a:rPr lang="ru-RU" dirty="0"/>
              <a:t>Образец текста</a:t>
            </a:r>
          </a:p>
          <a:p>
            <a:pPr lv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1F1C6A-729B-75CE-F434-2F2A020F3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492875"/>
            <a:ext cx="5724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025E00-D319-9D9E-1E2E-DCC43F229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8799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8935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3" r:id="rId2"/>
    <p:sldLayoutId id="2147483653" r:id="rId3"/>
    <p:sldLayoutId id="2147483704" r:id="rId4"/>
    <p:sldLayoutId id="2147483654" r:id="rId5"/>
    <p:sldLayoutId id="2147483655" r:id="rId6"/>
    <p:sldLayoutId id="2147483699" r:id="rId7"/>
    <p:sldLayoutId id="2147483700" r:id="rId8"/>
    <p:sldLayoutId id="2147483701" r:id="rId9"/>
    <p:sldLayoutId id="2147483702" r:id="rId10"/>
    <p:sldLayoutId id="2147483662" r:id="rId11"/>
    <p:sldLayoutId id="2147483677" r:id="rId12"/>
    <p:sldLayoutId id="2147483696" r:id="rId13"/>
    <p:sldLayoutId id="2147483697" r:id="rId14"/>
    <p:sldLayoutId id="2147483667" r:id="rId15"/>
    <p:sldLayoutId id="2147483694" r:id="rId16"/>
    <p:sldLayoutId id="2147483695" r:id="rId17"/>
    <p:sldLayoutId id="2147483678" r:id="rId18"/>
    <p:sldLayoutId id="2147483663" r:id="rId19"/>
    <p:sldLayoutId id="2147483679" r:id="rId20"/>
    <p:sldLayoutId id="2147483664" r:id="rId21"/>
    <p:sldLayoutId id="2147483665" r:id="rId22"/>
    <p:sldLayoutId id="2147483680" r:id="rId23"/>
    <p:sldLayoutId id="2147483666" r:id="rId24"/>
    <p:sldLayoutId id="2147483668" r:id="rId25"/>
    <p:sldLayoutId id="2147483669" r:id="rId26"/>
    <p:sldLayoutId id="2147483698" r:id="rId27"/>
    <p:sldLayoutId id="2147483670" r:id="rId28"/>
    <p:sldLayoutId id="2147483671" r:id="rId29"/>
    <p:sldLayoutId id="2147483672" r:id="rId30"/>
    <p:sldLayoutId id="2147483673" r:id="rId31"/>
    <p:sldLayoutId id="2147483675" r:id="rId32"/>
    <p:sldLayoutId id="2147483674" r:id="rId33"/>
    <p:sldLayoutId id="2147483676" r:id="rId34"/>
    <p:sldLayoutId id="2147483681" r:id="rId35"/>
    <p:sldLayoutId id="2147483682" r:id="rId36"/>
    <p:sldLayoutId id="2147483688" r:id="rId37"/>
    <p:sldLayoutId id="2147483691" r:id="rId38"/>
    <p:sldLayoutId id="2147483689" r:id="rId39"/>
    <p:sldLayoutId id="2147483692" r:id="rId40"/>
    <p:sldLayoutId id="2147483693" r:id="rId41"/>
    <p:sldLayoutId id="2147483690" r:id="rId42"/>
    <p:sldLayoutId id="2147483684" r:id="rId43"/>
    <p:sldLayoutId id="2147483685" r:id="rId4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2BF52C"/>
        </a:buClr>
        <a:buFont typeface="Wingdings" panose="05000000000000000000" pitchFamily="2" charset="2"/>
        <a:buNone/>
        <a:defRPr sz="2400" b="0" i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2BF52C"/>
        </a:buClr>
        <a:buFont typeface="Wingdings" panose="05000000000000000000" pitchFamily="2" charset="2"/>
        <a:buNone/>
        <a:defRPr sz="2400" b="1" i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2400" b="0" i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885950" indent="-5143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+mj-lt"/>
        <a:buAutoNum type="arabicPeriod"/>
        <a:defRPr sz="2400" b="0" i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2BF52C"/>
        </a:buClr>
        <a:buFont typeface="Wingdings" panose="05000000000000000000" pitchFamily="2" charset="2"/>
        <a:buNone/>
        <a:defRPr sz="2400" b="0" i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4088" userDrawn="1">
          <p15:clr>
            <a:srgbClr val="F26B43"/>
          </p15:clr>
        </p15:guide>
        <p15:guide id="4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167D0E-A234-4419-8CC4-CEFAFC2DD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rgbClr val="000000"/>
                </a:solidFill>
                <a:latin typeface="YS Display Medium" pitchFamily="34" charset="0"/>
              </a:rPr>
              <a:t>Не с первого раза: упрощаем С++ код с помощью DSL</a:t>
            </a:r>
            <a:endParaRPr lang="ru-R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9464336-B30C-41AE-B7AC-D08F0D2EB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Илья Шишков</a:t>
            </a:r>
          </a:p>
          <a:p>
            <a:r>
              <a:rPr lang="ru-RU" dirty="0"/>
              <a:t>старший разработчик Яндекса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F99D9E7-070D-4962-BA22-4453B17F95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0E438-DDBC-4912-8F59-039E72B5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230AB-10C6-45EF-B304-8DFEEB22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923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B70F-7836-4343-9862-6437DF09F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Кто я?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B5238-6E6B-411F-A291-7B3E25C6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FBC9D-DCAD-46FB-9732-338CA3C3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46A433-3F81-42BA-ABCC-DB49F89B3404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6478389" y="1449340"/>
            <a:ext cx="5342136" cy="2518922"/>
          </a:xfrm>
        </p:spPr>
        <p:txBody>
          <a:bodyPr>
            <a:normAutofit/>
          </a:bodyPr>
          <a:lstStyle/>
          <a:p>
            <a:r>
              <a:rPr lang="ru-RU" sz="1800" dirty="0"/>
              <a:t>Программирую на</a:t>
            </a:r>
            <a:r>
              <a:rPr lang="en-US" sz="1800" dirty="0"/>
              <a:t> C++ c 2006 </a:t>
            </a:r>
            <a:r>
              <a:rPr lang="ru-RU" sz="1800" dirty="0"/>
              <a:t>года</a:t>
            </a:r>
          </a:p>
          <a:p>
            <a:r>
              <a:rPr lang="ru-RU" dirty="0"/>
              <a:t>С 2012 года работаю разработчиком в Яндексе</a:t>
            </a:r>
          </a:p>
          <a:p>
            <a:r>
              <a:rPr lang="ru-RU" dirty="0"/>
              <a:t>Создатель онлайн-курсов «Пояса по С++» и «Алгоритмический фундамент программиста»</a:t>
            </a:r>
          </a:p>
          <a:p>
            <a:endParaRPr lang="ru-RU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A71B289-499F-49B8-A0C2-1E181D50C462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3" b="35413"/>
          <a:stretch/>
        </p:blipFill>
        <p:spPr>
          <a:xfrm>
            <a:off x="371475" y="1449340"/>
            <a:ext cx="5760000" cy="5040360"/>
          </a:xfrm>
        </p:spPr>
      </p:pic>
    </p:spTree>
    <p:extLst>
      <p:ext uri="{BB962C8B-B14F-4D97-AF65-F5344CB8AC3E}">
        <p14:creationId xmlns:p14="http://schemas.microsoft.com/office/powerpoint/2010/main" val="408924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6C604B-D87D-4050-8DB8-E832146E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B92E3C-B85B-407F-B04D-F45BCEA8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/>
              <a:t>1</a:t>
            </a:r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866F5F-7CB5-49C8-834E-44F3255B9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Зачем меня слушать?</a:t>
            </a:r>
            <a:endParaRPr lang="ru-R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79BF0E9-9946-434E-BB8A-91A964C7EBDE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pPr marL="468000" lvl="2"/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Практический пример применения средств </a:t>
            </a:r>
            <a:r>
              <a:rPr lang="en-US" sz="2400" dirty="0">
                <a:solidFill>
                  <a:srgbClr val="000000"/>
                </a:solidFill>
                <a:latin typeface="YS Display Medium" pitchFamily="34" charset="0"/>
              </a:rPr>
              <a:t>C++ </a:t>
            </a:r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для улучшения читаемости кода</a:t>
            </a:r>
            <a:endParaRPr lang="ru-RU" dirty="0"/>
          </a:p>
          <a:p>
            <a:pPr marL="468000" lvl="2"/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Пример пользы от макросов</a:t>
            </a:r>
            <a:endParaRPr lang="ru-RU" dirty="0"/>
          </a:p>
          <a:p>
            <a:pPr marL="468000" lvl="2"/>
            <a:r>
              <a:rPr lang="ru-RU" sz="2400" dirty="0">
                <a:solidFill>
                  <a:srgbClr val="000000"/>
                </a:solidFill>
                <a:latin typeface="YS Display Medium" pitchFamily="34" charset="0"/>
              </a:rPr>
              <a:t>Покажу весь путь до успеха со всеми сложностями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409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F80EBB-D454-40E7-B66E-8D49EDA1C4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D8C7DB-3467-41F9-8765-B64D59D722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ru-RU"/>
              <a:t>1</a:t>
            </a:r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D9FBD4-20F9-4AA0-8DD0-1F04AEF7DD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Весь путь до успеха</a:t>
            </a:r>
            <a:endParaRPr lang="ru-R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B08DE9-ABD7-468D-A940-3FF4822CC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37" y="1292413"/>
            <a:ext cx="5246439" cy="50995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2C1396E-9DAB-4A30-940C-1D5BB7334730}"/>
              </a:ext>
            </a:extLst>
          </p:cNvPr>
          <p:cNvSpPr/>
          <p:nvPr/>
        </p:nvSpPr>
        <p:spPr>
          <a:xfrm>
            <a:off x="3294185" y="3059723"/>
            <a:ext cx="5064369" cy="333222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31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3CE081-752A-472C-A339-420CE5BD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C5DE1C-58BA-492B-95B1-29BB9780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72CBB-57B8-44B8-871E-6226E69AC2EE}"/>
              </a:ext>
            </a:extLst>
          </p:cNvPr>
          <p:cNvSpPr>
            <a:spLocks noGrp="1"/>
          </p:cNvSpPr>
          <p:nvPr>
            <p:ph idx="24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000000"/>
                </a:solidFill>
                <a:latin typeface="YS Display Medium" pitchFamily="2" charset="-52"/>
                <a:ea typeface="YS Display Medium" pitchFamily="34" charset="-122"/>
                <a:cs typeface="YS Display Medium" pitchFamily="34" charset="-120"/>
              </a:rPr>
              <a:t>Описание задачи</a:t>
            </a:r>
            <a:endParaRPr lang="en-US" sz="2400" dirty="0">
              <a:latin typeface="YS Display Medium" pitchFamily="2" charset="-52"/>
            </a:endParaRPr>
          </a:p>
          <a:p>
            <a:r>
              <a:rPr lang="ru-RU" sz="2400" dirty="0">
                <a:solidFill>
                  <a:srgbClr val="000000"/>
                </a:solidFill>
                <a:latin typeface="YS Display Medium" pitchFamily="2" charset="-52"/>
                <a:ea typeface="YS Display Medium" pitchFamily="34" charset="-122"/>
                <a:cs typeface="YS Display Medium" pitchFamily="34" charset="-120"/>
              </a:rPr>
              <a:t>Подход в лоб	</a:t>
            </a:r>
            <a:endParaRPr lang="en-US" sz="2400" dirty="0">
              <a:latin typeface="YS Display Medium" pitchFamily="2" charset="-52"/>
            </a:endParaRPr>
          </a:p>
          <a:p>
            <a:r>
              <a:rPr lang="en-US" dirty="0">
                <a:latin typeface="YS Display Medium" pitchFamily="2" charset="-52"/>
              </a:rPr>
              <a:t>Expression templates</a:t>
            </a:r>
          </a:p>
          <a:p>
            <a:r>
              <a:rPr lang="en-US" dirty="0">
                <a:latin typeface="YS Display Medium" pitchFamily="2" charset="-52"/>
              </a:rPr>
              <a:t>Dynamic polymorphism</a:t>
            </a:r>
          </a:p>
          <a:p>
            <a:r>
              <a:rPr lang="en-US" dirty="0">
                <a:latin typeface="YS Display Medium" pitchFamily="2" charset="-52"/>
              </a:rPr>
              <a:t>Keep it simple, stupid</a:t>
            </a:r>
          </a:p>
          <a:p>
            <a:r>
              <a:rPr lang="ru-RU" dirty="0">
                <a:latin typeface="YS Display Medium" pitchFamily="2" charset="-52"/>
              </a:rPr>
              <a:t>Итоги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29F2B8-8A4F-4174-AE08-ECCAD8C57B00}"/>
              </a:ext>
            </a:extLst>
          </p:cNvPr>
          <p:cNvSpPr>
            <a:spLocks noGrp="1"/>
          </p:cNvSpPr>
          <p:nvPr>
            <p:ph idx="2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50FB7C-D55C-4F22-BEA7-1BFF57DA17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Содержани</a:t>
            </a:r>
            <a:r>
              <a:rPr lang="ru-RU" sz="5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2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CF03-2A52-47DA-8E25-8D535A5B10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Описание задачи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7F2CB-E654-44D6-B3B8-79607D8C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C7761-66C6-4404-8B17-7A857F4E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C8ED9D-A117-4B88-8D00-B35A0E1FB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Оценки, которые мы считаем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9C613C-19FD-4857-8DA6-D36C81704AEA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6478389" y="1947571"/>
            <a:ext cx="5342136" cy="4359444"/>
          </a:xfrm>
        </p:spPr>
        <p:txBody>
          <a:bodyPr/>
          <a:lstStyle/>
          <a:p>
            <a:r>
              <a:rPr lang="ru-RU" dirty="0"/>
              <a:t>Длительность подлёта курьера к ресторану</a:t>
            </a:r>
          </a:p>
          <a:p>
            <a:r>
              <a:rPr lang="ru-RU" dirty="0"/>
              <a:t>Длительность приготовления заказа</a:t>
            </a:r>
          </a:p>
          <a:p>
            <a:r>
              <a:rPr lang="ru-RU" dirty="0"/>
              <a:t>Длительность сборки заказа в магазине</a:t>
            </a:r>
          </a:p>
          <a:p>
            <a:r>
              <a:rPr lang="ru-RU" dirty="0"/>
              <a:t>Длительность ожидания в ресторане</a:t>
            </a:r>
          </a:p>
          <a:p>
            <a:r>
              <a:rPr lang="ru-RU" dirty="0"/>
              <a:t>Длительность доставки заказа клиенту</a:t>
            </a:r>
          </a:p>
          <a:p>
            <a:r>
              <a:rPr lang="ru-RU" dirty="0"/>
              <a:t>Момент прибытия курьера в ресторан</a:t>
            </a:r>
          </a:p>
          <a:p>
            <a:r>
              <a:rPr lang="ru-RU" dirty="0"/>
              <a:t>Момент окончания приготовления заказа</a:t>
            </a:r>
          </a:p>
          <a:p>
            <a:r>
              <a:rPr lang="ru-RU" dirty="0"/>
              <a:t>Момент окончания сборки заказа в магазине</a:t>
            </a:r>
          </a:p>
          <a:p>
            <a:r>
              <a:rPr lang="ru-RU" dirty="0"/>
              <a:t>Момент начала доставки</a:t>
            </a:r>
          </a:p>
          <a:p>
            <a:r>
              <a:rPr lang="ru-RU" dirty="0"/>
              <a:t>Момент завершения доставки</a:t>
            </a:r>
          </a:p>
          <a:p>
            <a:r>
              <a:rPr lang="ru-RU" dirty="0"/>
              <a:t>Момент завершения заказа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1F298B1-2298-4EA5-85E8-977BE6E9B6C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" r="616" b="19412"/>
          <a:stretch/>
        </p:blipFill>
        <p:spPr>
          <a:xfrm>
            <a:off x="1397243" y="1312985"/>
            <a:ext cx="3192325" cy="5061438"/>
          </a:xfrm>
        </p:spPr>
      </p:pic>
    </p:spTree>
    <p:extLst>
      <p:ext uri="{BB962C8B-B14F-4D97-AF65-F5344CB8AC3E}">
        <p14:creationId xmlns:p14="http://schemas.microsoft.com/office/powerpoint/2010/main" val="223840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A680CB-51F3-46BF-8CA4-1636CD32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C452C-FE70-4FDE-90D5-2629F47A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70C1AA4-8C9C-48B4-9468-8B7E7AEBF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>
                <a:solidFill>
                  <a:srgbClr val="000000"/>
                </a:solidFill>
                <a:latin typeface="YS Display Medium" pitchFamily="34" charset="0"/>
              </a:rPr>
              <a:t>Расчёт оценок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8C41740-AE1F-4AB3-9E1C-B7B4EC6D723F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1475" y="1585191"/>
            <a:ext cx="6041048" cy="4291734"/>
          </a:xfrm>
        </p:spPr>
        <p:txBody>
          <a:bodyPr/>
          <a:lstStyle/>
          <a:p>
            <a:r>
              <a:rPr lang="ru-RU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Два типа оценок — </a:t>
            </a:r>
            <a:r>
              <a:rPr lang="ru-RU" sz="24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time</a:t>
            </a:r>
            <a:r>
              <a:rPr lang="en-US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_</a:t>
            </a:r>
            <a:r>
              <a:rPr lang="ru-RU" sz="24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point</a:t>
            </a:r>
            <a:r>
              <a:rPr lang="ru-RU" sz="24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 и </a:t>
            </a:r>
            <a:r>
              <a:rPr lang="ru-RU" sz="24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duration</a:t>
            </a:r>
            <a:endParaRPr lang="en-US" sz="2400" dirty="0">
              <a:solidFill>
                <a:srgbClr val="000000"/>
              </a:solidFill>
              <a:latin typeface="YS Display Medium" pitchFamily="34" charset="0"/>
              <a:ea typeface="YS Display Medium" pitchFamily="34" charset="-122"/>
              <a:cs typeface="YS Display Medium" pitchFamily="34" charset="-120"/>
            </a:endParaRPr>
          </a:p>
          <a:p>
            <a:r>
              <a:rPr lang="ru-RU" dirty="0">
                <a:solidFill>
                  <a:srgbClr val="000000"/>
                </a:solidFill>
                <a:latin typeface="YS Display Medium" pitchFamily="34" charset="0"/>
              </a:rPr>
              <a:t>Посчитать оценку</a:t>
            </a:r>
          </a:p>
          <a:p>
            <a:r>
              <a:rPr lang="ru-RU" dirty="0">
                <a:solidFill>
                  <a:srgbClr val="000000"/>
                </a:solidFill>
                <a:latin typeface="YS Display Medium" pitchFamily="34" charset="0"/>
              </a:rPr>
              <a:t>Сохранить формулу расчёта</a:t>
            </a:r>
          </a:p>
          <a:p>
            <a:r>
              <a:rPr lang="ru-RU" dirty="0">
                <a:solidFill>
                  <a:srgbClr val="000000"/>
                </a:solidFill>
                <a:latin typeface="YS Display Medium" pitchFamily="34" charset="0"/>
              </a:rPr>
              <a:t>Сохранить значения переменных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B39815-822E-43A2-9352-969DD41D03B7}"/>
              </a:ext>
            </a:extLst>
          </p:cNvPr>
          <p:cNvSpPr txBox="1"/>
          <p:nvPr/>
        </p:nvSpPr>
        <p:spPr>
          <a:xfrm>
            <a:off x="6899031" y="1585191"/>
            <a:ext cx="47654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: "2023-07-25T11:57:47",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"formula"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  "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order_created_at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 + max(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courier_arrival_duration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cooking_duration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)",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"variables"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  "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cooking_duration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": "1200s",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  "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courier_arrival_duration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": "2020s",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  "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order_created_at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": 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      "2023-07-25T10:13:51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0" i="0" dirty="0">
                <a:effectLst/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42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C7EE-640F-450F-8010-85A862456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Первый подход — в лоб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8390E-563C-4287-8CD0-46451E18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9920-5F7D-4DB3-9B1A-7F3D67B1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F99643D-2DAF-4490-89C0-4C559E556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9B292-90A5-472D-9F3E-D50ACAF3F2F2}"/>
              </a:ext>
            </a:extLst>
          </p:cNvPr>
          <p:cNvSpPr>
            <a:spLocks noGrp="1"/>
          </p:cNvSpPr>
          <p:nvPr>
            <p:ph idx="59"/>
          </p:nvPr>
        </p:nvSpPr>
        <p:spPr/>
        <p:txBody>
          <a:bodyPr/>
          <a:lstStyle/>
          <a:p>
            <a:r>
              <a:rPr lang="ru-RU" dirty="0"/>
              <a:t>01;</a:t>
            </a:r>
          </a:p>
        </p:txBody>
      </p:sp>
    </p:spTree>
    <p:extLst>
      <p:ext uri="{BB962C8B-B14F-4D97-AF65-F5344CB8AC3E}">
        <p14:creationId xmlns:p14="http://schemas.microsoft.com/office/powerpoint/2010/main" val="283016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D5D624-1AA6-4945-BD4E-150CD1D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EA27F-D800-4246-A59D-21AC713B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FA1B-F957-4F22-889A-E25B642749EF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A2DE6-4D72-4752-9D2F-4411C2E144A9}"/>
              </a:ext>
            </a:extLst>
          </p:cNvPr>
          <p:cNvSpPr>
            <a:spLocks noGrp="1"/>
          </p:cNvSpPr>
          <p:nvPr>
            <p:ph idx="25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CalcCompleteAt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Estimated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formula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4B9EE-1A92-40C3-9E86-1FE65FC01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Первый подход — в лоб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3C72AB1-D0D5-4DA2-AF98-34DD6C29BD66}"/>
              </a:ext>
            </a:extLst>
          </p:cNvPr>
          <p:cNvSpPr txBox="1">
            <a:spLocks/>
          </p:cNvSpPr>
          <p:nvPr/>
        </p:nvSpPr>
        <p:spPr>
          <a:xfrm>
            <a:off x="5820508" y="4194408"/>
            <a:ext cx="5900122" cy="22076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wrap="square" lIns="36000" tIns="36000" rIns="91440" bIns="36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 b="1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+mj-lt"/>
              <a:buAutoNum type="arabicPeriod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BF52C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EstimationData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Timepoint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delivery_started_at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Timepoint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arrival_to_customer_at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delivery_duration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fallback_delivery_duration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2B6E42-9989-4F9A-9B6F-D1B85808EF0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249807" y="1713701"/>
            <a:ext cx="3520762" cy="24807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78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Тема Office">
  <a:themeElements>
    <a:clrScheme name="Backend">
      <a:dk1>
        <a:srgbClr val="000000"/>
      </a:dk1>
      <a:lt1>
        <a:srgbClr val="BEBEBE"/>
      </a:lt1>
      <a:dk2>
        <a:srgbClr val="BEBEBE"/>
      </a:dk2>
      <a:lt2>
        <a:srgbClr val="FFFFFF"/>
      </a:lt2>
      <a:accent1>
        <a:srgbClr val="2BF52C"/>
      </a:accent1>
      <a:accent2>
        <a:srgbClr val="FC3F1D"/>
      </a:accent2>
      <a:accent3>
        <a:srgbClr val="FF017E"/>
      </a:accent3>
      <a:accent4>
        <a:srgbClr val="0000FE"/>
      </a:accent4>
      <a:accent5>
        <a:srgbClr val="2BF52C"/>
      </a:accent5>
      <a:accent6>
        <a:srgbClr val="FC3F1D"/>
      </a:accent6>
      <a:hlink>
        <a:srgbClr val="2BF52C"/>
      </a:hlink>
      <a:folHlink>
        <a:srgbClr val="0000FE"/>
      </a:folHlink>
    </a:clrScheme>
    <a:fontScheme name="Yfd_Шрифтовая тем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1951</TotalTime>
  <Words>413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Wingdings</vt:lpstr>
      <vt:lpstr>YS Display</vt:lpstr>
      <vt:lpstr>YS Display Medium</vt:lpstr>
      <vt:lpstr>YS Display Regular</vt:lpstr>
      <vt:lpstr>Тема Office</vt:lpstr>
      <vt:lpstr>Не с первого раза: упрощаем С++ код с помощью DSL</vt:lpstr>
      <vt:lpstr>Кто я?</vt:lpstr>
      <vt:lpstr>Зачем меня слушать?</vt:lpstr>
      <vt:lpstr>Весь путь до успеха</vt:lpstr>
      <vt:lpstr>Содержание</vt:lpstr>
      <vt:lpstr>Описание задачи</vt:lpstr>
      <vt:lpstr>Расчёт оценок</vt:lpstr>
      <vt:lpstr>Первый подход — в лоб</vt:lpstr>
      <vt:lpstr>Первый подход — в лоб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Иванов</dc:creator>
  <cp:lastModifiedBy>Ilia Shishkov</cp:lastModifiedBy>
  <cp:revision>76</cp:revision>
  <dcterms:created xsi:type="dcterms:W3CDTF">2023-07-14T14:41:16Z</dcterms:created>
  <dcterms:modified xsi:type="dcterms:W3CDTF">2023-07-25T14:50:36Z</dcterms:modified>
</cp:coreProperties>
</file>