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3"/>
  </p:notesMasterIdLst>
  <p:sldIdLst>
    <p:sldId id="257" r:id="rId2"/>
    <p:sldId id="291" r:id="rId3"/>
    <p:sldId id="274" r:id="rId4"/>
    <p:sldId id="294" r:id="rId5"/>
    <p:sldId id="262" r:id="rId6"/>
    <p:sldId id="296" r:id="rId7"/>
    <p:sldId id="297" r:id="rId8"/>
    <p:sldId id="298" r:id="rId9"/>
    <p:sldId id="29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56" r:id="rId32"/>
    <p:sldId id="258" r:id="rId33"/>
    <p:sldId id="292" r:id="rId34"/>
    <p:sldId id="290" r:id="rId35"/>
    <p:sldId id="263" r:id="rId36"/>
    <p:sldId id="264" r:id="rId37"/>
    <p:sldId id="265" r:id="rId38"/>
    <p:sldId id="266" r:id="rId39"/>
    <p:sldId id="267" r:id="rId40"/>
    <p:sldId id="260" r:id="rId41"/>
    <p:sldId id="269" r:id="rId42"/>
    <p:sldId id="270" r:id="rId43"/>
    <p:sldId id="271" r:id="rId44"/>
    <p:sldId id="272" r:id="rId45"/>
    <p:sldId id="273" r:id="rId46"/>
    <p:sldId id="299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61" r:id="rId62"/>
  </p:sldIdLst>
  <p:sldSz cx="18288000" cy="10287000"/>
  <p:notesSz cx="10287000" cy="18288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YS Display Medium" pitchFamily="2" charset="-52"/>
      <p:regular r:id="rId68"/>
    </p:embeddedFont>
    <p:embeddedFont>
      <p:font typeface="YS Display Regular" pitchFamily="2" charset="-52"/>
      <p:regular r:id="rId6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02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9.sv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26" Type="http://schemas.openxmlformats.org/officeDocument/2006/relationships/image" Target="../media/image37.sv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5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6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" Type="http://schemas.openxmlformats.org/officeDocument/2006/relationships/image" Target="../media/image7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9.svg"/><Relationship Id="rId20" Type="http://schemas.openxmlformats.org/officeDocument/2006/relationships/image" Target="../media/image1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svg"/><Relationship Id="rId19" Type="http://schemas.openxmlformats.org/officeDocument/2006/relationships/image" Target="../media/image122.png"/><Relationship Id="rId4" Type="http://schemas.openxmlformats.org/officeDocument/2006/relationships/image" Target="../media/image77.svg"/><Relationship Id="rId9" Type="http://schemas.openxmlformats.org/officeDocument/2006/relationships/image" Target="../media/image11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127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10" Type="http://schemas.openxmlformats.org/officeDocument/2006/relationships/image" Target="../media/image135.svg"/><Relationship Id="rId4" Type="http://schemas.openxmlformats.org/officeDocument/2006/relationships/image" Target="../media/image129.svg"/><Relationship Id="rId9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svg"/><Relationship Id="rId3" Type="http://schemas.openxmlformats.org/officeDocument/2006/relationships/image" Target="../media/image13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10" Type="http://schemas.openxmlformats.org/officeDocument/2006/relationships/image" Target="../media/image77.svg"/><Relationship Id="rId4" Type="http://schemas.openxmlformats.org/officeDocument/2006/relationships/image" Target="../media/image131.svg"/><Relationship Id="rId9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77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sv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sv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svg"/><Relationship Id="rId4" Type="http://schemas.openxmlformats.org/officeDocument/2006/relationships/image" Target="../media/image143.svg"/><Relationship Id="rId9" Type="http://schemas.openxmlformats.org/officeDocument/2006/relationships/image" Target="../media/image148.png"/><Relationship Id="rId14" Type="http://schemas.openxmlformats.org/officeDocument/2006/relationships/image" Target="../media/image15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09C72EF0-7842-453F-80EB-D610F4BF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194636"/>
            <a:ext cx="5534025" cy="55245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FCC9E112-908C-4DF5-8A15-32B34146B82D}"/>
              </a:ext>
            </a:extLst>
          </p:cNvPr>
          <p:cNvSpPr/>
          <p:nvPr/>
        </p:nvSpPr>
        <p:spPr>
          <a:xfrm>
            <a:off x="1133474" y="5194636"/>
            <a:ext cx="14639925" cy="111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36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528A481F-5422-44BB-B029-9A9DADCF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1" y="6787409"/>
            <a:ext cx="5534025" cy="55245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B568A05F-DD35-4820-98E2-F89A148AFDBC}"/>
              </a:ext>
            </a:extLst>
          </p:cNvPr>
          <p:cNvSpPr/>
          <p:nvPr/>
        </p:nvSpPr>
        <p:spPr>
          <a:xfrm>
            <a:off x="1133475" y="6787409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9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было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70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{context};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#undef V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0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().Evaluate();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static_cast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&lt;const T&amp;&gt;(*this);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20097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53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Expression&lt;Value&lt;T&gt;&gt;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{ return value;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363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 class Sum : public Expression&lt;Sum&lt;T,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U&amp;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54984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Sum(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context_;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Build(const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::Expression&lt;T&gt;&amp; expression)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auto value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CastValue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11734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364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4336026"/>
            <a:ext cx="16497300" cy="5739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???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SomeCondition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arrival_to_customer_at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-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V(0s)));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недостаток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Нельзя сохранить часть формулы в переменную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0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Избавились от дублирования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6592550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все сценарии покрыты — мы не можем сохранять выражение в переменную 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итоги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767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51635" cy="1141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830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(x, #x)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&lt;Value&lt;std::chrono::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system_clock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time_point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[&amp;]()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eta.shipping_type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ShippingType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eta.complete_at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fallbacks.customer_waiting_duration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           V(now)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fallbacks.minimal_remaining_duration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40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~Expression() = default;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T Evaluate()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1" y="571500"/>
            <a:ext cx="1477345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233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Expression&lt;T&gt;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override { return value;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781770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(const T&amp; x,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&lt;Value&lt;T&gt;&gt;(x, name);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using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&lt;T&gt;() +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&lt;U&gt;());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Sum : public Expression&lt;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 Evaluate()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1864309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V,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W&gt;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enable_if_t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&lt;Expression&lt;U&gt;, T&lt;U&gt;&gt; &amp;&amp;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&lt;Expression&lt;V&gt;, W&lt;V&gt;&gt;,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operator+(std::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&lt;W&lt;V&gt;&gt;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74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3" y="6244859"/>
            <a:ext cx="12371512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Можно сохранять в переменной часть формулы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D52886FD-FA2A-43E3-9001-A53A2729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230204"/>
            <a:ext cx="5534025" cy="552450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F75C4FAE-666B-4E47-86C9-F6F7B00122CE}"/>
              </a:ext>
            </a:extLst>
          </p:cNvPr>
          <p:cNvSpPr/>
          <p:nvPr/>
        </p:nvSpPr>
        <p:spPr>
          <a:xfrm>
            <a:off x="1133474" y="5304494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43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недостатки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Сложна-а-а-а!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18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1"/>
            <a:ext cx="1615163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Нам не нужно хранить в памяти всё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AST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Четвёртый подход — всё проще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75795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6835586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момент её расчёта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29B494E-6FEE-4318-B2E1-32326B6F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7353300"/>
            <a:ext cx="5534025" cy="55245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4" y="73533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3475</Words>
  <Application>Microsoft Office PowerPoint</Application>
  <PresentationFormat>Custom</PresentationFormat>
  <Paragraphs>691</Paragraphs>
  <Slides>61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Calibri</vt:lpstr>
      <vt:lpstr>Courier New</vt:lpstr>
      <vt:lpstr>YS Display Regular</vt:lpstr>
      <vt:lpstr>Arial</vt:lpstr>
      <vt:lpstr>YS Display Medium</vt:lpstr>
      <vt:lpstr>Circular Pro Book</vt:lpstr>
      <vt:lpstr>Courier New Regular</vt:lpstr>
      <vt:lpstr>SF Pro Text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222</cp:revision>
  <dcterms:created xsi:type="dcterms:W3CDTF">2023-06-08T15:39:18Z</dcterms:created>
  <dcterms:modified xsi:type="dcterms:W3CDTF">2023-07-13T13:45:39Z</dcterms:modified>
</cp:coreProperties>
</file>