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90" r:id="rId6"/>
    <p:sldId id="263" r:id="rId7"/>
    <p:sldId id="264" r:id="rId8"/>
    <p:sldId id="265" r:id="rId9"/>
    <p:sldId id="266" r:id="rId10"/>
    <p:sldId id="267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1" r:id="rId33"/>
  </p:sldIdLst>
  <p:sldSz cx="18288000" cy="10287000"/>
  <p:notesSz cx="10287000" cy="18288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F Pro Text Medium" panose="00000600000000000000" pitchFamily="2" charset="0"/>
      <p:regular r:id="rId39"/>
    </p:embeddedFont>
    <p:embeddedFont>
      <p:font typeface="YS Display Medium" pitchFamily="2" charset="-52"/>
      <p:regular r:id="rId40"/>
    </p:embeddedFont>
    <p:embeddedFont>
      <p:font typeface="YS Display Regular" pitchFamily="2" charset="-52"/>
      <p:regular r:id="rId4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9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svg"/><Relationship Id="rId5" Type="http://schemas.openxmlformats.org/officeDocument/2006/relationships/image" Target="../media/image93.png"/><Relationship Id="rId4" Type="http://schemas.openxmlformats.org/officeDocument/2006/relationships/image" Target="../media/image9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sv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sv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svg"/><Relationship Id="rId4" Type="http://schemas.openxmlformats.org/officeDocument/2006/relationships/image" Target="../media/image98.svg"/><Relationship Id="rId9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svg"/><Relationship Id="rId5" Type="http://schemas.openxmlformats.org/officeDocument/2006/relationships/image" Target="../media/image109.png"/><Relationship Id="rId10" Type="http://schemas.openxmlformats.org/officeDocument/2006/relationships/image" Target="../media/image114.svg"/><Relationship Id="rId4" Type="http://schemas.openxmlformats.org/officeDocument/2006/relationships/image" Target="../media/image108.svg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svg"/><Relationship Id="rId13" Type="http://schemas.openxmlformats.org/officeDocument/2006/relationships/image" Target="../media/image123.png"/><Relationship Id="rId18" Type="http://schemas.openxmlformats.org/officeDocument/2006/relationships/image" Target="../media/image128.svg"/><Relationship Id="rId3" Type="http://schemas.openxmlformats.org/officeDocument/2006/relationships/image" Target="../media/image81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sv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6.svg"/><Relationship Id="rId20" Type="http://schemas.openxmlformats.org/officeDocument/2006/relationships/image" Target="../media/image1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sv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svg"/><Relationship Id="rId19" Type="http://schemas.openxmlformats.org/officeDocument/2006/relationships/image" Target="../media/image129.png"/><Relationship Id="rId4" Type="http://schemas.openxmlformats.org/officeDocument/2006/relationships/image" Target="../media/image82.svg"/><Relationship Id="rId9" Type="http://schemas.openxmlformats.org/officeDocument/2006/relationships/image" Target="../media/image119.png"/><Relationship Id="rId14" Type="http://schemas.openxmlformats.org/officeDocument/2006/relationships/image" Target="../media/image124.svg"/><Relationship Id="rId22" Type="http://schemas.openxmlformats.org/officeDocument/2006/relationships/image" Target="../media/image13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13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sv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svg"/><Relationship Id="rId5" Type="http://schemas.openxmlformats.org/officeDocument/2006/relationships/image" Target="../media/image137.png"/><Relationship Id="rId10" Type="http://schemas.openxmlformats.org/officeDocument/2006/relationships/image" Target="../media/image142.svg"/><Relationship Id="rId4" Type="http://schemas.openxmlformats.org/officeDocument/2006/relationships/image" Target="../media/image136.svg"/><Relationship Id="rId9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svg"/><Relationship Id="rId3" Type="http://schemas.openxmlformats.org/officeDocument/2006/relationships/image" Target="../media/image137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svg"/><Relationship Id="rId5" Type="http://schemas.openxmlformats.org/officeDocument/2006/relationships/image" Target="../media/image141.png"/><Relationship Id="rId10" Type="http://schemas.openxmlformats.org/officeDocument/2006/relationships/image" Target="../media/image82.svg"/><Relationship Id="rId4" Type="http://schemas.openxmlformats.org/officeDocument/2006/relationships/image" Target="../media/image138.svg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5.png"/><Relationship Id="rId4" Type="http://schemas.openxmlformats.org/officeDocument/2006/relationships/image" Target="../media/image8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sv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sv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svg"/><Relationship Id="rId4" Type="http://schemas.openxmlformats.org/officeDocument/2006/relationships/image" Target="../media/image150.svg"/><Relationship Id="rId9" Type="http://schemas.openxmlformats.org/officeDocument/2006/relationships/image" Target="../media/image155.png"/><Relationship Id="rId14" Type="http://schemas.openxmlformats.org/officeDocument/2006/relationships/image" Target="../media/image16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0.svg"/><Relationship Id="rId4" Type="http://schemas.openxmlformats.org/officeDocument/2006/relationships/image" Target="../media/image42.sv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26" Type="http://schemas.openxmlformats.org/officeDocument/2006/relationships/image" Target="../media/image40.sv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24" Type="http://schemas.openxmlformats.org/officeDocument/2006/relationships/image" Target="../media/image68.sv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svg"/><Relationship Id="rId19" Type="http://schemas.openxmlformats.org/officeDocument/2006/relationships/image" Target="../media/image63.pn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две 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277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079278" y="1926692"/>
            <a:ext cx="5379672" cy="7791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29575" y="1924050"/>
            <a:ext cx="1495425" cy="781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610475" y="8020050"/>
            <a:ext cx="2171700" cy="1695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877425" y="2495550"/>
            <a:ext cx="7267575" cy="66484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447365" y="2993492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презентации</a:t>
            </a:r>
            <a:endParaRPr lang="en-US" sz="9375" dirty="0"/>
          </a:p>
        </p:txBody>
      </p:sp>
      <p:sp>
        <p:nvSpPr>
          <p:cNvPr id="11" name="Text 2"/>
          <p:cNvSpPr/>
          <p:nvPr/>
        </p:nvSpPr>
        <p:spPr>
          <a:xfrm>
            <a:off x="552449" y="1638300"/>
            <a:ext cx="747712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две строки</a:t>
            </a:r>
            <a:endParaRPr lang="en-US" sz="9375" dirty="0"/>
          </a:p>
        </p:txBody>
      </p:sp>
      <p:sp>
        <p:nvSpPr>
          <p:cNvPr id="13" name="Text 4"/>
          <p:cNvSpPr/>
          <p:nvPr/>
        </p:nvSpPr>
        <p:spPr>
          <a:xfrm>
            <a:off x="11953875" y="5343525"/>
            <a:ext cx="5191125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докладчика/
картинка под тему</a:t>
            </a:r>
            <a:endParaRPr lang="en-US" sz="300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1171</Words>
  <Application>Microsoft Office PowerPoint</Application>
  <PresentationFormat>Произвольный</PresentationFormat>
  <Paragraphs>340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Circular Pro Book</vt:lpstr>
      <vt:lpstr>Calibri</vt:lpstr>
      <vt:lpstr>Arial</vt:lpstr>
      <vt:lpstr>YS Display Regular</vt:lpstr>
      <vt:lpstr>SF Pro Text Medium</vt:lpstr>
      <vt:lpstr>YS Display Medium</vt:lpstr>
      <vt:lpstr>Courier New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Максим Иванов</cp:lastModifiedBy>
  <cp:revision>173</cp:revision>
  <dcterms:created xsi:type="dcterms:W3CDTF">2023-06-08T15:39:18Z</dcterms:created>
  <dcterms:modified xsi:type="dcterms:W3CDTF">2023-06-19T10:32:52Z</dcterms:modified>
</cp:coreProperties>
</file>