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91" r:id="rId3"/>
    <p:sldId id="295" r:id="rId4"/>
    <p:sldId id="274" r:id="rId5"/>
    <p:sldId id="294" r:id="rId6"/>
    <p:sldId id="262" r:id="rId7"/>
    <p:sldId id="296" r:id="rId8"/>
    <p:sldId id="297" r:id="rId9"/>
    <p:sldId id="298" r:id="rId10"/>
    <p:sldId id="293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56" r:id="rId21"/>
    <p:sldId id="258" r:id="rId22"/>
    <p:sldId id="292" r:id="rId23"/>
    <p:sldId id="290" r:id="rId24"/>
    <p:sldId id="263" r:id="rId25"/>
    <p:sldId id="264" r:id="rId26"/>
    <p:sldId id="265" r:id="rId27"/>
    <p:sldId id="266" r:id="rId28"/>
    <p:sldId id="267" r:id="rId29"/>
    <p:sldId id="260" r:id="rId30"/>
    <p:sldId id="269" r:id="rId31"/>
    <p:sldId id="270" r:id="rId32"/>
    <p:sldId id="271" r:id="rId33"/>
    <p:sldId id="272" r:id="rId34"/>
    <p:sldId id="273" r:id="rId35"/>
    <p:sldId id="299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61" r:id="rId51"/>
  </p:sldIdLst>
  <p:sldSz cx="18288000" cy="10287000"/>
  <p:notesSz cx="10287000" cy="18288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YS Display Medium" pitchFamily="2" charset="-52"/>
      <p:regular r:id="rId57"/>
    </p:embeddedFont>
    <p:embeddedFont>
      <p:font typeface="YS Display Regular" pitchFamily="2" charset="-52"/>
      <p:regular r:id="rId58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2BF52C"/>
    <a:srgbClr val="07C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10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92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8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6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22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69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50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91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1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13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02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9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39.svg"/><Relationship Id="rId4" Type="http://schemas.openxmlformats.org/officeDocument/2006/relationships/image" Target="../media/image41.svg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png"/><Relationship Id="rId18" Type="http://schemas.openxmlformats.org/officeDocument/2006/relationships/image" Target="../media/image61.svg"/><Relationship Id="rId26" Type="http://schemas.openxmlformats.org/officeDocument/2006/relationships/image" Target="../media/image39.sv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17" Type="http://schemas.openxmlformats.org/officeDocument/2006/relationships/image" Target="../media/image6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9.svg"/><Relationship Id="rId20" Type="http://schemas.openxmlformats.org/officeDocument/2006/relationships/image" Target="../media/image6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24" Type="http://schemas.openxmlformats.org/officeDocument/2006/relationships/image" Target="../media/image67.sv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svg"/><Relationship Id="rId19" Type="http://schemas.openxmlformats.org/officeDocument/2006/relationships/image" Target="../media/image62.png"/><Relationship Id="rId4" Type="http://schemas.openxmlformats.org/officeDocument/2006/relationships/image" Target="../media/image47.svg"/><Relationship Id="rId9" Type="http://schemas.openxmlformats.org/officeDocument/2006/relationships/image" Target="../media/image52.png"/><Relationship Id="rId14" Type="http://schemas.openxmlformats.org/officeDocument/2006/relationships/image" Target="../media/image57.svg"/><Relationship Id="rId22" Type="http://schemas.openxmlformats.org/officeDocument/2006/relationships/image" Target="../media/image6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sv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svg"/><Relationship Id="rId4" Type="http://schemas.openxmlformats.org/officeDocument/2006/relationships/image" Target="../media/image69.svg"/><Relationship Id="rId9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86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sv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sv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sv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svg"/><Relationship Id="rId4" Type="http://schemas.openxmlformats.org/officeDocument/2006/relationships/image" Target="../media/image91.svg"/><Relationship Id="rId9" Type="http://schemas.openxmlformats.org/officeDocument/2006/relationships/image" Target="../media/image9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01.svg"/><Relationship Id="rId9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svg"/><Relationship Id="rId13" Type="http://schemas.openxmlformats.org/officeDocument/2006/relationships/image" Target="../media/image116.png"/><Relationship Id="rId18" Type="http://schemas.openxmlformats.org/officeDocument/2006/relationships/image" Target="../media/image121.svg"/><Relationship Id="rId3" Type="http://schemas.openxmlformats.org/officeDocument/2006/relationships/image" Target="../media/image78.png"/><Relationship Id="rId21" Type="http://schemas.openxmlformats.org/officeDocument/2006/relationships/image" Target="../media/image124.png"/><Relationship Id="rId7" Type="http://schemas.openxmlformats.org/officeDocument/2006/relationships/image" Target="../media/image110.png"/><Relationship Id="rId12" Type="http://schemas.openxmlformats.org/officeDocument/2006/relationships/image" Target="../media/image115.svg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9.svg"/><Relationship Id="rId20" Type="http://schemas.openxmlformats.org/officeDocument/2006/relationships/image" Target="../media/image1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sv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svg"/><Relationship Id="rId19" Type="http://schemas.openxmlformats.org/officeDocument/2006/relationships/image" Target="../media/image122.png"/><Relationship Id="rId4" Type="http://schemas.openxmlformats.org/officeDocument/2006/relationships/image" Target="../media/image79.svg"/><Relationship Id="rId9" Type="http://schemas.openxmlformats.org/officeDocument/2006/relationships/image" Target="../media/image112.png"/><Relationship Id="rId14" Type="http://schemas.openxmlformats.org/officeDocument/2006/relationships/image" Target="../media/image117.svg"/><Relationship Id="rId22" Type="http://schemas.openxmlformats.org/officeDocument/2006/relationships/image" Target="../media/image125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127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sv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svg"/><Relationship Id="rId5" Type="http://schemas.openxmlformats.org/officeDocument/2006/relationships/image" Target="../media/image130.png"/><Relationship Id="rId10" Type="http://schemas.openxmlformats.org/officeDocument/2006/relationships/image" Target="../media/image135.svg"/><Relationship Id="rId4" Type="http://schemas.openxmlformats.org/officeDocument/2006/relationships/image" Target="../media/image129.svg"/><Relationship Id="rId9" Type="http://schemas.openxmlformats.org/officeDocument/2006/relationships/image" Target="../media/image13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svg"/><Relationship Id="rId3" Type="http://schemas.openxmlformats.org/officeDocument/2006/relationships/image" Target="../media/image130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svg"/><Relationship Id="rId5" Type="http://schemas.openxmlformats.org/officeDocument/2006/relationships/image" Target="../media/image134.png"/><Relationship Id="rId10" Type="http://schemas.openxmlformats.org/officeDocument/2006/relationships/image" Target="../media/image79.svg"/><Relationship Id="rId4" Type="http://schemas.openxmlformats.org/officeDocument/2006/relationships/image" Target="../media/image131.svg"/><Relationship Id="rId9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8.png"/><Relationship Id="rId4" Type="http://schemas.openxmlformats.org/officeDocument/2006/relationships/image" Target="../media/image79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svg"/><Relationship Id="rId13" Type="http://schemas.openxmlformats.org/officeDocument/2006/relationships/image" Target="../media/image152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12" Type="http://schemas.openxmlformats.org/officeDocument/2006/relationships/image" Target="../media/image151.sv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sv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svg"/><Relationship Id="rId4" Type="http://schemas.openxmlformats.org/officeDocument/2006/relationships/image" Target="../media/image143.svg"/><Relationship Id="rId9" Type="http://schemas.openxmlformats.org/officeDocument/2006/relationships/image" Target="../media/image148.png"/><Relationship Id="rId14" Type="http://schemas.openxmlformats.org/officeDocument/2006/relationships/image" Target="../media/image15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9480D7D-B68E-14A4-F814-25733C00828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201775" y="571500"/>
            <a:ext cx="3514725" cy="9144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500" y="2990850"/>
            <a:ext cx="28575" cy="50292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68368" y="4705350"/>
            <a:ext cx="28575" cy="33147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8359649" y="7139608"/>
            <a:ext cx="6640878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Илья Шишков</a:t>
            </a:r>
          </a:p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старший разработчик Яндекса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52449" y="571500"/>
            <a:ext cx="13649325" cy="5029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ru-RU" sz="9375" dirty="0">
                <a:solidFill>
                  <a:srgbClr val="000000"/>
                </a:solidFill>
                <a:latin typeface="YS Display Medium" pitchFamily="34" charset="0"/>
              </a:rPr>
              <a:t>Не с первого раза: упрощаем С++ код с помощью DSL</a:t>
            </a:r>
            <a:endParaRPr lang="en-US" sz="9375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DD90A0EE-44D5-EEBF-A3D2-D9495887D8BE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Такого кода очень много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4" y="4267200"/>
            <a:ext cx="15239461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Сложно быстро понять, по какой формуле вычисляется оценка 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508418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Дублирование логики: формулу надо запрограммировать для расчёта, а потом повторить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при сохранении строки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5" y="6324600"/>
            <a:ext cx="8162996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Код сложно менять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Недостатки подхода «в лоб»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3823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 раз запрограммировать формулу и сразу получить всё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Упростить чтение кода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Цели второго подхода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052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Не мог придумать, как изменить код, пока не начал его менять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11650872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Описание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expression templates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 общем виде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691877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</a:t>
            </a: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</a:rPr>
              <a:t>expression templates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4358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5981333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У нас есть всего 3 разные операции: сложение, вычитание, максимум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4" y="4267200"/>
            <a:ext cx="14639925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Выражение запаковываем в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expression template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6918776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</a:t>
            </a: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</a:rPr>
              <a:t>expression templates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09C72EF0-7842-453F-80EB-D610F4BF4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194636"/>
            <a:ext cx="5534025" cy="552450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FCC9E112-908C-4DF5-8A15-32B34146B82D}"/>
              </a:ext>
            </a:extLst>
          </p:cNvPr>
          <p:cNvSpPr/>
          <p:nvPr/>
        </p:nvSpPr>
        <p:spPr>
          <a:xfrm>
            <a:off x="1133474" y="5194636"/>
            <a:ext cx="14639925" cy="1117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 </a:t>
            </a:r>
            <a:r>
              <a:rPr lang="en-US" sz="3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 =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вычисляем его, формируем строку формулы и значение переменных</a:t>
            </a:r>
            <a:endParaRPr lang="en-US" sz="3600" dirty="0"/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528A481F-5422-44BB-B029-9A9DADCF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1" y="6787409"/>
            <a:ext cx="5534025" cy="552450"/>
          </a:xfrm>
          <a:prstGeom prst="rect">
            <a:avLst/>
          </a:prstGeom>
        </p:spPr>
      </p:pic>
      <p:sp>
        <p:nvSpPr>
          <p:cNvPr id="17" name="Text 1">
            <a:extLst>
              <a:ext uri="{FF2B5EF4-FFF2-40B4-BE49-F238E27FC236}">
                <a16:creationId xmlns:a16="http://schemas.microsoft.com/office/drawing/2014/main" id="{B568A05F-DD35-4820-98E2-F89A148AFDBC}"/>
              </a:ext>
            </a:extLst>
          </p:cNvPr>
          <p:cNvSpPr/>
          <p:nvPr/>
        </p:nvSpPr>
        <p:spPr>
          <a:xfrm>
            <a:off x="1133475" y="6787409"/>
            <a:ext cx="14639925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Для автоматического захвата имён переменных используем макрос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99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UpdateDeliveryAt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EtaInfo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eta)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[std::string{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fmt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::format("{} + {}",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было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5704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#define V(x) \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eats_eta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estimation_calc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::Value { x, #x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UpdateDeliveryAt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EtaInfo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eta)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EstimationBuilder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{context};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delivery_started_at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esb.Build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delivery_started_at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+ V(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#undef V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стало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604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 class Expression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 Evaluate() const {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().Evaluate();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().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variables;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GetFormula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ostringstream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output;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().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output.str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const {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static_cast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&lt;const T&amp;&gt;(*this);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4200978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Второй подход — реализация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95398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struct Value : Expression&lt;Value&lt;T&gt;&gt;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std::string name;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Value(const T&amp; value,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string_view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name) : value(value), name(name) {}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 Evaluate() const { return value;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variables[name]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{ output &lt;&lt; name;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5893632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 class Sum : public Expression&lt;Sum&lt;T, U&gt;&gt;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private: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T&amp;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const U&amp;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public: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Sum(const Expression&lt;T&gt;&amp;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const Expression&lt;U&gt;&amp;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: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rhs.AsChild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 {}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 Evaluate() const { return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lhs.Evaluate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rhs.Evaluate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unordered_map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&lt;std::string, std::string&gt;&amp; variables)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rhs.FillVariablesTo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(variables);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void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(std::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ostream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output)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lhs.FillFormulaTo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output &lt;&lt; " + ";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rhs.FillFormulaTo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(output);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554984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5476B0B-6EE7-4F52-9082-A5E31D8CE790}"/>
              </a:ext>
            </a:extLst>
          </p:cNvPr>
          <p:cNvSpPr/>
          <p:nvPr/>
        </p:nvSpPr>
        <p:spPr>
          <a:xfrm>
            <a:off x="990600" y="383459"/>
            <a:ext cx="16497300" cy="96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U&gt;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auto operator+(const Expression&lt;T&gt;&amp;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const Expression&lt;U&gt;&amp;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Sum(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lhs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rhs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struct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EstimationBuilder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context_;</a:t>
            </a:r>
          </a:p>
          <a:p>
            <a:pPr marL="0" indent="0" algn="l">
              <a:lnSpc>
                <a:spcPts val="4226"/>
              </a:lnSpc>
              <a:buNone/>
            </a:pPr>
            <a:endParaRPr lang="en-US" sz="2625" dirty="0">
              <a:solidFill>
                <a:srgbClr val="000000"/>
              </a:solidFill>
              <a:latin typeface="Courier New Regular" pitchFamily="34" charset="0"/>
              <a:ea typeface="Courier New Regular" pitchFamily="34" charset="-122"/>
              <a:cs typeface="Courier New Regular" pitchFamily="34" charset="-120"/>
            </a:endParaRP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template &lt;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typename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T&gt;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auto Build(const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estimation_calc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::Expression&lt;T&gt;&amp; expression) const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auto value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impl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CastValue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expression.Evaluate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context_.value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context_.formula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expression.GetFormula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context_.variables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expression.GetVariables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return 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}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711734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Фото Ильи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5"/>
            <a:ext cx="5176372" cy="3766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Программирую на</a:t>
            </a:r>
            <a:r>
              <a:rPr lang="en-US" sz="2550" dirty="0"/>
              <a:t> C++ c 2006 </a:t>
            </a:r>
            <a:r>
              <a:rPr lang="ru-RU" sz="2550" dirty="0"/>
              <a:t>года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С 2012 года работаю разработчиком в Яндексе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/>
              <a:t>Создатель онлайн-курсов «Пояса по С++» и «Алгоритмический фундамент программиста»</a:t>
            </a:r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Кто я?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315834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C3F4B64-7672-7837-62B3-4EE4AB23FC3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05999D-9297-B744-A61E-738C0DF58F8E}"/>
              </a:ext>
            </a:extLst>
          </p:cNvPr>
          <p:cNvSpPr/>
          <p:nvPr/>
        </p:nvSpPr>
        <p:spPr>
          <a:xfrm>
            <a:off x="3049951" y="1778000"/>
            <a:ext cx="6040074" cy="292735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rgbClr val="BEBEBE"/>
              </a:solidFill>
            </a:endParaRPr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49953" y="571500"/>
            <a:ext cx="14666547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500" y="2990850"/>
            <a:ext cx="28575" cy="50292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68928" y="4705350"/>
            <a:ext cx="28575" cy="33147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447924" y="2990850"/>
            <a:ext cx="6696075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Константин Константинопольский
Руководитель службы мобильной разработки Яндекс Маркета</a:t>
            </a:r>
            <a:endParaRPr lang="en-US" sz="3000" dirty="0"/>
          </a:p>
        </p:txBody>
      </p:sp>
      <p:sp>
        <p:nvSpPr>
          <p:cNvPr id="7" name="Text 1"/>
          <p:cNvSpPr/>
          <p:nvPr/>
        </p:nvSpPr>
        <p:spPr>
          <a:xfrm>
            <a:off x="552449" y="571500"/>
            <a:ext cx="13656609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Заголовок</a:t>
            </a: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презентации</a:t>
            </a:r>
            <a:endParaRPr lang="en-US" sz="9375" dirty="0"/>
          </a:p>
        </p:txBody>
      </p:sp>
      <p:sp>
        <p:nvSpPr>
          <p:cNvPr id="8" name="Text 2"/>
          <p:cNvSpPr/>
          <p:nvPr/>
        </p:nvSpPr>
        <p:spPr>
          <a:xfrm>
            <a:off x="552450" y="1638300"/>
            <a:ext cx="8591550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две</a:t>
            </a: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9375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строки</a:t>
            </a:r>
            <a:endParaRPr lang="en-US" sz="9375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4E2F51-92B8-0AC7-8E38-300953CA96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9952" y="572716"/>
            <a:ext cx="14666548" cy="9142783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20B5FD7B-1EB2-D346-3A2B-D569FCFA50B1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6F3FF4B-437F-FCD8-4CB9-571C0A8AFF0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499" y="1933575"/>
            <a:ext cx="28576" cy="77819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68928" y="4067175"/>
            <a:ext cx="28575" cy="56483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364403" y="5410200"/>
            <a:ext cx="28575" cy="43053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5994428" y="569900"/>
            <a:ext cx="1724025" cy="9144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5108603" y="2998775"/>
            <a:ext cx="1724025" cy="67151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441228" y="4075100"/>
            <a:ext cx="7324725" cy="563880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552450" y="571500"/>
            <a:ext cx="3481668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9E01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r>
              <a:rPr lang="en-US" sz="937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;</a:t>
            </a:r>
            <a:endParaRPr lang="en-US" sz="9375" dirty="0"/>
          </a:p>
        </p:txBody>
      </p:sp>
      <p:sp>
        <p:nvSpPr>
          <p:cNvPr id="9" name="Text 1"/>
          <p:cNvSpPr/>
          <p:nvPr/>
        </p:nvSpPr>
        <p:spPr>
          <a:xfrm>
            <a:off x="2447925" y="1645779"/>
            <a:ext cx="13546503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Заголовок разделителя</a:t>
            </a:r>
            <a:endParaRPr lang="en-US" sz="9375" dirty="0"/>
          </a:p>
        </p:txBody>
      </p:sp>
      <p:sp>
        <p:nvSpPr>
          <p:cNvPr id="10" name="Text 2"/>
          <p:cNvSpPr/>
          <p:nvPr/>
        </p:nvSpPr>
        <p:spPr>
          <a:xfrm>
            <a:off x="2447925" y="2714625"/>
            <a:ext cx="12660678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 одну или две строки</a:t>
            </a:r>
            <a:endParaRPr lang="en-US" sz="9375" dirty="0"/>
          </a:p>
        </p:txBody>
      </p:sp>
      <p:sp>
        <p:nvSpPr>
          <p:cNvPr id="11" name="Text 3"/>
          <p:cNvSpPr/>
          <p:nvPr/>
        </p:nvSpPr>
        <p:spPr>
          <a:xfrm>
            <a:off x="4343400" y="4074654"/>
            <a:ext cx="5097828" cy="952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Описание раздела в одну
или две строки текста</a:t>
            </a:r>
            <a:endParaRPr lang="en-US" sz="3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8677275"/>
            <a:ext cx="28575" cy="10382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61043" y="571500"/>
            <a:ext cx="706776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endParaRPr lang="en-US" sz="7500" dirty="0"/>
          </a:p>
        </p:txBody>
      </p:sp>
      <p:sp>
        <p:nvSpPr>
          <p:cNvPr id="5" name="Text 1"/>
          <p:cNvSpPr/>
          <p:nvPr/>
        </p:nvSpPr>
        <p:spPr>
          <a:xfrm>
            <a:off x="2961342" y="2762250"/>
            <a:ext cx="1096307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4074837" y="2824163"/>
            <a:ext cx="3325729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раздел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9401175" y="2762250"/>
            <a:ext cx="1067732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88"/>
              </a:lnSpc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  <a:p>
            <a:pPr marL="0" indent="0" algn="l">
              <a:lnSpc>
                <a:spcPts val="4688"/>
              </a:lnSpc>
              <a:buNone/>
            </a:pP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10506075" y="2824163"/>
            <a:ext cx="3808424" cy="553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Седьмой раздел</a:t>
            </a:r>
            <a:endParaRPr lang="en-US" sz="3000" dirty="0"/>
          </a:p>
        </p:txBody>
      </p:sp>
      <p:sp>
        <p:nvSpPr>
          <p:cNvPr id="9" name="Text 5"/>
          <p:cNvSpPr/>
          <p:nvPr/>
        </p:nvSpPr>
        <p:spPr>
          <a:xfrm>
            <a:off x="2952750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4066243" y="3824288"/>
            <a:ext cx="338610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Второй раздел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9401175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2" name="Text 8"/>
          <p:cNvSpPr/>
          <p:nvPr/>
        </p:nvSpPr>
        <p:spPr>
          <a:xfrm>
            <a:off x="10506075" y="3824288"/>
            <a:ext cx="3925016" cy="536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Восьмой раздел</a:t>
            </a:r>
            <a:endParaRPr lang="en-US" sz="3000" dirty="0"/>
          </a:p>
        </p:txBody>
      </p:sp>
      <p:sp>
        <p:nvSpPr>
          <p:cNvPr id="13" name="Text 9"/>
          <p:cNvSpPr/>
          <p:nvPr/>
        </p:nvSpPr>
        <p:spPr>
          <a:xfrm>
            <a:off x="2952749" y="4762500"/>
            <a:ext cx="109630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4057650" y="4824413"/>
            <a:ext cx="3769106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Третий раздел</a:t>
            </a:r>
            <a:endParaRPr lang="en-US" sz="3000" dirty="0"/>
          </a:p>
        </p:txBody>
      </p:sp>
      <p:sp>
        <p:nvSpPr>
          <p:cNvPr id="15" name="Text 11"/>
          <p:cNvSpPr/>
          <p:nvPr/>
        </p:nvSpPr>
        <p:spPr>
          <a:xfrm>
            <a:off x="9401175" y="476250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6" name="Text 12"/>
          <p:cNvSpPr/>
          <p:nvPr/>
        </p:nvSpPr>
        <p:spPr>
          <a:xfrm>
            <a:off x="10506075" y="4824413"/>
            <a:ext cx="4072044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Девятый раздел</a:t>
            </a:r>
            <a:endParaRPr lang="en-US" sz="3000" dirty="0"/>
          </a:p>
        </p:txBody>
      </p:sp>
      <p:sp>
        <p:nvSpPr>
          <p:cNvPr id="17" name="Text 13"/>
          <p:cNvSpPr/>
          <p:nvPr/>
        </p:nvSpPr>
        <p:spPr>
          <a:xfrm>
            <a:off x="2952750" y="5762625"/>
            <a:ext cx="1096306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4"/>
          <p:cNvSpPr/>
          <p:nvPr/>
        </p:nvSpPr>
        <p:spPr>
          <a:xfrm>
            <a:off x="4057650" y="5824538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Четвертый раздел</a:t>
            </a:r>
            <a:endParaRPr lang="en-US" sz="3000" dirty="0"/>
          </a:p>
        </p:txBody>
      </p:sp>
      <p:sp>
        <p:nvSpPr>
          <p:cNvPr id="19" name="Text 15"/>
          <p:cNvSpPr/>
          <p:nvPr/>
        </p:nvSpPr>
        <p:spPr>
          <a:xfrm>
            <a:off x="9401175" y="576262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0" name="Text 16"/>
          <p:cNvSpPr/>
          <p:nvPr/>
        </p:nvSpPr>
        <p:spPr>
          <a:xfrm>
            <a:off x="10506075" y="5824538"/>
            <a:ext cx="4251587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Десятый раздел</a:t>
            </a:r>
            <a:endParaRPr lang="en-US" sz="3000" dirty="0"/>
          </a:p>
        </p:txBody>
      </p:sp>
      <p:sp>
        <p:nvSpPr>
          <p:cNvPr id="21" name="Text 17"/>
          <p:cNvSpPr/>
          <p:nvPr/>
        </p:nvSpPr>
        <p:spPr>
          <a:xfrm>
            <a:off x="2952749" y="6762750"/>
            <a:ext cx="112208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2" name="Text 18"/>
          <p:cNvSpPr/>
          <p:nvPr/>
        </p:nvSpPr>
        <p:spPr>
          <a:xfrm>
            <a:off x="4057650" y="6824663"/>
            <a:ext cx="3945140" cy="502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Пятый раздел</a:t>
            </a:r>
            <a:endParaRPr lang="en-US" sz="3000" dirty="0"/>
          </a:p>
        </p:txBody>
      </p:sp>
      <p:sp>
        <p:nvSpPr>
          <p:cNvPr id="23" name="Text 19"/>
          <p:cNvSpPr/>
          <p:nvPr/>
        </p:nvSpPr>
        <p:spPr>
          <a:xfrm>
            <a:off x="9401175" y="676275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4" name="Text 20"/>
          <p:cNvSpPr/>
          <p:nvPr/>
        </p:nvSpPr>
        <p:spPr>
          <a:xfrm>
            <a:off x="10506075" y="6824663"/>
            <a:ext cx="5205519" cy="6653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Одиннадцатый раздел</a:t>
            </a:r>
            <a:endParaRPr lang="en-US" sz="3000" dirty="0"/>
          </a:p>
        </p:txBody>
      </p:sp>
      <p:sp>
        <p:nvSpPr>
          <p:cNvPr id="25" name="Text 21"/>
          <p:cNvSpPr/>
          <p:nvPr/>
        </p:nvSpPr>
        <p:spPr>
          <a:xfrm>
            <a:off x="2952750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6" name="Text 22"/>
          <p:cNvSpPr/>
          <p:nvPr/>
        </p:nvSpPr>
        <p:spPr>
          <a:xfrm>
            <a:off x="4057650" y="7824787"/>
            <a:ext cx="4466866" cy="605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Шестой раздел</a:t>
            </a:r>
            <a:endParaRPr lang="en-US" sz="3000" dirty="0"/>
          </a:p>
        </p:txBody>
      </p:sp>
      <p:sp>
        <p:nvSpPr>
          <p:cNvPr id="27" name="Text 23"/>
          <p:cNvSpPr/>
          <p:nvPr/>
        </p:nvSpPr>
        <p:spPr>
          <a:xfrm>
            <a:off x="9401175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8" name="Text 24"/>
          <p:cNvSpPr/>
          <p:nvPr/>
        </p:nvSpPr>
        <p:spPr>
          <a:xfrm>
            <a:off x="10506075" y="7824787"/>
            <a:ext cx="4999908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Двенадцатый раздел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5220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1043" y="571500"/>
            <a:ext cx="713651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Содержание</a:t>
            </a:r>
            <a:endParaRPr lang="en-US" sz="7500" dirty="0"/>
          </a:p>
        </p:txBody>
      </p:sp>
      <p:sp>
        <p:nvSpPr>
          <p:cNvPr id="4" name="Text 1"/>
          <p:cNvSpPr/>
          <p:nvPr/>
        </p:nvSpPr>
        <p:spPr>
          <a:xfrm>
            <a:off x="2952750" y="2105025"/>
            <a:ext cx="11054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8848725" y="21050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9953625" y="2105025"/>
            <a:ext cx="453934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Седьмой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8" name="Text 5"/>
          <p:cNvSpPr/>
          <p:nvPr/>
        </p:nvSpPr>
        <p:spPr>
          <a:xfrm>
            <a:off x="2952750" y="3419475"/>
            <a:ext cx="11054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8848725" y="3419475"/>
            <a:ext cx="105090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9953625" y="3419475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Восьмой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12" name="Text 9"/>
          <p:cNvSpPr/>
          <p:nvPr/>
        </p:nvSpPr>
        <p:spPr>
          <a:xfrm>
            <a:off x="2952750" y="4733925"/>
            <a:ext cx="110489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8848724" y="47339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6" name="Text 13"/>
          <p:cNvSpPr/>
          <p:nvPr/>
        </p:nvSpPr>
        <p:spPr>
          <a:xfrm>
            <a:off x="2952749" y="6048375"/>
            <a:ext cx="110489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5"/>
          <p:cNvSpPr/>
          <p:nvPr/>
        </p:nvSpPr>
        <p:spPr>
          <a:xfrm>
            <a:off x="8848724" y="6048375"/>
            <a:ext cx="110489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9" name="Text 16"/>
          <p:cNvSpPr/>
          <p:nvPr/>
        </p:nvSpPr>
        <p:spPr>
          <a:xfrm>
            <a:off x="9953625" y="6048375"/>
            <a:ext cx="447059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Десятый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952749" y="7362825"/>
            <a:ext cx="110489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2" name="Text 19"/>
          <p:cNvSpPr/>
          <p:nvPr/>
        </p:nvSpPr>
        <p:spPr>
          <a:xfrm>
            <a:off x="8848724" y="736282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3" name="Text 20"/>
          <p:cNvSpPr/>
          <p:nvPr/>
        </p:nvSpPr>
        <p:spPr>
          <a:xfrm>
            <a:off x="9953625" y="7362825"/>
            <a:ext cx="446199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Одиннадцатый раздел из одной-двух строк текста с названием темы в главе</a:t>
            </a:r>
            <a:endParaRPr lang="en-US" sz="1800" dirty="0"/>
          </a:p>
        </p:txBody>
      </p:sp>
      <p:sp>
        <p:nvSpPr>
          <p:cNvPr id="24" name="Text 21"/>
          <p:cNvSpPr/>
          <p:nvPr/>
        </p:nvSpPr>
        <p:spPr>
          <a:xfrm>
            <a:off x="2952750" y="8677275"/>
            <a:ext cx="110489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5" name="Text 22"/>
          <p:cNvSpPr/>
          <p:nvPr/>
        </p:nvSpPr>
        <p:spPr>
          <a:xfrm>
            <a:off x="4057650" y="8677275"/>
            <a:ext cx="4582312" cy="883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Шестой раздел из одной-двух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8848724" y="8677275"/>
            <a:ext cx="105090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7" name="Text 24"/>
          <p:cNvSpPr/>
          <p:nvPr/>
        </p:nvSpPr>
        <p:spPr>
          <a:xfrm>
            <a:off x="9953625" y="8677275"/>
            <a:ext cx="4453403" cy="886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Двенадцатый раздел из одной-двух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 в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9A7F9137-5AD7-7F75-B927-8D0FBCD696FA}"/>
              </a:ext>
            </a:extLst>
          </p:cNvPr>
          <p:cNvSpPr/>
          <p:nvPr/>
        </p:nvSpPr>
        <p:spPr>
          <a:xfrm>
            <a:off x="4057649" y="2104595"/>
            <a:ext cx="462528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Первый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строк текста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5" name="Text 8">
            <a:extLst>
              <a:ext uri="{FF2B5EF4-FFF2-40B4-BE49-F238E27FC236}">
                <a16:creationId xmlns:a16="http://schemas.microsoft.com/office/drawing/2014/main" id="{D7C2904C-7784-93D3-D5DF-D29134932A8E}"/>
              </a:ext>
            </a:extLst>
          </p:cNvPr>
          <p:cNvSpPr/>
          <p:nvPr/>
        </p:nvSpPr>
        <p:spPr>
          <a:xfrm>
            <a:off x="4058151" y="3419475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Второй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C8B279C7-4947-BA6C-FDB4-E50F498D7626}"/>
              </a:ext>
            </a:extLst>
          </p:cNvPr>
          <p:cNvSpPr/>
          <p:nvPr/>
        </p:nvSpPr>
        <p:spPr>
          <a:xfrm>
            <a:off x="4058151" y="4717167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Третий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DE06E76B-F89B-A8BD-5295-E2899B752317}"/>
              </a:ext>
            </a:extLst>
          </p:cNvPr>
          <p:cNvSpPr/>
          <p:nvPr/>
        </p:nvSpPr>
        <p:spPr>
          <a:xfrm>
            <a:off x="4058150" y="6049234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Четвертый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1" name="Text 8">
            <a:extLst>
              <a:ext uri="{FF2B5EF4-FFF2-40B4-BE49-F238E27FC236}">
                <a16:creationId xmlns:a16="http://schemas.microsoft.com/office/drawing/2014/main" id="{F117A48F-99E2-F19B-463B-B941D1585139}"/>
              </a:ext>
            </a:extLst>
          </p:cNvPr>
          <p:cNvSpPr/>
          <p:nvPr/>
        </p:nvSpPr>
        <p:spPr>
          <a:xfrm>
            <a:off x="4058149" y="7355519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Пятый</a:t>
            </a:r>
            <a:r>
              <a:rPr lang="en-US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9B66FE48-1E41-79DC-7362-9DE5108D7381}"/>
              </a:ext>
            </a:extLst>
          </p:cNvPr>
          <p:cNvSpPr/>
          <p:nvPr/>
        </p:nvSpPr>
        <p:spPr>
          <a:xfrm>
            <a:off x="9953625" y="4717167"/>
            <a:ext cx="4711222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Девятый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раздел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из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одной-двух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
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строк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текста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с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названием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темы</a:t>
            </a:r>
            <a:r>
              <a:rPr lang="en-US" sz="1800" dirty="0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 в </a:t>
            </a:r>
            <a:r>
              <a:rPr lang="en-US" sz="1800" dirty="0" err="1">
                <a:solidFill>
                  <a:srgbClr val="000000"/>
                </a:solidFill>
                <a:latin typeface="YS Display Medium"/>
                <a:ea typeface="YS Display Medium"/>
                <a:cs typeface="YS Display Medium" pitchFamily="34" charset="-120"/>
              </a:rPr>
              <a:t>главе</a:t>
            </a:r>
            <a:endParaRPr lang="en-US" sz="1800" dirty="0" err="1">
              <a:latin typeface="YS Display Medium"/>
              <a:ea typeface="YS Display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6750" y="3238500"/>
            <a:ext cx="15460756" cy="2209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Следующие слайды содержат типовые шаблоны, которые можно использовать для составления презентации, а также элементы оформления (размеры текста, цвета, графика).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569637" y="571500"/>
            <a:ext cx="1431091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Оформление презентации</a:t>
            </a:r>
            <a:endParaRPr lang="en-US" sz="75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B84AAA39-9915-C779-681A-43CBA711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4799CDFE-3457-4FEA-F029-96ACCCA9FAC0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1043" y="5122587"/>
            <a:ext cx="3106225" cy="141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250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H1</a:t>
            </a:r>
            <a:endParaRPr lang="en-US" sz="9375" dirty="0"/>
          </a:p>
        </p:txBody>
      </p:sp>
      <p:sp>
        <p:nvSpPr>
          <p:cNvPr id="4" name="Text 1"/>
          <p:cNvSpPr/>
          <p:nvPr/>
        </p:nvSpPr>
        <p:spPr>
          <a:xfrm>
            <a:off x="4981575" y="5297763"/>
            <a:ext cx="2277191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H2</a:t>
            </a:r>
            <a:endParaRPr lang="en-US" sz="7500" dirty="0"/>
          </a:p>
        </p:txBody>
      </p:sp>
      <p:sp>
        <p:nvSpPr>
          <p:cNvPr id="5" name="Text 2"/>
          <p:cNvSpPr/>
          <p:nvPr/>
        </p:nvSpPr>
        <p:spPr>
          <a:xfrm>
            <a:off x="8848725" y="5306357"/>
            <a:ext cx="1712494" cy="6943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H3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12353925" y="5294968"/>
            <a:ext cx="1432975" cy="4332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H4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552450" y="3762375"/>
            <a:ext cx="3348288" cy="569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титульных слайдов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981575" y="3762375"/>
            <a:ext cx="3117181" cy="569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основных слайдов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848725" y="3762375"/>
            <a:ext cx="3094192" cy="578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Заголовок для большого количества текста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12353925" y="3762375"/>
            <a:ext cx="2094712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Подзаголовок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552450" y="4552950"/>
            <a:ext cx="2050023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125 pt/ 90%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4981575" y="4552950"/>
            <a:ext cx="2728948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100 pt/ 90%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8848725" y="4552950"/>
            <a:ext cx="2201206" cy="4223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80 pt/ 90%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12353925" y="4552950"/>
            <a:ext cx="2032835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40 pt/ 125%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569637" y="571500"/>
            <a:ext cx="14279623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Шаблоны блоков заголовка</a:t>
            </a:r>
            <a:endParaRPr lang="en-US" sz="7500" dirty="0"/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0D394748-7CAB-B2D8-522C-7D55E3919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18" name="Text 4">
            <a:extLst>
              <a:ext uri="{FF2B5EF4-FFF2-40B4-BE49-F238E27FC236}">
                <a16:creationId xmlns:a16="http://schemas.microsoft.com/office/drawing/2014/main" id="{05D90137-89ED-4A7B-FE42-9CC8C132D08D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038850"/>
            <a:ext cx="54197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58150" y="5810250"/>
            <a:ext cx="3886200" cy="3905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411200" y="5638800"/>
            <a:ext cx="2752725" cy="27622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75343" y="4171950"/>
            <a:ext cx="4598212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8039100" y="4171950"/>
            <a:ext cx="3638048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2"/>
          <p:cNvSpPr/>
          <p:nvPr/>
        </p:nvSpPr>
        <p:spPr>
          <a:xfrm>
            <a:off x="8047693" y="3324225"/>
            <a:ext cx="3936619" cy="493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34 pt/ 120%</a:t>
            </a:r>
            <a:endParaRPr lang="en-US" sz="2550" dirty="0"/>
          </a:p>
        </p:txBody>
      </p:sp>
      <p:sp>
        <p:nvSpPr>
          <p:cNvPr id="9" name="Text 3"/>
          <p:cNvSpPr/>
          <p:nvPr/>
        </p:nvSpPr>
        <p:spPr>
          <a:xfrm>
            <a:off x="13392150" y="4171950"/>
            <a:ext cx="2635202" cy="387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1800" dirty="0"/>
          </a:p>
        </p:txBody>
      </p:sp>
      <p:sp>
        <p:nvSpPr>
          <p:cNvPr id="10" name="Text 4"/>
          <p:cNvSpPr/>
          <p:nvPr/>
        </p:nvSpPr>
        <p:spPr>
          <a:xfrm>
            <a:off x="13400743" y="3381375"/>
            <a:ext cx="2178934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24 pt/ 120%</a:t>
            </a:r>
            <a:endParaRPr lang="en-US" sz="1800" dirty="0"/>
          </a:p>
        </p:txBody>
      </p:sp>
      <p:sp>
        <p:nvSpPr>
          <p:cNvPr id="11" name="Text 5"/>
          <p:cNvSpPr/>
          <p:nvPr/>
        </p:nvSpPr>
        <p:spPr>
          <a:xfrm>
            <a:off x="645837" y="3238500"/>
            <a:ext cx="5266967" cy="861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BEBEBE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48 pt/ 120%</a:t>
            </a:r>
            <a:endParaRPr lang="en-US" sz="3600" dirty="0"/>
          </a:p>
        </p:txBody>
      </p:sp>
      <p:sp>
        <p:nvSpPr>
          <p:cNvPr id="12" name="Text 6"/>
          <p:cNvSpPr/>
          <p:nvPr/>
        </p:nvSpPr>
        <p:spPr>
          <a:xfrm>
            <a:off x="675343" y="5122587"/>
            <a:ext cx="4987090" cy="5438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3600" dirty="0"/>
          </a:p>
        </p:txBody>
      </p:sp>
      <p:sp>
        <p:nvSpPr>
          <p:cNvPr id="13" name="Text 7"/>
          <p:cNvSpPr/>
          <p:nvPr/>
        </p:nvSpPr>
        <p:spPr>
          <a:xfrm>
            <a:off x="8039100" y="4991100"/>
            <a:ext cx="3373998" cy="485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14" name="Text 8"/>
          <p:cNvSpPr/>
          <p:nvPr/>
        </p:nvSpPr>
        <p:spPr>
          <a:xfrm>
            <a:off x="13392150" y="4905375"/>
            <a:ext cx="2769483" cy="284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1800" dirty="0"/>
          </a:p>
        </p:txBody>
      </p:sp>
      <p:sp>
        <p:nvSpPr>
          <p:cNvPr id="15" name="Text 9"/>
          <p:cNvSpPr/>
          <p:nvPr/>
        </p:nvSpPr>
        <p:spPr>
          <a:xfrm>
            <a:off x="561043" y="6972300"/>
            <a:ext cx="672486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742950" indent="-742950" algn="l">
              <a:lnSpc>
                <a:spcPts val="4320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3600" dirty="0">
              <a:cs typeface="Calibri" panose="020F0502020204030204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7924800" y="6637993"/>
            <a:ext cx="4634807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7" name="Text 11"/>
          <p:cNvSpPr/>
          <p:nvPr/>
        </p:nvSpPr>
        <p:spPr>
          <a:xfrm>
            <a:off x="13277850" y="6372225"/>
            <a:ext cx="3484144" cy="267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60"/>
              </a:lnSpc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1800" dirty="0">
              <a:cs typeface="Calibri" panose="020F0502020204030204"/>
            </a:endParaRPr>
          </a:p>
        </p:txBody>
      </p:sp>
      <p:sp>
        <p:nvSpPr>
          <p:cNvPr id="18" name="Text 12"/>
          <p:cNvSpPr/>
          <p:nvPr/>
        </p:nvSpPr>
        <p:spPr>
          <a:xfrm>
            <a:off x="1133475" y="6021663"/>
            <a:ext cx="5883012" cy="638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19" name="Text 13"/>
          <p:cNvSpPr/>
          <p:nvPr/>
        </p:nvSpPr>
        <p:spPr>
          <a:xfrm>
            <a:off x="8410575" y="5801657"/>
            <a:ext cx="4547865" cy="467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0" name="Text 14"/>
          <p:cNvSpPr/>
          <p:nvPr/>
        </p:nvSpPr>
        <p:spPr>
          <a:xfrm>
            <a:off x="13668375" y="5647393"/>
            <a:ext cx="3286196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1800" dirty="0"/>
          </a:p>
        </p:txBody>
      </p:sp>
      <p:sp>
        <p:nvSpPr>
          <p:cNvPr id="21" name="Text 15"/>
          <p:cNvSpPr/>
          <p:nvPr/>
        </p:nvSpPr>
        <p:spPr>
          <a:xfrm>
            <a:off x="569637" y="571500"/>
            <a:ext cx="15965691" cy="1424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Шаблоны текстовых блоков</a:t>
            </a:r>
            <a:endParaRPr lang="en-US" sz="7500" dirty="0"/>
          </a:p>
        </p:txBody>
      </p:sp>
      <p:pic>
        <p:nvPicPr>
          <p:cNvPr id="23" name="Image 0" descr="preencoded.png">
            <a:extLst>
              <a:ext uri="{FF2B5EF4-FFF2-40B4-BE49-F238E27FC236}">
                <a16:creationId xmlns:a16="http://schemas.microsoft.com/office/drawing/2014/main" id="{0D5BAABF-722D-322E-EF27-30057FAF0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24" name="Text 4">
            <a:extLst>
              <a:ext uri="{FF2B5EF4-FFF2-40B4-BE49-F238E27FC236}">
                <a16:creationId xmlns:a16="http://schemas.microsoft.com/office/drawing/2014/main" id="{1F581439-B7DB-21A7-A5C2-53375BFDDF96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7700" y="4482808"/>
            <a:ext cx="2362200" cy="14028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7700" y="5695950"/>
            <a:ext cx="2422815" cy="1314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454110" y="5695950"/>
            <a:ext cx="2422815" cy="13144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1500" y="7696200"/>
            <a:ext cx="5305425" cy="285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477375" y="4943475"/>
            <a:ext cx="704850" cy="7048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477375" y="6715125"/>
            <a:ext cx="704850" cy="7048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0515600" y="4943475"/>
            <a:ext cx="704850" cy="7048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0515600" y="6715125"/>
            <a:ext cx="704850" cy="7048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1553825" y="4943475"/>
            <a:ext cx="704850" cy="7048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1553825" y="6715125"/>
            <a:ext cx="704850" cy="7048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12592050" y="4943475"/>
            <a:ext cx="704850" cy="70485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637243" y="3238500"/>
            <a:ext cx="6769984" cy="1111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Линии и стрелки</a:t>
            </a:r>
            <a:endParaRPr lang="en-US" sz="3600" dirty="0"/>
          </a:p>
        </p:txBody>
      </p:sp>
      <p:sp>
        <p:nvSpPr>
          <p:cNvPr id="15" name="Text 1"/>
          <p:cNvSpPr/>
          <p:nvPr/>
        </p:nvSpPr>
        <p:spPr>
          <a:xfrm>
            <a:off x="9466918" y="3238500"/>
            <a:ext cx="4067534" cy="836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Цвета</a:t>
            </a:r>
            <a:endParaRPr lang="en-US" sz="3600" dirty="0"/>
          </a:p>
        </p:txBody>
      </p:sp>
      <p:sp>
        <p:nvSpPr>
          <p:cNvPr id="16" name="Text 2"/>
          <p:cNvSpPr/>
          <p:nvPr/>
        </p:nvSpPr>
        <p:spPr>
          <a:xfrm>
            <a:off x="569637" y="571500"/>
            <a:ext cx="14658331" cy="1286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Элементы оформления</a:t>
            </a:r>
            <a:endParaRPr lang="en-US" sz="7500" dirty="0"/>
          </a:p>
        </p:txBody>
      </p:sp>
      <p:sp>
        <p:nvSpPr>
          <p:cNvPr id="18" name="Text 4"/>
          <p:cNvSpPr/>
          <p:nvPr/>
        </p:nvSpPr>
        <p:spPr>
          <a:xfrm>
            <a:off x="9458325" y="4342468"/>
            <a:ext cx="4913754" cy="284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Для графических элементов и текста</a:t>
            </a:r>
            <a:endParaRPr lang="en-US" sz="1800" dirty="0"/>
          </a:p>
        </p:txBody>
      </p:sp>
      <p:sp>
        <p:nvSpPr>
          <p:cNvPr id="19" name="Text 5"/>
          <p:cNvSpPr/>
          <p:nvPr/>
        </p:nvSpPr>
        <p:spPr>
          <a:xfrm>
            <a:off x="9458325" y="6105525"/>
            <a:ext cx="4069466" cy="259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Для выделения строк кода</a:t>
            </a:r>
            <a:endParaRPr lang="en-US" sz="1800" dirty="0"/>
          </a:p>
        </p:txBody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BA5A4BF2-0CD6-0682-E545-6F9CE793451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21" name="Text 4">
            <a:extLst>
              <a:ext uri="{FF2B5EF4-FFF2-40B4-BE49-F238E27FC236}">
                <a16:creationId xmlns:a16="http://schemas.microsoft.com/office/drawing/2014/main" id="{51E335A5-CB56-9E0C-1F12-46C243373768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650" y="3238500"/>
            <a:ext cx="102584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Шрифт:</a:t>
            </a:r>
            <a:r>
              <a:rPr lang="en-US" sz="3600" dirty="0">
                <a:solidFill>
                  <a:srgbClr val="0500FF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  https://disk.yandex.ru/d/A8GgXivkAGncVA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28650" y="5019675"/>
            <a:ext cx="1027747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Иконки</a:t>
            </a:r>
            <a:r>
              <a:rPr lang="en-US" sz="3600" dirty="0">
                <a:solidFill>
                  <a:srgbClr val="001AFF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: https://disk.yandex.ru/d/Vyq1wxw__UA4cA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569637" y="571500"/>
            <a:ext cx="10581703" cy="1269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Полезные ссылки</a:t>
            </a:r>
            <a:endParaRPr lang="en-US" sz="75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4D061E4F-5A20-6032-6AF8-F56A1211C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9163050"/>
            <a:ext cx="17145000" cy="571500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E4807951-4AB1-73C3-69BA-36E8C2C978AC}"/>
              </a:ext>
            </a:extLst>
          </p:cNvPr>
          <p:cNvSpPr/>
          <p:nvPr/>
        </p:nvSpPr>
        <p:spPr>
          <a:xfrm>
            <a:off x="1362075" y="9248775"/>
            <a:ext cx="2828925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Технический слайд</a:t>
            </a:r>
            <a:endParaRPr lang="en-US" sz="255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7C737B2-1BFD-0A75-EA4C-A733F35DA3A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4286250"/>
            <a:ext cx="28575" cy="54292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6010275"/>
            <a:ext cx="28575" cy="37052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363227" y="571500"/>
            <a:ext cx="5353050" cy="9144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381902" y="4286250"/>
            <a:ext cx="3638550" cy="54292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352800" y="6010275"/>
            <a:ext cx="6286500" cy="370522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52450" y="57150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Длинный заголовок или</a:t>
            </a:r>
            <a:endParaRPr lang="en-US" sz="7500" dirty="0"/>
          </a:p>
        </p:txBody>
      </p:sp>
      <p:sp>
        <p:nvSpPr>
          <p:cNvPr id="8" name="Text 1"/>
          <p:cNvSpPr/>
          <p:nvPr/>
        </p:nvSpPr>
        <p:spPr>
          <a:xfrm>
            <a:off x="552450" y="142875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цитата, которая занимает</a:t>
            </a:r>
            <a:endParaRPr lang="en-US" sz="7500" dirty="0"/>
          </a:p>
        </p:txBody>
      </p:sp>
      <p:sp>
        <p:nvSpPr>
          <p:cNvPr id="9" name="Text 2"/>
          <p:cNvSpPr/>
          <p:nvPr/>
        </p:nvSpPr>
        <p:spPr>
          <a:xfrm>
            <a:off x="552450" y="2286000"/>
            <a:ext cx="1181077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четыре строки текста</a:t>
            </a:r>
            <a:endParaRPr lang="en-US" sz="7500" dirty="0"/>
          </a:p>
        </p:txBody>
      </p:sp>
      <p:sp>
        <p:nvSpPr>
          <p:cNvPr id="10" name="Text 3"/>
          <p:cNvSpPr/>
          <p:nvPr/>
        </p:nvSpPr>
        <p:spPr>
          <a:xfrm>
            <a:off x="552450" y="3143250"/>
            <a:ext cx="11810776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крупно</a:t>
            </a:r>
            <a:endParaRPr lang="en-US" sz="7500" dirty="0"/>
          </a:p>
        </p:txBody>
      </p:sp>
      <p:sp>
        <p:nvSpPr>
          <p:cNvPr id="11" name="Text 4"/>
          <p:cNvSpPr/>
          <p:nvPr/>
        </p:nvSpPr>
        <p:spPr>
          <a:xfrm>
            <a:off x="2962275" y="4543425"/>
            <a:ext cx="641962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Илон Маск</a:t>
            </a:r>
            <a:endParaRPr lang="en-US" sz="2550" dirty="0"/>
          </a:p>
        </p:txBody>
      </p:sp>
      <p:sp>
        <p:nvSpPr>
          <p:cNvPr id="12" name="Text 5"/>
          <p:cNvSpPr/>
          <p:nvPr/>
        </p:nvSpPr>
        <p:spPr>
          <a:xfrm>
            <a:off x="2962274" y="4933950"/>
            <a:ext cx="6419627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Американский предприниматель,
инженер и миллиардер</a:t>
            </a:r>
            <a:endParaRPr lang="en-US" sz="2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829627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905000"/>
            <a:ext cx="8296275" cy="6010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2182475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7" name="Text 3"/>
          <p:cNvSpPr/>
          <p:nvPr/>
        </p:nvSpPr>
        <p:spPr>
          <a:xfrm>
            <a:off x="3333750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8" name="Text 4"/>
          <p:cNvSpPr/>
          <p:nvPr/>
        </p:nvSpPr>
        <p:spPr>
          <a:xfrm>
            <a:off x="569637" y="571500"/>
            <a:ext cx="14483443" cy="908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5"/>
          <p:cNvSpPr/>
          <p:nvPr/>
        </p:nvSpPr>
        <p:spPr>
          <a:xfrm>
            <a:off x="552450" y="8582025"/>
            <a:ext cx="6263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0" name="Text 6"/>
          <p:cNvSpPr/>
          <p:nvPr/>
        </p:nvSpPr>
        <p:spPr>
          <a:xfrm>
            <a:off x="9409768" y="8582025"/>
            <a:ext cx="5360713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BAB5CC8A-DB1E-89ED-6F74-001F6C8875A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12165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934825" y="4010025"/>
            <a:ext cx="3886200" cy="3905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5"/>
            <a:ext cx="5176372" cy="3217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11915775" y="3190875"/>
            <a:ext cx="4817787" cy="3733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11801475" y="4829175"/>
            <a:ext cx="5545770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2287250" y="4010025"/>
            <a:ext cx="4736932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17145000" cy="60102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43725" y="4676775"/>
            <a:ext cx="3324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5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569124" y="571500"/>
            <a:ext cx="12249006" cy="943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7" name="Text 4"/>
          <p:cNvSpPr/>
          <p:nvPr/>
        </p:nvSpPr>
        <p:spPr>
          <a:xfrm>
            <a:off x="561043" y="8582025"/>
            <a:ext cx="6495119" cy="3984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6BBDC49E-48B1-D78B-DBCD-D82DAF668C5C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829627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905000"/>
            <a:ext cx="8296275" cy="6010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2182475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7" name="Text 3"/>
          <p:cNvSpPr/>
          <p:nvPr/>
        </p:nvSpPr>
        <p:spPr>
          <a:xfrm>
            <a:off x="3333750" y="4762500"/>
            <a:ext cx="27717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8" name="Text 4"/>
          <p:cNvSpPr/>
          <p:nvPr/>
        </p:nvSpPr>
        <p:spPr>
          <a:xfrm>
            <a:off x="569637" y="571500"/>
            <a:ext cx="14483443" cy="908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5"/>
          <p:cNvSpPr/>
          <p:nvPr/>
        </p:nvSpPr>
        <p:spPr>
          <a:xfrm>
            <a:off x="552450" y="8582025"/>
            <a:ext cx="6263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0" name="Text 6"/>
          <p:cNvSpPr/>
          <p:nvPr/>
        </p:nvSpPr>
        <p:spPr>
          <a:xfrm>
            <a:off x="9409768" y="8582025"/>
            <a:ext cx="5360713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BAB5CC8A-DB1E-89ED-6F74-001F6C8875A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5343525" cy="6010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67475" y="1905000"/>
            <a:ext cx="5353050" cy="60102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2372975" y="1905000"/>
            <a:ext cx="5343525" cy="60102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1500" dirty="0"/>
          </a:p>
        </p:txBody>
      </p:sp>
      <p:sp>
        <p:nvSpPr>
          <p:cNvPr id="7" name="Text 2"/>
          <p:cNvSpPr/>
          <p:nvPr/>
        </p:nvSpPr>
        <p:spPr>
          <a:xfrm>
            <a:off x="569380" y="571500"/>
            <a:ext cx="13151376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8" name="Text 3"/>
          <p:cNvSpPr/>
          <p:nvPr/>
        </p:nvSpPr>
        <p:spPr>
          <a:xfrm>
            <a:off x="1866900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9" name="Text 4"/>
          <p:cNvSpPr/>
          <p:nvPr/>
        </p:nvSpPr>
        <p:spPr>
          <a:xfrm>
            <a:off x="7753350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10" name="Text 5"/>
          <p:cNvSpPr/>
          <p:nvPr/>
        </p:nvSpPr>
        <p:spPr>
          <a:xfrm>
            <a:off x="13649325" y="4905375"/>
            <a:ext cx="277177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11" name="Text 6"/>
          <p:cNvSpPr/>
          <p:nvPr/>
        </p:nvSpPr>
        <p:spPr>
          <a:xfrm>
            <a:off x="552450" y="8582025"/>
            <a:ext cx="567869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2" name="Text 7"/>
          <p:cNvSpPr/>
          <p:nvPr/>
        </p:nvSpPr>
        <p:spPr>
          <a:xfrm>
            <a:off x="6465611" y="8582025"/>
            <a:ext cx="5231804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3" name="Text 8"/>
          <p:cNvSpPr/>
          <p:nvPr/>
        </p:nvSpPr>
        <p:spPr>
          <a:xfrm>
            <a:off x="12361587" y="8582025"/>
            <a:ext cx="512008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 для подписи</a:t>
            </a:r>
            <a:endParaRPr lang="en-US" sz="25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CA5F1C7D-863E-63D7-B7BC-C9B4504E414A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1905000"/>
            <a:ext cx="5343525" cy="6877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467475" y="1905000"/>
            <a:ext cx="5353050" cy="68770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1800225" y="5219700"/>
            <a:ext cx="290512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sp>
        <p:nvSpPr>
          <p:cNvPr id="9" name="Text 4"/>
          <p:cNvSpPr/>
          <p:nvPr/>
        </p:nvSpPr>
        <p:spPr>
          <a:xfrm>
            <a:off x="7696200" y="5219700"/>
            <a:ext cx="290512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Вставка для медиа</a:t>
            </a:r>
            <a:endParaRPr lang="en-US" sz="2625" dirty="0"/>
          </a:p>
        </p:txBody>
      </p:sp>
      <p:pic>
        <p:nvPicPr>
          <p:cNvPr id="25" name="Image 0" descr="preencoded.png">
            <a:extLst>
              <a:ext uri="{FF2B5EF4-FFF2-40B4-BE49-F238E27FC236}">
                <a16:creationId xmlns:a16="http://schemas.microsoft.com/office/drawing/2014/main" id="{43EF0307-02A4-F69E-7227-E6B9F760C2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2629075" y="3624227"/>
            <a:ext cx="3886200" cy="390525"/>
          </a:xfrm>
          <a:prstGeom prst="rect">
            <a:avLst/>
          </a:prstGeom>
        </p:spPr>
      </p:pic>
      <p:sp>
        <p:nvSpPr>
          <p:cNvPr id="27" name="Text 4">
            <a:extLst>
              <a:ext uri="{FF2B5EF4-FFF2-40B4-BE49-F238E27FC236}">
                <a16:creationId xmlns:a16="http://schemas.microsoft.com/office/drawing/2014/main" id="{EB86CC46-4B65-36DD-E767-EE4A04FBF494}"/>
              </a:ext>
            </a:extLst>
          </p:cNvPr>
          <p:cNvSpPr/>
          <p:nvPr/>
        </p:nvSpPr>
        <p:spPr>
          <a:xfrm>
            <a:off x="12629075" y="2003115"/>
            <a:ext cx="3990403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656D2052-8296-FBE8-7511-E0D29DB59972}"/>
              </a:ext>
            </a:extLst>
          </p:cNvPr>
          <p:cNvSpPr/>
          <p:nvPr/>
        </p:nvSpPr>
        <p:spPr>
          <a:xfrm>
            <a:off x="12620482" y="2822265"/>
            <a:ext cx="4370900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AB6329E2-F6D7-27A2-69ED-6A349A709EE1}"/>
              </a:ext>
            </a:extLst>
          </p:cNvPr>
          <p:cNvSpPr/>
          <p:nvPr/>
        </p:nvSpPr>
        <p:spPr>
          <a:xfrm>
            <a:off x="12617904" y="4477753"/>
            <a:ext cx="5356702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latin typeface="YS Display Medium"/>
              <a:cs typeface="Calibri" panose="020F0502020204030204"/>
            </a:endParaRPr>
          </a:p>
        </p:txBody>
      </p:sp>
      <p:sp>
        <p:nvSpPr>
          <p:cNvPr id="33" name="Text 7">
            <a:extLst>
              <a:ext uri="{FF2B5EF4-FFF2-40B4-BE49-F238E27FC236}">
                <a16:creationId xmlns:a16="http://schemas.microsoft.com/office/drawing/2014/main" id="{1327A889-62AA-0DDD-CA24-D67AA91A2241}"/>
              </a:ext>
            </a:extLst>
          </p:cNvPr>
          <p:cNvSpPr/>
          <p:nvPr/>
        </p:nvSpPr>
        <p:spPr>
          <a:xfrm>
            <a:off x="13060709" y="3607039"/>
            <a:ext cx="4427549" cy="467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A273164-24DE-0370-E5DE-C6CDD6D50FA0}"/>
              </a:ext>
            </a:extLst>
          </p:cNvPr>
          <p:cNvSpPr/>
          <p:nvPr/>
        </p:nvSpPr>
        <p:spPr>
          <a:xfrm>
            <a:off x="569380" y="571500"/>
            <a:ext cx="13151376" cy="8744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67ABB217-A02B-8429-2C20-6F5311E2981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876457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5" y="6324600"/>
            <a:ext cx="8162996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Маркированный список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14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449" y="2667000"/>
            <a:ext cx="7130303" cy="1657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Образец короткого дополнительного текста, который раскрывает суть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4" y="571500"/>
            <a:ext cx="14655322" cy="1029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6" name="Text 4"/>
          <p:cNvSpPr/>
          <p:nvPr/>
        </p:nvSpPr>
        <p:spPr>
          <a:xfrm>
            <a:off x="8848725" y="238125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8848725" y="352425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8848725" y="6019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8848725" y="7162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13830300" y="238125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13830300" y="352425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13830300" y="6019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13830300" y="7162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679EE85C-F456-458C-142B-2FC6E63B90C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7497425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5524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0,5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5524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561042" y="4495800"/>
            <a:ext cx="3877607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5524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49720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40%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49720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4972051" y="4495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49720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93916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&gt;2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93916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4" name="Text 12"/>
          <p:cNvSpPr/>
          <p:nvPr/>
        </p:nvSpPr>
        <p:spPr>
          <a:xfrm>
            <a:off x="9391650" y="44958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5" name="Text 13"/>
          <p:cNvSpPr/>
          <p:nvPr/>
        </p:nvSpPr>
        <p:spPr>
          <a:xfrm>
            <a:off x="93916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6" name="Text 14"/>
          <p:cNvSpPr/>
          <p:nvPr/>
        </p:nvSpPr>
        <p:spPr>
          <a:xfrm>
            <a:off x="13811250" y="571500"/>
            <a:ext cx="38862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10+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7" name="Text 15"/>
          <p:cNvSpPr/>
          <p:nvPr/>
        </p:nvSpPr>
        <p:spPr>
          <a:xfrm>
            <a:off x="13811250" y="17145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8" name="Text 16"/>
          <p:cNvSpPr/>
          <p:nvPr/>
        </p:nvSpPr>
        <p:spPr>
          <a:xfrm>
            <a:off x="13811249" y="4495800"/>
            <a:ext cx="368617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7500" dirty="0">
              <a:solidFill>
                <a:srgbClr val="07C508"/>
              </a:solidFill>
            </a:endParaRPr>
          </a:p>
        </p:txBody>
      </p:sp>
      <p:sp>
        <p:nvSpPr>
          <p:cNvPr id="19" name="Text 17"/>
          <p:cNvSpPr/>
          <p:nvPr/>
        </p:nvSpPr>
        <p:spPr>
          <a:xfrm>
            <a:off x="13811250" y="5638800"/>
            <a:ext cx="3886200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79F05D3E-DF82-C7A5-ACF2-2ECC031E42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420225" y="1809750"/>
            <a:ext cx="2876550" cy="20193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20225" y="4400550"/>
            <a:ext cx="2876550" cy="20193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420225" y="6991350"/>
            <a:ext cx="2876550" cy="20193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849350" y="1809750"/>
            <a:ext cx="2876550" cy="20193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3849350" y="4400550"/>
            <a:ext cx="2876550" cy="20193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849350" y="6991350"/>
            <a:ext cx="2876550" cy="2019300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569121" y="705059"/>
            <a:ext cx="9816765" cy="425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2" name="Text 4"/>
          <p:cNvSpPr/>
          <p:nvPr/>
        </p:nvSpPr>
        <p:spPr>
          <a:xfrm>
            <a:off x="9401174" y="3048000"/>
            <a:ext cx="3445250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3" name="Text 5"/>
          <p:cNvSpPr/>
          <p:nvPr/>
        </p:nvSpPr>
        <p:spPr>
          <a:xfrm>
            <a:off x="9401174" y="56388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4" name="Text 6"/>
          <p:cNvSpPr/>
          <p:nvPr/>
        </p:nvSpPr>
        <p:spPr>
          <a:xfrm>
            <a:off x="9401174" y="82296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5" name="Text 7"/>
          <p:cNvSpPr/>
          <p:nvPr/>
        </p:nvSpPr>
        <p:spPr>
          <a:xfrm>
            <a:off x="13830299" y="3048000"/>
            <a:ext cx="3445249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6" name="Text 8"/>
          <p:cNvSpPr/>
          <p:nvPr/>
        </p:nvSpPr>
        <p:spPr>
          <a:xfrm>
            <a:off x="13830300" y="5638800"/>
            <a:ext cx="3445248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7" name="Text 9"/>
          <p:cNvSpPr/>
          <p:nvPr/>
        </p:nvSpPr>
        <p:spPr>
          <a:xfrm>
            <a:off x="13830300" y="8229600"/>
            <a:ext cx="3445248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короткий текст </a:t>
            </a:r>
            <a:br>
              <a:rPr dirty="0"/>
            </a:b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в одну-две строки</a:t>
            </a:r>
            <a:endParaRPr lang="en-US" sz="2550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DCB0BB88-EC82-D213-F07D-310E83F56CA4}"/>
              </a:ext>
            </a:extLst>
          </p:cNvPr>
          <p:cNvSpPr/>
          <p:nvPr/>
        </p:nvSpPr>
        <p:spPr>
          <a:xfrm>
            <a:off x="552449" y="2667000"/>
            <a:ext cx="7130303" cy="1657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Образец короткого дополнительного текста, который раскрывает суть</a:t>
            </a:r>
            <a:endParaRPr lang="en-US" sz="360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77C19DD5-D2EB-9993-4E27-8830B242944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8175" y="4267200"/>
            <a:ext cx="3838575" cy="37528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420225" y="4267200"/>
            <a:ext cx="3838575" cy="37528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067300" y="4267200"/>
            <a:ext cx="3838575" cy="37528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849350" y="4267200"/>
            <a:ext cx="3838575" cy="375285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1500" dirty="0"/>
          </a:p>
        </p:txBody>
      </p:sp>
      <p:sp>
        <p:nvSpPr>
          <p:cNvPr id="8" name="Text 2"/>
          <p:cNvSpPr/>
          <p:nvPr/>
        </p:nvSpPr>
        <p:spPr>
          <a:xfrm>
            <a:off x="569124" y="571500"/>
            <a:ext cx="11716179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9" name="Text 3"/>
          <p:cNvSpPr/>
          <p:nvPr/>
        </p:nvSpPr>
        <p:spPr>
          <a:xfrm>
            <a:off x="619125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0" name="Text 4"/>
          <p:cNvSpPr/>
          <p:nvPr/>
        </p:nvSpPr>
        <p:spPr>
          <a:xfrm>
            <a:off x="9401175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1" name="Text 5"/>
          <p:cNvSpPr/>
          <p:nvPr/>
        </p:nvSpPr>
        <p:spPr>
          <a:xfrm>
            <a:off x="5048250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2" name="Text 6"/>
          <p:cNvSpPr/>
          <p:nvPr/>
        </p:nvSpPr>
        <p:spPr>
          <a:xfrm>
            <a:off x="13830300" y="6457950"/>
            <a:ext cx="3857625" cy="1562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текст, раскрывающий основную суть, может быть в две, три или четыре строки</a:t>
            </a:r>
            <a:endParaRPr lang="en-US" sz="2550" dirty="0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CA6DE516-406D-6A52-2AB0-A6053C613573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13289891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Практический пример применения средств </a:t>
            </a:r>
            <a:r>
              <a:rPr lang="en-US" sz="3600" dirty="0">
                <a:solidFill>
                  <a:srgbClr val="000000"/>
                </a:solidFill>
                <a:latin typeface="YS Display Medium" pitchFamily="34" charset="0"/>
              </a:rPr>
              <a:t>C++ 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для улучшения читаемости кода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Пример пользы от макросов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1668125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</a:rPr>
              <a:t>Покажу весь путь до успеха со всеми сложностями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Зачем меня слушать?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7000"/>
            <a:ext cx="13830300" cy="447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#coding=utf-8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vanilla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*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defconAppKit.windows.baseWindow 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import </a:t>
            </a:r>
            <a:r>
              <a:rPr lang="en-US" sz="2625" dirty="0">
                <a:solidFill>
                  <a:srgbClr val="0000FE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BaseWindowController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mojo.events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addObserver, removeObserver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import math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class </a:t>
            </a:r>
            <a:r>
              <a:rPr lang="en-US" sz="2625" dirty="0">
                <a:solidFill>
                  <a:srgbClr val="FF017E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ShowMouseCoordinatesTextBox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(TextBox):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
def __init__(self, *args, **kwargs):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990600" y="2667000"/>
            <a:ext cx="7762875" cy="2486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#coding=utf-8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vanilla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import * </a:t>
            </a:r>
            <a:br>
              <a:rPr dirty="0"/>
            </a:b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from </a:t>
            </a:r>
            <a:r>
              <a:rPr lang="en-US" sz="2625" dirty="0">
                <a:solidFill>
                  <a:srgbClr val="FC3F1D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defconAppKit.windows.baseWindow</a:t>
            </a:r>
            <a:endParaRPr lang="en-US" sz="2625" dirty="0"/>
          </a:p>
        </p:txBody>
      </p:sp>
      <p:sp>
        <p:nvSpPr>
          <p:cNvPr id="7" name="Text 4"/>
          <p:cNvSpPr/>
          <p:nvPr/>
        </p:nvSpPr>
        <p:spPr>
          <a:xfrm>
            <a:off x="11924368" y="2381250"/>
            <a:ext cx="3990403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11915775" y="3200400"/>
            <a:ext cx="4370900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Medium"/>
                <a:cs typeface="YS Display Medium" pitchFamily="34" charset="-120"/>
              </a:rPr>
              <a:t>Ключевая мысль</a:t>
            </a:r>
            <a:endParaRPr lang="en-US" sz="2550" dirty="0">
              <a:latin typeface="YS Display Regular"/>
              <a:ea typeface="YS Display Medium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801475" y="4838700"/>
            <a:ext cx="5356702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2287250" y="4019550"/>
            <a:ext cx="4427549" cy="467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27845821-BEB9-8857-BD44-AEE3AF103F0B}"/>
              </a:ext>
            </a:extLst>
          </p:cNvPr>
          <p:cNvSpPr/>
          <p:nvPr/>
        </p:nvSpPr>
        <p:spPr>
          <a:xfrm>
            <a:off x="569122" y="571500"/>
            <a:ext cx="12661519" cy="926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C36ED114-8789-E343-D4F3-00AF73B3A9A2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876800"/>
            <a:ext cx="3886200" cy="390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001000" y="4191000"/>
            <a:ext cx="466725" cy="28575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477500" y="5467350"/>
            <a:ext cx="466725" cy="15811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954000" y="5905500"/>
            <a:ext cx="466725" cy="1143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430500" y="4191000"/>
            <a:ext cx="466725" cy="2857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715375" y="5467350"/>
            <a:ext cx="466725" cy="15811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191875" y="4191000"/>
            <a:ext cx="466725" cy="28575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668375" y="4572000"/>
            <a:ext cx="466725" cy="24765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6144875" y="5467350"/>
            <a:ext cx="466725" cy="15811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001000" y="7038975"/>
            <a:ext cx="9725025" cy="190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1372850" y="8382000"/>
            <a:ext cx="876300" cy="2762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2954000" y="8382000"/>
            <a:ext cx="876300" cy="276225"/>
          </a:xfrm>
          <a:prstGeom prst="rect">
            <a:avLst/>
          </a:prstGeom>
        </p:spPr>
      </p:pic>
      <p:sp>
        <p:nvSpPr>
          <p:cNvPr id="1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13</a:t>
            </a:r>
            <a:endParaRPr lang="en-US" sz="1500" dirty="0"/>
          </a:p>
        </p:txBody>
      </p:sp>
      <p:sp>
        <p:nvSpPr>
          <p:cNvPr id="16" name="Text 2"/>
          <p:cNvSpPr/>
          <p:nvPr/>
        </p:nvSpPr>
        <p:spPr>
          <a:xfrm>
            <a:off x="569117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7" name="Text 3"/>
          <p:cNvSpPr/>
          <p:nvPr/>
        </p:nvSpPr>
        <p:spPr>
          <a:xfrm>
            <a:off x="7990543" y="3238500"/>
            <a:ext cx="8254308" cy="682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Название диаграммы, единица измерения</a:t>
            </a:r>
            <a:endParaRPr lang="en-US" sz="2550" dirty="0"/>
          </a:p>
        </p:txBody>
      </p:sp>
      <p:sp>
        <p:nvSpPr>
          <p:cNvPr id="18" name="Text 4"/>
          <p:cNvSpPr/>
          <p:nvPr/>
        </p:nvSpPr>
        <p:spPr>
          <a:xfrm>
            <a:off x="666750" y="3238500"/>
            <a:ext cx="5322469" cy="493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19" name="Text 5"/>
          <p:cNvSpPr/>
          <p:nvPr/>
        </p:nvSpPr>
        <p:spPr>
          <a:xfrm>
            <a:off x="7981018" y="7324725"/>
            <a:ext cx="3071204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1</a:t>
            </a:r>
            <a:endParaRPr lang="en-US" sz="2550" dirty="0"/>
          </a:p>
        </p:txBody>
      </p:sp>
      <p:sp>
        <p:nvSpPr>
          <p:cNvPr id="20" name="Text 6"/>
          <p:cNvSpPr/>
          <p:nvPr/>
        </p:nvSpPr>
        <p:spPr>
          <a:xfrm>
            <a:off x="10467043" y="7324725"/>
            <a:ext cx="2821979" cy="399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2</a:t>
            </a:r>
            <a:endParaRPr lang="en-US" sz="2550" dirty="0"/>
          </a:p>
        </p:txBody>
      </p:sp>
      <p:sp>
        <p:nvSpPr>
          <p:cNvPr id="21" name="Text 7"/>
          <p:cNvSpPr/>
          <p:nvPr/>
        </p:nvSpPr>
        <p:spPr>
          <a:xfrm>
            <a:off x="12943543" y="7324725"/>
            <a:ext cx="2718851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3</a:t>
            </a:r>
            <a:endParaRPr lang="en-US" sz="2550" dirty="0"/>
          </a:p>
        </p:txBody>
      </p:sp>
      <p:sp>
        <p:nvSpPr>
          <p:cNvPr id="22" name="Text 8"/>
          <p:cNvSpPr/>
          <p:nvPr/>
        </p:nvSpPr>
        <p:spPr>
          <a:xfrm>
            <a:off x="15420043" y="7324725"/>
            <a:ext cx="2383685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Категория 4</a:t>
            </a:r>
            <a:endParaRPr lang="en-US" sz="2550" dirty="0"/>
          </a:p>
        </p:txBody>
      </p:sp>
      <p:sp>
        <p:nvSpPr>
          <p:cNvPr id="23" name="Text 9"/>
          <p:cNvSpPr/>
          <p:nvPr/>
        </p:nvSpPr>
        <p:spPr>
          <a:xfrm>
            <a:off x="675343" y="4057650"/>
            <a:ext cx="4671691" cy="407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24" name="Text 10"/>
          <p:cNvSpPr/>
          <p:nvPr/>
        </p:nvSpPr>
        <p:spPr>
          <a:xfrm>
            <a:off x="552450" y="5695950"/>
            <a:ext cx="5322326" cy="399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25" name="Text 11"/>
          <p:cNvSpPr/>
          <p:nvPr/>
        </p:nvSpPr>
        <p:spPr>
          <a:xfrm>
            <a:off x="1038225" y="4876800"/>
            <a:ext cx="5321323" cy="38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6" name="Text 12"/>
          <p:cNvSpPr/>
          <p:nvPr/>
        </p:nvSpPr>
        <p:spPr>
          <a:xfrm>
            <a:off x="11669057" y="8382000"/>
            <a:ext cx="135355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Ряд 1</a:t>
            </a:r>
            <a:endParaRPr lang="en-US" sz="1800" dirty="0"/>
          </a:p>
        </p:txBody>
      </p:sp>
      <p:sp>
        <p:nvSpPr>
          <p:cNvPr id="27" name="Text 13"/>
          <p:cNvSpPr/>
          <p:nvPr/>
        </p:nvSpPr>
        <p:spPr>
          <a:xfrm>
            <a:off x="13275987" y="8382000"/>
            <a:ext cx="192935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Ряд 2</a:t>
            </a:r>
            <a:endParaRPr lang="en-US" sz="1800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26ED30EF-7C2F-C3CA-4C82-77BC945B72A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3028950"/>
            <a:ext cx="9715500" cy="190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4086225"/>
            <a:ext cx="9715500" cy="190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5143500"/>
            <a:ext cx="9715500" cy="190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6200775"/>
            <a:ext cx="9715500" cy="190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7258050"/>
            <a:ext cx="9715500" cy="190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14</a:t>
            </a:r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742950" y="2370793"/>
            <a:ext cx="1594470" cy="321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Текст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12" name="Text 4"/>
          <p:cNvSpPr/>
          <p:nvPr/>
        </p:nvSpPr>
        <p:spPr>
          <a:xfrm>
            <a:off x="742950" y="3410882"/>
            <a:ext cx="1823070" cy="458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1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3" name="Text 5"/>
          <p:cNvSpPr/>
          <p:nvPr/>
        </p:nvSpPr>
        <p:spPr>
          <a:xfrm>
            <a:off x="742950" y="4497663"/>
            <a:ext cx="1754318" cy="303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2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4" name="Text 6"/>
          <p:cNvSpPr/>
          <p:nvPr/>
        </p:nvSpPr>
        <p:spPr>
          <a:xfrm>
            <a:off x="742950" y="5534025"/>
            <a:ext cx="233870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 3</a:t>
            </a:r>
            <a:endParaRPr lang="en-US" sz="2550">
              <a:latin typeface="YS Display Medium"/>
              <a:ea typeface="YS Display Medium"/>
            </a:endParaRPr>
          </a:p>
        </p:txBody>
      </p:sp>
      <p:sp>
        <p:nvSpPr>
          <p:cNvPr id="15" name="Text 7"/>
          <p:cNvSpPr/>
          <p:nvPr/>
        </p:nvSpPr>
        <p:spPr>
          <a:xfrm>
            <a:off x="742950" y="6591300"/>
            <a:ext cx="2012138" cy="43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</a:t>
            </a: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Regular" pitchFamily="34" charset="-122"/>
                <a:cs typeface="YS Display Regular" pitchFamily="34" charset="-120"/>
              </a:rPr>
              <a:t> 4</a:t>
            </a:r>
            <a:endParaRPr lang="en-US" sz="2550" dirty="0">
              <a:latin typeface="YS Display Regular"/>
            </a:endParaRPr>
          </a:p>
        </p:txBody>
      </p:sp>
      <p:sp>
        <p:nvSpPr>
          <p:cNvPr id="16" name="Text 8"/>
          <p:cNvSpPr/>
          <p:nvPr/>
        </p:nvSpPr>
        <p:spPr>
          <a:xfrm>
            <a:off x="742950" y="7648575"/>
            <a:ext cx="2115266" cy="415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/>
                <a:ea typeface="YS Display Regular" pitchFamily="34" charset="-122"/>
                <a:cs typeface="YS Display Regular" pitchFamily="34" charset="-120"/>
              </a:rPr>
              <a:t>Текст</a:t>
            </a:r>
            <a:r>
              <a:rPr lang="en-US" sz="2550" dirty="0">
                <a:solidFill>
                  <a:srgbClr val="000000"/>
                </a:solidFill>
                <a:latin typeface="YS Display Regular"/>
                <a:ea typeface="YS Display Regular" pitchFamily="34" charset="-122"/>
                <a:cs typeface="YS Display Regular" pitchFamily="34" charset="-120"/>
              </a:rPr>
              <a:t> 5</a:t>
            </a:r>
            <a:endParaRPr lang="en-US" sz="2550" dirty="0">
              <a:latin typeface="YS Display Regular"/>
            </a:endParaRPr>
          </a:p>
        </p:txBody>
      </p:sp>
      <p:sp>
        <p:nvSpPr>
          <p:cNvPr id="17" name="Text 9"/>
          <p:cNvSpPr/>
          <p:nvPr/>
        </p:nvSpPr>
        <p:spPr>
          <a:xfrm>
            <a:off x="3390041" y="3419475"/>
            <a:ext cx="1172434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8 362</a:t>
            </a:r>
            <a:endParaRPr lang="en-US" sz="2550" dirty="0"/>
          </a:p>
        </p:txBody>
      </p:sp>
      <p:sp>
        <p:nvSpPr>
          <p:cNvPr id="18" name="Text 10"/>
          <p:cNvSpPr/>
          <p:nvPr/>
        </p:nvSpPr>
        <p:spPr>
          <a:xfrm>
            <a:off x="3106440" y="4485343"/>
            <a:ext cx="1456035" cy="312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7 253</a:t>
            </a:r>
            <a:endParaRPr lang="en-US" sz="2550" dirty="0"/>
          </a:p>
        </p:txBody>
      </p:sp>
      <p:sp>
        <p:nvSpPr>
          <p:cNvPr id="19" name="Text 11"/>
          <p:cNvSpPr/>
          <p:nvPr/>
        </p:nvSpPr>
        <p:spPr>
          <a:xfrm>
            <a:off x="3372853" y="5534025"/>
            <a:ext cx="118962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3 762</a:t>
            </a:r>
            <a:endParaRPr lang="en-US" sz="2550" dirty="0"/>
          </a:p>
        </p:txBody>
      </p:sp>
      <p:sp>
        <p:nvSpPr>
          <p:cNvPr id="20" name="Text 12"/>
          <p:cNvSpPr/>
          <p:nvPr/>
        </p:nvSpPr>
        <p:spPr>
          <a:xfrm>
            <a:off x="2350026" y="2362200"/>
            <a:ext cx="221244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1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21" name="Text 13"/>
          <p:cNvSpPr/>
          <p:nvPr/>
        </p:nvSpPr>
        <p:spPr>
          <a:xfrm>
            <a:off x="3286913" y="6591300"/>
            <a:ext cx="127556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1 836</a:t>
            </a:r>
            <a:endParaRPr lang="en-US" sz="2550" dirty="0"/>
          </a:p>
        </p:txBody>
      </p:sp>
      <p:sp>
        <p:nvSpPr>
          <p:cNvPr id="22" name="Text 14"/>
          <p:cNvSpPr/>
          <p:nvPr/>
        </p:nvSpPr>
        <p:spPr>
          <a:xfrm>
            <a:off x="3476267" y="7648575"/>
            <a:ext cx="108620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535</a:t>
            </a:r>
            <a:endParaRPr lang="en-US" sz="2550" dirty="0"/>
          </a:p>
        </p:txBody>
      </p:sp>
      <p:sp>
        <p:nvSpPr>
          <p:cNvPr id="23" name="Text 15"/>
          <p:cNvSpPr/>
          <p:nvPr/>
        </p:nvSpPr>
        <p:spPr>
          <a:xfrm>
            <a:off x="5954844" y="3419475"/>
            <a:ext cx="128415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8 362</a:t>
            </a:r>
            <a:endParaRPr lang="en-US" sz="2550" dirty="0"/>
          </a:p>
        </p:txBody>
      </p:sp>
      <p:sp>
        <p:nvSpPr>
          <p:cNvPr id="24" name="Text 16"/>
          <p:cNvSpPr/>
          <p:nvPr/>
        </p:nvSpPr>
        <p:spPr>
          <a:xfrm>
            <a:off x="6471772" y="4476750"/>
            <a:ext cx="767228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9</a:t>
            </a:r>
            <a:endParaRPr lang="en-US" sz="2550" dirty="0"/>
          </a:p>
        </p:txBody>
      </p:sp>
      <p:sp>
        <p:nvSpPr>
          <p:cNvPr id="25" name="Text 17"/>
          <p:cNvSpPr/>
          <p:nvPr/>
        </p:nvSpPr>
        <p:spPr>
          <a:xfrm>
            <a:off x="6058259" y="5534025"/>
            <a:ext cx="118074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172</a:t>
            </a:r>
            <a:endParaRPr lang="en-US" sz="2550" dirty="0"/>
          </a:p>
        </p:txBody>
      </p:sp>
      <p:sp>
        <p:nvSpPr>
          <p:cNvPr id="26" name="Text 18"/>
          <p:cNvSpPr/>
          <p:nvPr/>
        </p:nvSpPr>
        <p:spPr>
          <a:xfrm>
            <a:off x="5172648" y="2362200"/>
            <a:ext cx="2066352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2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27" name="Text 19"/>
          <p:cNvSpPr/>
          <p:nvPr/>
        </p:nvSpPr>
        <p:spPr>
          <a:xfrm>
            <a:off x="5946250" y="6591300"/>
            <a:ext cx="129275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3 463</a:t>
            </a:r>
            <a:endParaRPr lang="en-US" sz="2550" dirty="0"/>
          </a:p>
        </p:txBody>
      </p:sp>
      <p:sp>
        <p:nvSpPr>
          <p:cNvPr id="28" name="Text 20"/>
          <p:cNvSpPr/>
          <p:nvPr/>
        </p:nvSpPr>
        <p:spPr>
          <a:xfrm>
            <a:off x="5929062" y="7648575"/>
            <a:ext cx="130993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6 428</a:t>
            </a:r>
            <a:endParaRPr lang="en-US" sz="2550" dirty="0"/>
          </a:p>
        </p:txBody>
      </p:sp>
      <p:sp>
        <p:nvSpPr>
          <p:cNvPr id="29" name="Text 21"/>
          <p:cNvSpPr/>
          <p:nvPr/>
        </p:nvSpPr>
        <p:spPr>
          <a:xfrm>
            <a:off x="8941039" y="3419475"/>
            <a:ext cx="97448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824</a:t>
            </a:r>
            <a:endParaRPr lang="en-US" sz="2550" dirty="0"/>
          </a:p>
        </p:txBody>
      </p:sp>
      <p:sp>
        <p:nvSpPr>
          <p:cNvPr id="30" name="Text 22"/>
          <p:cNvSpPr/>
          <p:nvPr/>
        </p:nvSpPr>
        <p:spPr>
          <a:xfrm>
            <a:off x="8674339" y="4476750"/>
            <a:ext cx="1241186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7 632</a:t>
            </a:r>
            <a:endParaRPr lang="en-US" sz="2550" dirty="0"/>
          </a:p>
        </p:txBody>
      </p:sp>
      <p:sp>
        <p:nvSpPr>
          <p:cNvPr id="31" name="Text 23"/>
          <p:cNvSpPr/>
          <p:nvPr/>
        </p:nvSpPr>
        <p:spPr>
          <a:xfrm>
            <a:off x="8855099" y="5534025"/>
            <a:ext cx="1060426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352</a:t>
            </a:r>
            <a:endParaRPr lang="en-US" sz="2550" dirty="0"/>
          </a:p>
        </p:txBody>
      </p:sp>
      <p:sp>
        <p:nvSpPr>
          <p:cNvPr id="32" name="Text 24"/>
          <p:cNvSpPr/>
          <p:nvPr/>
        </p:nvSpPr>
        <p:spPr>
          <a:xfrm>
            <a:off x="6319444" y="2362200"/>
            <a:ext cx="3596081" cy="30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7C508"/>
                </a:solidFill>
                <a:latin typeface="YS Display Medium"/>
                <a:ea typeface="YS Display Medium"/>
                <a:cs typeface="YS Display Medium" pitchFamily="34" charset="-120"/>
              </a:rPr>
              <a:t>Столбец 3</a:t>
            </a:r>
            <a:endParaRPr lang="en-US" sz="2550" dirty="0">
              <a:solidFill>
                <a:srgbClr val="07C508"/>
              </a:solidFill>
              <a:latin typeface="YS Display Medium"/>
              <a:ea typeface="YS Display Medium"/>
            </a:endParaRPr>
          </a:p>
        </p:txBody>
      </p:sp>
      <p:sp>
        <p:nvSpPr>
          <p:cNvPr id="33" name="Text 25"/>
          <p:cNvSpPr/>
          <p:nvPr/>
        </p:nvSpPr>
        <p:spPr>
          <a:xfrm>
            <a:off x="9036074" y="6591300"/>
            <a:ext cx="87945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54</a:t>
            </a:r>
            <a:endParaRPr lang="en-US" sz="2550" dirty="0"/>
          </a:p>
        </p:txBody>
      </p:sp>
      <p:sp>
        <p:nvSpPr>
          <p:cNvPr id="34" name="Text 26"/>
          <p:cNvSpPr/>
          <p:nvPr/>
        </p:nvSpPr>
        <p:spPr>
          <a:xfrm>
            <a:off x="8932947" y="7648575"/>
            <a:ext cx="982578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28</a:t>
            </a:r>
            <a:endParaRPr lang="en-US" sz="2550" dirty="0"/>
          </a:p>
        </p:txBody>
      </p:sp>
      <p:sp>
        <p:nvSpPr>
          <p:cNvPr id="35" name="Text 27"/>
          <p:cNvSpPr/>
          <p:nvPr/>
        </p:nvSpPr>
        <p:spPr>
          <a:xfrm>
            <a:off x="11924368" y="2372657"/>
            <a:ext cx="4952929" cy="5538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36" name="Text 28"/>
          <p:cNvSpPr/>
          <p:nvPr/>
        </p:nvSpPr>
        <p:spPr>
          <a:xfrm>
            <a:off x="11915775" y="3200400"/>
            <a:ext cx="4216209" cy="502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37" name="Text 29"/>
          <p:cNvSpPr/>
          <p:nvPr/>
        </p:nvSpPr>
        <p:spPr>
          <a:xfrm>
            <a:off x="11801475" y="4821513"/>
            <a:ext cx="5322326" cy="5194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38" name="Text 30"/>
          <p:cNvSpPr/>
          <p:nvPr/>
        </p:nvSpPr>
        <p:spPr>
          <a:xfrm>
            <a:off x="12287250" y="4019550"/>
            <a:ext cx="4565053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27516003-22E1-60D9-73CE-FDA5ACCC641F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39" name="Text 1">
            <a:extLst>
              <a:ext uri="{FF2B5EF4-FFF2-40B4-BE49-F238E27FC236}">
                <a16:creationId xmlns:a16="http://schemas.microsoft.com/office/drawing/2014/main" id="{E0E3B56A-8966-CF8B-6418-4B8C5DD9DC8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562600" y="2638425"/>
            <a:ext cx="7172325" cy="1095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57500" y="5057775"/>
            <a:ext cx="3586163" cy="10953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62825" y="5057775"/>
            <a:ext cx="3586163" cy="10953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62825" y="7477125"/>
            <a:ext cx="3586163" cy="10953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868150" y="5057775"/>
            <a:ext cx="3586163" cy="10953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1868150" y="7477125"/>
            <a:ext cx="3586163" cy="10953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464755" y="3914775"/>
            <a:ext cx="140289" cy="9048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83380" y="3914775"/>
            <a:ext cx="140289" cy="9048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83380" y="6372225"/>
            <a:ext cx="140289" cy="9048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588705" y="6372225"/>
            <a:ext cx="140289" cy="9048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702010" y="3914775"/>
            <a:ext cx="140280" cy="904875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15</a:t>
            </a:r>
            <a:endParaRPr lang="en-US" sz="1500" dirty="0"/>
          </a:p>
        </p:txBody>
      </p:sp>
      <p:sp>
        <p:nvSpPr>
          <p:cNvPr id="16" name="Text 3"/>
          <p:cNvSpPr/>
          <p:nvPr/>
        </p:nvSpPr>
        <p:spPr>
          <a:xfrm>
            <a:off x="8724900" y="3038475"/>
            <a:ext cx="1938230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chemeClr val="tx1">
                    <a:lumMod val="95000"/>
                    <a:lumOff val="5000"/>
                  </a:schemeClr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 4"/>
          <p:cNvSpPr/>
          <p:nvPr/>
        </p:nvSpPr>
        <p:spPr>
          <a:xfrm>
            <a:off x="8724900" y="5457825"/>
            <a:ext cx="219604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8" name="Text 5"/>
          <p:cNvSpPr/>
          <p:nvPr/>
        </p:nvSpPr>
        <p:spPr>
          <a:xfrm>
            <a:off x="8724900" y="7877175"/>
            <a:ext cx="1594470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9" name="Text 6"/>
          <p:cNvSpPr/>
          <p:nvPr/>
        </p:nvSpPr>
        <p:spPr>
          <a:xfrm>
            <a:off x="13230225" y="7877175"/>
            <a:ext cx="150853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0" name="Text 7"/>
          <p:cNvSpPr/>
          <p:nvPr/>
        </p:nvSpPr>
        <p:spPr>
          <a:xfrm>
            <a:off x="13230225" y="5457825"/>
            <a:ext cx="1938230" cy="31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1" name="Text 8"/>
          <p:cNvSpPr/>
          <p:nvPr/>
        </p:nvSpPr>
        <p:spPr>
          <a:xfrm>
            <a:off x="4219575" y="5457825"/>
            <a:ext cx="1680410" cy="381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CC8B01C8-1456-948C-9581-795FEE25BC8C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A0700BE6-2CC0-C366-85FA-41ECD9D64CE5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7219950"/>
            <a:ext cx="3586163" cy="1095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07010" y="6115050"/>
            <a:ext cx="140284" cy="9048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54010" y="6115050"/>
            <a:ext cx="140280" cy="9048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52975" y="5282915"/>
            <a:ext cx="904875" cy="140271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52975" y="7702265"/>
            <a:ext cx="904875" cy="140271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07010" y="3686175"/>
            <a:ext cx="140284" cy="9048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654010" y="3686175"/>
            <a:ext cx="140280" cy="9048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4800600"/>
            <a:ext cx="3586163" cy="10953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4800600"/>
            <a:ext cx="3586163" cy="10953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2371725"/>
            <a:ext cx="3586163" cy="10953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33450" y="2371725"/>
            <a:ext cx="3586163" cy="10953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86450" y="7219950"/>
            <a:ext cx="3586163" cy="109537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34825" y="4019550"/>
            <a:ext cx="3886200" cy="390525"/>
          </a:xfrm>
          <a:prstGeom prst="rect">
            <a:avLst/>
          </a:prstGeom>
        </p:spPr>
      </p:pic>
      <p:sp>
        <p:nvSpPr>
          <p:cNvPr id="16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16</a:t>
            </a:r>
            <a:endParaRPr lang="en-US" sz="1500" dirty="0"/>
          </a:p>
        </p:txBody>
      </p:sp>
      <p:sp>
        <p:nvSpPr>
          <p:cNvPr id="18" name="Text 3"/>
          <p:cNvSpPr/>
          <p:nvPr/>
        </p:nvSpPr>
        <p:spPr>
          <a:xfrm>
            <a:off x="7248525" y="5209243"/>
            <a:ext cx="1663222" cy="286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19" name="Text 4"/>
          <p:cNvSpPr/>
          <p:nvPr/>
        </p:nvSpPr>
        <p:spPr>
          <a:xfrm>
            <a:off x="2295525" y="5200650"/>
            <a:ext cx="1663222" cy="449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0" name="Text 5"/>
          <p:cNvSpPr/>
          <p:nvPr/>
        </p:nvSpPr>
        <p:spPr>
          <a:xfrm>
            <a:off x="7248525" y="2771775"/>
            <a:ext cx="1525718" cy="415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1" name="Text 6"/>
          <p:cNvSpPr/>
          <p:nvPr/>
        </p:nvSpPr>
        <p:spPr>
          <a:xfrm>
            <a:off x="2295525" y="2771775"/>
            <a:ext cx="1955418" cy="441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2" name="Text 7"/>
          <p:cNvSpPr/>
          <p:nvPr/>
        </p:nvSpPr>
        <p:spPr>
          <a:xfrm>
            <a:off x="7248525" y="7620000"/>
            <a:ext cx="1525718" cy="364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3" name="Text 8"/>
          <p:cNvSpPr/>
          <p:nvPr/>
        </p:nvSpPr>
        <p:spPr>
          <a:xfrm>
            <a:off x="2295525" y="7620000"/>
            <a:ext cx="1508530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Текст</a:t>
            </a:r>
            <a:endParaRPr lang="en-US" sz="2550" dirty="0"/>
          </a:p>
        </p:txBody>
      </p:sp>
      <p:sp>
        <p:nvSpPr>
          <p:cNvPr id="24" name="Text 9"/>
          <p:cNvSpPr/>
          <p:nvPr/>
        </p:nvSpPr>
        <p:spPr>
          <a:xfrm>
            <a:off x="11924368" y="2372657"/>
            <a:ext cx="4179470" cy="588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25" name="Text 10"/>
          <p:cNvSpPr/>
          <p:nvPr/>
        </p:nvSpPr>
        <p:spPr>
          <a:xfrm>
            <a:off x="11915775" y="3208993"/>
            <a:ext cx="3975577" cy="38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26" name="Text 11"/>
          <p:cNvSpPr/>
          <p:nvPr/>
        </p:nvSpPr>
        <p:spPr>
          <a:xfrm>
            <a:off x="11801475" y="4821513"/>
            <a:ext cx="5133258" cy="4506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27" name="Text 12"/>
          <p:cNvSpPr/>
          <p:nvPr/>
        </p:nvSpPr>
        <p:spPr>
          <a:xfrm>
            <a:off x="12287250" y="4019550"/>
            <a:ext cx="4960376" cy="510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41919F5C-C13E-3F0C-4AC0-036C937AA798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E2036AB2-DD07-F1BE-D82F-E54D15CE92C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019550"/>
            <a:ext cx="3886200" cy="3905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77275" y="2581275"/>
            <a:ext cx="8378614" cy="51163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17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675343" y="2381250"/>
            <a:ext cx="5021681" cy="562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Образец текста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666750" y="3200400"/>
            <a:ext cx="4938103" cy="553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Ключевая мысль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552450" y="4838700"/>
            <a:ext cx="5442642" cy="459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3060"/>
              </a:lnSpc>
              <a:buAutoNum type="arabicPeriod"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Нумерованный список</a:t>
            </a:r>
            <a:endParaRPr lang="en-US" sz="2550" dirty="0">
              <a:cs typeface="Calibri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038225" y="4019550"/>
            <a:ext cx="5080692" cy="442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Маркированный список</a:t>
            </a:r>
            <a:endParaRPr lang="en-US" sz="25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1D104D3E-6906-586C-4377-98BEFDC8E25F}"/>
              </a:ext>
            </a:extLst>
          </p:cNvPr>
          <p:cNvSpPr/>
          <p:nvPr/>
        </p:nvSpPr>
        <p:spPr>
          <a:xfrm>
            <a:off x="569119" y="571500"/>
            <a:ext cx="12747457" cy="1183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</a:t>
            </a:r>
            <a:endParaRPr lang="en-US" sz="75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98AAE2B4-375B-0355-0AB2-509737E80C2E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14750" y="2209800"/>
            <a:ext cx="10867299" cy="663598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18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7059919" cy="9264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A49E3125-3B52-B2BF-27E4-98773D2384E1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58052" y="2209800"/>
            <a:ext cx="3372915" cy="68199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19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6355212" cy="1201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7858125" y="2472798"/>
            <a:ext cx="3429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125"/>
              </a:lnSpc>
              <a:buNone/>
            </a:pPr>
            <a:r>
              <a:rPr lang="en-US" sz="945" kern="0" spc="-75" dirty="0">
                <a:solidFill>
                  <a:srgbClr val="FFFFFF"/>
                </a:solidFill>
                <a:latin typeface="SF Pro Text Medium" pitchFamily="34" charset="0"/>
                <a:ea typeface="SF Pro Text Medium" pitchFamily="34" charset="-122"/>
                <a:cs typeface="SF Pro Text Medium" pitchFamily="34" charset="-120"/>
              </a:rPr>
              <a:t>09:41</a:t>
            </a:r>
            <a:endParaRPr lang="en-US" sz="945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0F68F2E6-5EA0-121D-7C25-360F21EDFB2D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4700" y="2019300"/>
            <a:ext cx="11668125" cy="7010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20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52450" y="571500"/>
            <a:ext cx="16252084" cy="771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Место под заголовок или текстовый блок</a:t>
            </a:r>
            <a:endParaRPr lang="en-US" sz="6000" dirty="0"/>
          </a:p>
        </p:txBody>
      </p:sp>
      <p:sp>
        <p:nvSpPr>
          <p:cNvPr id="6" name="Text 3"/>
          <p:cNvSpPr/>
          <p:nvPr/>
        </p:nvSpPr>
        <p:spPr>
          <a:xfrm>
            <a:off x="4391025" y="2410067"/>
            <a:ext cx="8064344" cy="183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4"/>
              </a:lnSpc>
              <a:buNone/>
            </a:pPr>
            <a:r>
              <a:rPr lang="en-US" sz="862" dirty="0">
                <a:solidFill>
                  <a:srgbClr val="000000"/>
                </a:solidFill>
                <a:latin typeface="Circular Pro Book" pitchFamily="34" charset="0"/>
                <a:ea typeface="Circular Pro Book" pitchFamily="34" charset="-122"/>
                <a:cs typeface="Circular Pro Book" pitchFamily="34" charset="-120"/>
              </a:rPr>
              <a:t>https://www.website.com</a:t>
            </a:r>
            <a:endParaRPr lang="en-US" sz="862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C818DF8-3E35-C74F-1241-342C4E82B5E4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569124" y="571500"/>
            <a:ext cx="12249006" cy="943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Весь путь до успеха</a:t>
            </a:r>
            <a:endParaRPr lang="en-US" sz="7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1D738-3DC1-4036-BBC3-28CA3733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1671637"/>
            <a:ext cx="7143750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18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F29955-F7C9-2E60-F406-15EE9DF7D27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71939" y="574142"/>
            <a:ext cx="8648700" cy="9144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85614" y="7854951"/>
            <a:ext cx="8715375" cy="186319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042614" y="4431767"/>
            <a:ext cx="7858125" cy="3771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829300" y="571500"/>
            <a:ext cx="4705350" cy="13525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75639" y="1926692"/>
            <a:ext cx="28575" cy="63817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471114" y="3326867"/>
            <a:ext cx="28575" cy="4981575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447925" y="2209800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Константин Константинопольский</a:t>
            </a:r>
            <a:endParaRPr lang="en-US" sz="3000" dirty="0"/>
          </a:p>
        </p:txBody>
      </p:sp>
      <p:sp>
        <p:nvSpPr>
          <p:cNvPr id="9" name="Text 1"/>
          <p:cNvSpPr/>
          <p:nvPr/>
        </p:nvSpPr>
        <p:spPr>
          <a:xfrm>
            <a:off x="2447925" y="2695575"/>
            <a:ext cx="662401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iOS-разработчик</a:t>
            </a:r>
            <a:endParaRPr lang="en-US" sz="3000" dirty="0"/>
          </a:p>
        </p:txBody>
      </p:sp>
      <p:sp>
        <p:nvSpPr>
          <p:cNvPr id="10" name="Text 2"/>
          <p:cNvSpPr/>
          <p:nvPr/>
        </p:nvSpPr>
        <p:spPr>
          <a:xfrm>
            <a:off x="4343399" y="3467100"/>
            <a:ext cx="469996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логин@yandex-team.ru</a:t>
            </a:r>
            <a:endParaRPr lang="en-US" sz="2550" dirty="0"/>
          </a:p>
        </p:txBody>
      </p:sp>
      <p:sp>
        <p:nvSpPr>
          <p:cNvPr id="11" name="Text 3"/>
          <p:cNvSpPr/>
          <p:nvPr/>
        </p:nvSpPr>
        <p:spPr>
          <a:xfrm>
            <a:off x="4343400" y="3886200"/>
            <a:ext cx="4780303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95"/>
              </a:lnSpc>
              <a:buNone/>
            </a:pPr>
            <a:r>
              <a:rPr lang="en-US" sz="255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@username</a:t>
            </a:r>
            <a:endParaRPr lang="en-US" sz="2550" dirty="0"/>
          </a:p>
        </p:txBody>
      </p:sp>
      <p:sp>
        <p:nvSpPr>
          <p:cNvPr id="12" name="Text 4"/>
          <p:cNvSpPr/>
          <p:nvPr/>
        </p:nvSpPr>
        <p:spPr>
          <a:xfrm>
            <a:off x="552450" y="571500"/>
            <a:ext cx="4714875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Спасибо</a:t>
            </a:r>
            <a:endParaRPr lang="en-US" sz="9375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15F060CF-37B7-E301-9D56-0DB873EBFEF7}"/>
              </a:ext>
            </a:extLst>
          </p:cNvPr>
          <p:cNvSpPr/>
          <p:nvPr/>
        </p:nvSpPr>
        <p:spPr>
          <a:xfrm>
            <a:off x="552450" y="8766175"/>
            <a:ext cx="3633164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437"/>
              </a:lnSpc>
              <a:buNone/>
            </a:pPr>
            <a:r>
              <a:rPr lang="en-US" sz="9375" kern="0" spc="-2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YfD </a:t>
            </a:r>
            <a:r>
              <a:rPr lang="en-US" sz="9375" kern="0" spc="-225" dirty="0">
                <a:solidFill>
                  <a:srgbClr val="FC3F1D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*/</a:t>
            </a:r>
            <a:endParaRPr lang="en-US" sz="93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277" y="1714500"/>
            <a:ext cx="28575" cy="8001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71800" y="8677275"/>
            <a:ext cx="28575" cy="10382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61043" y="571500"/>
            <a:ext cx="706776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75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Содержани</a:t>
            </a: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е</a:t>
            </a:r>
            <a:endParaRPr lang="en-US" sz="7500" dirty="0"/>
          </a:p>
        </p:txBody>
      </p:sp>
      <p:sp>
        <p:nvSpPr>
          <p:cNvPr id="5" name="Text 1"/>
          <p:cNvSpPr/>
          <p:nvPr/>
        </p:nvSpPr>
        <p:spPr>
          <a:xfrm>
            <a:off x="2961342" y="2762250"/>
            <a:ext cx="1096307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4074837" y="2824163"/>
            <a:ext cx="3325729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Описание задачи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9401175" y="2762250"/>
            <a:ext cx="1067732" cy="60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88"/>
              </a:lnSpc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07</a:t>
            </a:r>
            <a:endParaRPr lang="en-US" sz="3750" dirty="0">
              <a:solidFill>
                <a:srgbClr val="07C508"/>
              </a:solidFill>
            </a:endParaRPr>
          </a:p>
          <a:p>
            <a:pPr marL="0" indent="0" algn="l">
              <a:lnSpc>
                <a:spcPts val="4688"/>
              </a:lnSpc>
              <a:buNone/>
            </a:pP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9" name="Text 5"/>
          <p:cNvSpPr/>
          <p:nvPr/>
        </p:nvSpPr>
        <p:spPr>
          <a:xfrm>
            <a:off x="2952750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4066243" y="3824288"/>
            <a:ext cx="338610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подход	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9401175" y="37623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08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3" name="Text 9"/>
          <p:cNvSpPr/>
          <p:nvPr/>
        </p:nvSpPr>
        <p:spPr>
          <a:xfrm>
            <a:off x="2952749" y="4762500"/>
            <a:ext cx="109630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03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4057650" y="4824413"/>
            <a:ext cx="3769106" cy="527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Второй подход</a:t>
            </a:r>
            <a:endParaRPr lang="en-US" sz="3000" dirty="0"/>
          </a:p>
        </p:txBody>
      </p:sp>
      <p:sp>
        <p:nvSpPr>
          <p:cNvPr id="15" name="Text 11"/>
          <p:cNvSpPr/>
          <p:nvPr/>
        </p:nvSpPr>
        <p:spPr>
          <a:xfrm>
            <a:off x="9401175" y="476250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09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7" name="Text 13"/>
          <p:cNvSpPr/>
          <p:nvPr/>
        </p:nvSpPr>
        <p:spPr>
          <a:xfrm>
            <a:off x="2952750" y="5762625"/>
            <a:ext cx="1096306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04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18" name="Text 14"/>
          <p:cNvSpPr/>
          <p:nvPr/>
        </p:nvSpPr>
        <p:spPr>
          <a:xfrm>
            <a:off x="4057650" y="5824538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Третий подход</a:t>
            </a:r>
            <a:endParaRPr lang="en-US" sz="3000" dirty="0"/>
          </a:p>
        </p:txBody>
      </p:sp>
      <p:sp>
        <p:nvSpPr>
          <p:cNvPr id="19" name="Text 15"/>
          <p:cNvSpPr/>
          <p:nvPr/>
        </p:nvSpPr>
        <p:spPr>
          <a:xfrm>
            <a:off x="9401175" y="576262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10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1" name="Text 17"/>
          <p:cNvSpPr/>
          <p:nvPr/>
        </p:nvSpPr>
        <p:spPr>
          <a:xfrm>
            <a:off x="2952749" y="6762750"/>
            <a:ext cx="1122087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05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3" name="Text 19"/>
          <p:cNvSpPr/>
          <p:nvPr/>
        </p:nvSpPr>
        <p:spPr>
          <a:xfrm>
            <a:off x="9401175" y="6762750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5" name="Text 21"/>
          <p:cNvSpPr/>
          <p:nvPr/>
        </p:nvSpPr>
        <p:spPr>
          <a:xfrm>
            <a:off x="2952750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7" name="Text 23"/>
          <p:cNvSpPr/>
          <p:nvPr/>
        </p:nvSpPr>
        <p:spPr>
          <a:xfrm>
            <a:off x="9401175" y="7762875"/>
            <a:ext cx="1067732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750" dirty="0">
                <a:solidFill>
                  <a:srgbClr val="07C508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12</a:t>
            </a:r>
            <a:endParaRPr lang="en-US" sz="3750" dirty="0">
              <a:solidFill>
                <a:srgbClr val="07C508"/>
              </a:solidFill>
            </a:endParaRPr>
          </a:p>
        </p:txBody>
      </p:sp>
      <p:sp>
        <p:nvSpPr>
          <p:cNvPr id="29" name="Text 14">
            <a:extLst>
              <a:ext uri="{FF2B5EF4-FFF2-40B4-BE49-F238E27FC236}">
                <a16:creationId xmlns:a16="http://schemas.microsoft.com/office/drawing/2014/main" id="{525A44D5-53F9-45EB-8412-E191A7459E98}"/>
              </a:ext>
            </a:extLst>
          </p:cNvPr>
          <p:cNvSpPr/>
          <p:nvPr/>
        </p:nvSpPr>
        <p:spPr>
          <a:xfrm>
            <a:off x="4049056" y="6835586"/>
            <a:ext cx="4470232" cy="48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ru-RU" sz="3000" dirty="0">
                <a:solidFill>
                  <a:srgbClr val="000000"/>
                </a:solidFill>
                <a:latin typeface="YS Display Medium" pitchFamily="34" charset="0"/>
              </a:rPr>
              <a:t>Итоги </a:t>
            </a:r>
            <a:endParaRPr 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371725"/>
            <a:ext cx="10325100" cy="68770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10050" y="5524499"/>
            <a:ext cx="3570976" cy="123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62"/>
              </a:lnSpc>
              <a:buNone/>
            </a:pPr>
            <a:r>
              <a:rPr lang="ru-RU" sz="2625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Скриншот экрана трекинга Яндекс Еды</a:t>
            </a:r>
            <a:endParaRPr lang="en-US" sz="2625" dirty="0"/>
          </a:p>
        </p:txBody>
      </p:sp>
      <p:sp>
        <p:nvSpPr>
          <p:cNvPr id="5" name="Text 1"/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924368" y="2371724"/>
            <a:ext cx="5176372" cy="6877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ru-RU" sz="2550" dirty="0">
                <a:solidFill>
                  <a:srgbClr val="000000"/>
                </a:solidFill>
                <a:latin typeface="YS Display Regular" pitchFamily="34" charset="0"/>
                <a:ea typeface="YS Display Regular" pitchFamily="34" charset="-122"/>
                <a:cs typeface="YS Display Regular" pitchFamily="34" charset="-120"/>
              </a:rPr>
              <a:t>Я работал в сервисе, который рассчитывает оценки длительности отдельных стадий заказа в Еде</a:t>
            </a:r>
          </a:p>
          <a:p>
            <a:pPr marL="0" indent="0" algn="l">
              <a:lnSpc>
                <a:spcPts val="3060"/>
              </a:lnSpc>
              <a:buNone/>
            </a:pPr>
            <a:endParaRPr lang="ru-RU" sz="2550" dirty="0">
              <a:solidFill>
                <a:srgbClr val="000000"/>
              </a:solidFill>
              <a:latin typeface="YS Display Regular" pitchFamily="34" charset="0"/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ru-RU" sz="2550" dirty="0">
                <a:solidFill>
                  <a:srgbClr val="000000"/>
                </a:solidFill>
                <a:latin typeface="YS Display Regular" pitchFamily="34" charset="0"/>
              </a:rPr>
              <a:t>Оценки, которые он считает:</a:t>
            </a:r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courier_arrival_duration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cooking_duration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picking_duration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courier_arrival_at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cooking_finishes_at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picked_up_at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place_waiting_duration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delivery_starts_at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delivery_duration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delivery_at</a:t>
            </a:r>
            <a:endParaRPr lang="en-US" sz="2550" dirty="0"/>
          </a:p>
          <a:p>
            <a:pPr marL="0" indent="0" algn="l">
              <a:lnSpc>
                <a:spcPts val="3060"/>
              </a:lnSpc>
              <a:buNone/>
            </a:pPr>
            <a:r>
              <a:rPr lang="en-US" sz="2550" dirty="0" err="1"/>
              <a:t>complete_at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569637" y="571500"/>
            <a:ext cx="12833398" cy="58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Описание задачи</a:t>
            </a:r>
            <a:endParaRPr lang="en-US" sz="7500" dirty="0"/>
          </a:p>
        </p:txBody>
      </p:sp>
    </p:spTree>
    <p:extLst>
      <p:ext uri="{BB962C8B-B14F-4D97-AF65-F5344CB8AC3E}">
        <p14:creationId xmlns:p14="http://schemas.microsoft.com/office/powerpoint/2010/main" val="180073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3238500"/>
            <a:ext cx="5534025" cy="5524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4267200"/>
            <a:ext cx="5534025" cy="5524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5295900"/>
            <a:ext cx="5534025" cy="552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6324600"/>
            <a:ext cx="5534025" cy="5524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33475" y="3238500"/>
            <a:ext cx="7578605" cy="604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посчитать оценку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1133475" y="4267200"/>
            <a:ext cx="8300500" cy="612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момент её расчёта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1133475" y="5295900"/>
            <a:ext cx="13031099" cy="500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формулу, по которой она была рассчитана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1133474" y="6324600"/>
            <a:ext cx="13031099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сохранить значения переменных в формуле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06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569124" y="572020"/>
            <a:ext cx="12541202" cy="75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</a:rPr>
              <a:t>Расчёт оценок </a:t>
            </a:r>
            <a:endParaRPr lang="en-US" sz="7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E387387-6BB9-3773-B86E-8407B1648159}"/>
              </a:ext>
            </a:extLst>
          </p:cNvPr>
          <p:cNvSpPr/>
          <p:nvPr/>
        </p:nvSpPr>
        <p:spPr>
          <a:xfrm>
            <a:off x="242397" y="3268532"/>
            <a:ext cx="302419" cy="337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C55CAD2-2CBF-9082-ABE8-2E0480D39EAF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A29B494E-6FEE-4318-B2E1-32326B6F2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5800" y="7353300"/>
            <a:ext cx="5534025" cy="552450"/>
          </a:xfrm>
          <a:prstGeom prst="rect">
            <a:avLst/>
          </a:prstGeom>
        </p:spPr>
      </p:pic>
      <p:sp>
        <p:nvSpPr>
          <p:cNvPr id="16" name="Text 3">
            <a:extLst>
              <a:ext uri="{FF2B5EF4-FFF2-40B4-BE49-F238E27FC236}">
                <a16:creationId xmlns:a16="http://schemas.microsoft.com/office/drawing/2014/main" id="{F5CDF34F-6977-4960-A8CD-38B9EB6C18BF}"/>
              </a:ext>
            </a:extLst>
          </p:cNvPr>
          <p:cNvSpPr/>
          <p:nvPr/>
        </p:nvSpPr>
        <p:spPr>
          <a:xfrm>
            <a:off x="1133474" y="7353300"/>
            <a:ext cx="13031099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у нас два типа оценок — </a:t>
            </a:r>
            <a:r>
              <a:rPr lang="ru-RU" sz="36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timepoint</a:t>
            </a:r>
            <a:r>
              <a:rPr lang="ru-RU" sz="36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 и </a:t>
            </a:r>
            <a:r>
              <a:rPr lang="ru-RU" sz="3600" dirty="0" err="1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duration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820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666999"/>
            <a:ext cx="16497300" cy="740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UpdateDeliveryAt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EtaInfo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&amp; eta) {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utils::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EstimationContext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context.variables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[std::string{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}]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context.formula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fmt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::format("{} + {}",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kDeliveryStartedAt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,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kDeliveryDuration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 =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  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eta.delivery_started_at.value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() +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eta.delivery_duration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context.value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= 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ToString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(</a:t>
            </a:r>
            <a:r>
              <a:rPr lang="en-US" sz="2625" dirty="0" err="1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eta.delivery_at</a:t>
            </a: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-&gt;value);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  return context;</a:t>
            </a:r>
          </a:p>
          <a:p>
            <a:pPr marL="0" indent="0" algn="l">
              <a:lnSpc>
                <a:spcPts val="4226"/>
              </a:lnSpc>
              <a:buNone/>
            </a:pPr>
            <a:r>
              <a:rPr lang="en-US" sz="2625" dirty="0">
                <a:solidFill>
                  <a:srgbClr val="000000"/>
                </a:solidFill>
                <a:latin typeface="Courier New Regular" pitchFamily="34" charset="0"/>
                <a:ea typeface="Courier New Regular" pitchFamily="34" charset="-122"/>
                <a:cs typeface="Courier New Regular" pitchFamily="34" charset="-120"/>
              </a:rPr>
              <a:t>}</a:t>
            </a:r>
          </a:p>
        </p:txBody>
      </p:sp>
      <p:sp>
        <p:nvSpPr>
          <p:cNvPr id="4" name="Text 2"/>
          <p:cNvSpPr/>
          <p:nvPr/>
        </p:nvSpPr>
        <p:spPr>
          <a:xfrm>
            <a:off x="17487900" y="9563100"/>
            <a:ext cx="238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11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69122" y="571500"/>
            <a:ext cx="1264433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ru-RU" sz="7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Первый подход — в лоб</a:t>
            </a:r>
            <a:endParaRPr lang="en-US" sz="7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A6A12A6-48F2-1E96-E9BC-680469F96D68}"/>
              </a:ext>
            </a:extLst>
          </p:cNvPr>
          <p:cNvSpPr/>
          <p:nvPr/>
        </p:nvSpPr>
        <p:spPr>
          <a:xfrm>
            <a:off x="561043" y="9563100"/>
            <a:ext cx="3500903" cy="2230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YS Display Medium" pitchFamily="34" charset="0"/>
                <a:ea typeface="YS Display Medium" pitchFamily="34" charset="-122"/>
                <a:cs typeface="YS Display Medium" pitchFamily="34" charset="-120"/>
              </a:rPr>
              <a:t>Нижний колонтитул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5525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2433</Words>
  <Application>Microsoft Office PowerPoint</Application>
  <PresentationFormat>Custom</PresentationFormat>
  <Paragraphs>560</Paragraphs>
  <Slides>50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YS Display Medium</vt:lpstr>
      <vt:lpstr>Arial</vt:lpstr>
      <vt:lpstr>YS Display Regular</vt:lpstr>
      <vt:lpstr>Circular Pro Book</vt:lpstr>
      <vt:lpstr>Calibri</vt:lpstr>
      <vt:lpstr>SF Pro Text Medium</vt:lpstr>
      <vt:lpstr>Courier New</vt:lpstr>
      <vt:lpstr>Courier New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Ilia Shishkov</cp:lastModifiedBy>
  <cp:revision>203</cp:revision>
  <dcterms:created xsi:type="dcterms:W3CDTF">2023-06-08T15:39:18Z</dcterms:created>
  <dcterms:modified xsi:type="dcterms:W3CDTF">2023-07-12T14:02:32Z</dcterms:modified>
</cp:coreProperties>
</file>