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7"/>
  </p:notesMasterIdLst>
  <p:sldIdLst>
    <p:sldId id="257" r:id="rId2"/>
    <p:sldId id="291" r:id="rId3"/>
    <p:sldId id="274" r:id="rId4"/>
    <p:sldId id="294" r:id="rId5"/>
    <p:sldId id="262" r:id="rId6"/>
    <p:sldId id="296" r:id="rId7"/>
    <p:sldId id="297" r:id="rId8"/>
    <p:sldId id="298" r:id="rId9"/>
    <p:sldId id="293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56" r:id="rId36"/>
    <p:sldId id="258" r:id="rId37"/>
    <p:sldId id="292" r:id="rId38"/>
    <p:sldId id="290" r:id="rId39"/>
    <p:sldId id="263" r:id="rId40"/>
    <p:sldId id="264" r:id="rId41"/>
    <p:sldId id="265" r:id="rId42"/>
    <p:sldId id="266" r:id="rId43"/>
    <p:sldId id="267" r:id="rId44"/>
    <p:sldId id="260" r:id="rId45"/>
    <p:sldId id="269" r:id="rId46"/>
    <p:sldId id="270" r:id="rId47"/>
    <p:sldId id="271" r:id="rId48"/>
    <p:sldId id="272" r:id="rId49"/>
    <p:sldId id="273" r:id="rId50"/>
    <p:sldId id="299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61" r:id="rId66"/>
  </p:sldIdLst>
  <p:sldSz cx="18288000" cy="10287000"/>
  <p:notesSz cx="10287000" cy="18288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YS Display Medium" pitchFamily="2" charset="-52"/>
      <p:regular r:id="rId72"/>
    </p:embeddedFont>
    <p:embeddedFont>
      <p:font typeface="YS Display Regular" pitchFamily="2" charset="-52"/>
      <p:regular r:id="rId7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02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3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0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9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39.svg"/><Relationship Id="rId9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26" Type="http://schemas.openxmlformats.org/officeDocument/2006/relationships/image" Target="../media/image37.sv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65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8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86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9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13" Type="http://schemas.openxmlformats.org/officeDocument/2006/relationships/image" Target="../media/image116.png"/><Relationship Id="rId18" Type="http://schemas.openxmlformats.org/officeDocument/2006/relationships/image" Target="../media/image121.svg"/><Relationship Id="rId3" Type="http://schemas.openxmlformats.org/officeDocument/2006/relationships/image" Target="../media/image7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sv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9.svg"/><Relationship Id="rId20" Type="http://schemas.openxmlformats.org/officeDocument/2006/relationships/image" Target="../media/image1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svg"/><Relationship Id="rId19" Type="http://schemas.openxmlformats.org/officeDocument/2006/relationships/image" Target="../media/image122.png"/><Relationship Id="rId4" Type="http://schemas.openxmlformats.org/officeDocument/2006/relationships/image" Target="../media/image77.svg"/><Relationship Id="rId9" Type="http://schemas.openxmlformats.org/officeDocument/2006/relationships/image" Target="../media/image112.png"/><Relationship Id="rId14" Type="http://schemas.openxmlformats.org/officeDocument/2006/relationships/image" Target="../media/image117.svg"/><Relationship Id="rId22" Type="http://schemas.openxmlformats.org/officeDocument/2006/relationships/image" Target="../media/image12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127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10" Type="http://schemas.openxmlformats.org/officeDocument/2006/relationships/image" Target="../media/image135.svg"/><Relationship Id="rId4" Type="http://schemas.openxmlformats.org/officeDocument/2006/relationships/image" Target="../media/image129.svg"/><Relationship Id="rId9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svg"/><Relationship Id="rId3" Type="http://schemas.openxmlformats.org/officeDocument/2006/relationships/image" Target="../media/image13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10" Type="http://schemas.openxmlformats.org/officeDocument/2006/relationships/image" Target="../media/image77.svg"/><Relationship Id="rId4" Type="http://schemas.openxmlformats.org/officeDocument/2006/relationships/image" Target="../media/image131.svg"/><Relationship Id="rId9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png"/><Relationship Id="rId4" Type="http://schemas.openxmlformats.org/officeDocument/2006/relationships/image" Target="../media/image77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sv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sv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svg"/><Relationship Id="rId4" Type="http://schemas.openxmlformats.org/officeDocument/2006/relationships/image" Target="../media/image143.svg"/><Relationship Id="rId9" Type="http://schemas.openxmlformats.org/officeDocument/2006/relationships/image" Target="../media/image148.png"/><Relationship Id="rId14" Type="http://schemas.openxmlformats.org/officeDocument/2006/relationships/image" Target="../media/image15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59649" y="7139608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502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ru-RU" sz="9375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05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мог придумать, как изменить код, пока не начал его менять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11650872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Описание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templates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общем виде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58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09C72EF0-7842-453F-80EB-D610F4BF4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194636"/>
            <a:ext cx="5534025" cy="55245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FCC9E112-908C-4DF5-8A15-32B34146B82D}"/>
              </a:ext>
            </a:extLst>
          </p:cNvPr>
          <p:cNvSpPr/>
          <p:nvPr/>
        </p:nvSpPr>
        <p:spPr>
          <a:xfrm>
            <a:off x="1133474" y="5194636"/>
            <a:ext cx="14639925" cy="111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360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528A481F-5422-44BB-B029-9A9DADCF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1" y="6787409"/>
            <a:ext cx="5534025" cy="552450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B568A05F-DD35-4820-98E2-F89A148AFDBC}"/>
              </a:ext>
            </a:extLst>
          </p:cNvPr>
          <p:cNvSpPr/>
          <p:nvPr/>
        </p:nvSpPr>
        <p:spPr>
          <a:xfrm>
            <a:off x="1133475" y="6787409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99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было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70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{context};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#undef V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0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().Evaluate();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static_cast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&lt;const T&amp;&gt;(*this);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20097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53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Expression&lt;Value&lt;T&gt;&gt;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{ return value;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93632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 class Sum : public Expression&lt;Sum&lt;T,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U&amp;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54984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Sum(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context_;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Build(const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::Expression&lt;T&gt;&amp; expression)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auto value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CastValue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11734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364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Ильи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76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Программирую на</a:t>
            </a:r>
            <a:r>
              <a:rPr lang="en-US" sz="2550" dirty="0"/>
              <a:t> C++ c 2006 </a:t>
            </a:r>
            <a:r>
              <a:rPr lang="ru-RU" sz="2550" dirty="0"/>
              <a:t>года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 2012 года работаю разработчиком в Яндексе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Создатель онлайн-курсов «Пояса по С++» и «Алгоритмический фундамент программиста»</a:t>
            </a:r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Кто я?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1583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4336026"/>
            <a:ext cx="16497300" cy="5739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???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SomeCondition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arrival_to_customer_at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-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V(0s)));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недостаток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Нельзя сохранить часть формулы в переменную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506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Избавились от дублирования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6592550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все сценарии покрыты — мы не можем сохранять выражение в переменную 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итоги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767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6151635" cy="1141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0830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(x, #x)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&lt;Value&lt;std::chrono::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system_clock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time_point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[&amp;]()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if 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eta.shipping_type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ShippingType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-&gt;value, "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");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 else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-&gt;value, "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");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eta.complete_at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fallbacks.customer_waiting_duration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           V(now)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fallbacks.minimal_remaining_duration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401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~Expression() = default;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T Evaluate()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1" y="571500"/>
            <a:ext cx="1477345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233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virtual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= 0;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Expression&lt;T&gt;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override { return value;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override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781770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(const T&amp; x,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make_shared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&lt;Value&lt;T&gt;&gt;(x, name);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using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declval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&lt;T&gt;() +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declval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&lt;U&gt;());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Sum : public Expression&lt;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&lt;Expression&lt;T&gt;&gt;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&lt;Expression&lt;T&gt;&gt;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SumType_t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&lt;T, U&gt; Evaluate()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_-&gt;Evaluate()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_-&gt;Evaluate();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1864309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override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_-&gt;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U, template &lt;class&gt;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endParaRPr lang="ru-RU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V, template &lt;class&gt;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W&gt;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enable_if_t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is_base_of_v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&lt;Expression&lt;U&gt;, T&lt;U&gt;&gt; &amp;&amp;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is_base_of_v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&lt;Expression&lt;V&gt;, W&lt;V&gt;&gt;,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&lt;Sum&lt;U, V&gt;&gt;&gt;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operator+(std::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&lt;T&lt;U&gt;&gt;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shared_ptr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&lt;W&lt;V&gt;&gt;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make_shared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&lt;Sum&lt;U, V&gt;&gt;(std::move(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874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3" y="6244859"/>
            <a:ext cx="12371512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Можно сохранять в переменной часть формулы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преимущества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D52886FD-FA2A-43E3-9001-A53A2729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230204"/>
            <a:ext cx="5534025" cy="552450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F75C4FAE-666B-4E47-86C9-F6F7B00122CE}"/>
              </a:ext>
            </a:extLst>
          </p:cNvPr>
          <p:cNvSpPr/>
          <p:nvPr/>
        </p:nvSpPr>
        <p:spPr>
          <a:xfrm>
            <a:off x="1133474" y="5304494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43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42998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Третий подход — недостатки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5853656-9A88-489B-AE39-AEA58CF2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A7BA8A0-025C-45C9-AEC7-D1A1DB0A3537}"/>
              </a:ext>
            </a:extLst>
          </p:cNvPr>
          <p:cNvSpPr/>
          <p:nvPr/>
        </p:nvSpPr>
        <p:spPr>
          <a:xfrm>
            <a:off x="1133475" y="3238500"/>
            <a:ext cx="1386563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Сложна-а-а-а!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18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3289891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166812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1"/>
            <a:ext cx="1615163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Нам не нужно хранить в памяти всё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AST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580158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Четвёртый подход — всё проще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62E9E3CF-A46B-4AD0-AA48-4613721B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92773"/>
            <a:ext cx="5534025" cy="55245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B4EEC582-BEDD-40DE-878B-3EF5CC93EF05}"/>
              </a:ext>
            </a:extLst>
          </p:cNvPr>
          <p:cNvSpPr/>
          <p:nvPr/>
        </p:nvSpPr>
        <p:spPr>
          <a:xfrm>
            <a:off x="1133475" y="4292774"/>
            <a:ext cx="16151635" cy="1149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Будем просто хранить текущий результат вычислений и выполнять над ним операции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5795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formula;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value(value), formula(name), variables({{formula,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(value)}})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 value, std::string formula,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value(value),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formula(std::move(formula)),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variables(std::move(variables)) {}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573976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Четвёртый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7470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&lt;U&gt;&amp;&amp; that,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enable_if_t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is_convertible_v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&lt;U, T&gt;, void*&gt;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nullptr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value(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that.value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formula(std::move(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that.formula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variables(std::move(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that.variables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+=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lhs.variables.merge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88617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&lt;T&gt;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&lt;U&gt;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formula =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"max(";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std::rotate(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formula.begin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formula.end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- 4,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formula.end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",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formula += ')';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lhs.variables.merge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 std::move(formula),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std::move(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88059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&lt;std::chrono::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system_clock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time_point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eta.shipping_type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ShippingType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</a:t>
            </a: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?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: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eta.cooking_finishes_at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eta.complete_at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(Max(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eta_expr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fallbacks.customer_waiting_duration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),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                         V(now)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fallbacks.minimal_remaining_duration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4406687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20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en-US" sz="7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1D738-3DC1-4036-BBC3-28CA3733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71637"/>
            <a:ext cx="71437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	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Второй подход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подход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525A44D5-53F9-45EB-8412-E191A7459E98}"/>
              </a:ext>
            </a:extLst>
          </p:cNvPr>
          <p:cNvSpPr/>
          <p:nvPr/>
        </p:nvSpPr>
        <p:spPr>
          <a:xfrm>
            <a:off x="4049056" y="6835586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Итоги </a:t>
            </a:r>
            <a:endParaRPr lang="en-US" sz="3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14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499"/>
            <a:ext cx="3570976" cy="123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Скриншот экрана трекинга Яндекс Еды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4"/>
            <a:ext cx="5176372" cy="6877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Я работал в сервисе, который рассчитывает оценки длительности отдельных стадий заказа в Еде</a:t>
            </a:r>
          </a:p>
          <a:p>
            <a:pPr marL="0" indent="0" algn="l">
              <a:lnSpc>
                <a:spcPts val="3060"/>
              </a:lnSpc>
              <a:buNone/>
            </a:pPr>
            <a:endParaRPr lang="ru-RU" sz="2550" dirty="0">
              <a:solidFill>
                <a:srgbClr val="000000"/>
              </a:solidFill>
              <a:latin typeface="YS Display Regular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</a:rPr>
              <a:t>Оценки, которые он считает: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cooking_finishes_at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picked_up_at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place_waiting_duration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delivery_starts_at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complete_at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Описание задачи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800730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посчитать оценку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момент её расчёта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3031099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формулу, по которой она была рассчитана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значения переменных в формуле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Расчёт оценок 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A29B494E-6FEE-4318-B2E1-32326B6F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7353300"/>
            <a:ext cx="5534025" cy="552450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F5CDF34F-6977-4960-A8CD-38B9EB6C18BF}"/>
              </a:ext>
            </a:extLst>
          </p:cNvPr>
          <p:cNvSpPr/>
          <p:nvPr/>
        </p:nvSpPr>
        <p:spPr>
          <a:xfrm>
            <a:off x="1133474" y="73533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 нас два типа оценок —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timepoint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2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 — в лоб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2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Такого кода очень много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5239461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Сложно быстро понять, по какой формуле вычисляется оценка 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508418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Дублирование логики: формулу надо запрограммировать для расчёта, а потом повторить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при сохранении строки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Код сложно менять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Недостатки подхода «в лоб»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82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4003</Words>
  <Application>Microsoft Office PowerPoint</Application>
  <PresentationFormat>Custom</PresentationFormat>
  <Paragraphs>748</Paragraphs>
  <Slides>65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Courier New Regular</vt:lpstr>
      <vt:lpstr>Courier New</vt:lpstr>
      <vt:lpstr>SF Pro Text Medium</vt:lpstr>
      <vt:lpstr>Calibri</vt:lpstr>
      <vt:lpstr>YS Display Regular</vt:lpstr>
      <vt:lpstr>Circular Pro Book</vt:lpstr>
      <vt:lpstr>YS Display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Ilia Shishkov</cp:lastModifiedBy>
  <cp:revision>229</cp:revision>
  <dcterms:created xsi:type="dcterms:W3CDTF">2023-06-08T15:39:18Z</dcterms:created>
  <dcterms:modified xsi:type="dcterms:W3CDTF">2023-07-20T10:58:37Z</dcterms:modified>
</cp:coreProperties>
</file>