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3" r:id="rId4"/>
    <p:sldId id="272" r:id="rId5"/>
    <p:sldId id="259" r:id="rId6"/>
    <p:sldId id="274" r:id="rId7"/>
    <p:sldId id="264" r:id="rId8"/>
    <p:sldId id="266" r:id="rId9"/>
    <p:sldId id="276" r:id="rId10"/>
    <p:sldId id="275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0ABB1-C11D-44DB-88D1-4B3CBF9C1A6E}" v="20" dt="2024-04-06T07:52:5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ECA0ABB1-C11D-44DB-88D1-4B3CBF9C1A6E}"/>
    <pc:docChg chg="undo redo custSel addSld delSld modSld sldOrd">
      <pc:chgData name="Noritsuna Imamura" userId="5b2da16fa1785921" providerId="LiveId" clId="{ECA0ABB1-C11D-44DB-88D1-4B3CBF9C1A6E}" dt="2024-04-06T07:57:53.652" v="1382" actId="20577"/>
      <pc:docMkLst>
        <pc:docMk/>
      </pc:docMkLst>
      <pc:sldChg chg="addSp modSp new mod setBg">
        <pc:chgData name="Noritsuna Imamura" userId="5b2da16fa1785921" providerId="LiveId" clId="{ECA0ABB1-C11D-44DB-88D1-4B3CBF9C1A6E}" dt="2024-04-06T07:57:53.652" v="1382" actId="20577"/>
        <pc:sldMkLst>
          <pc:docMk/>
          <pc:sldMk cId="2274057533" sldId="256"/>
        </pc:sldMkLst>
        <pc:spChg chg="mo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2" creationId="{EF30341C-E1D3-F431-1719-56B7B50A36D8}"/>
          </ac:spMkLst>
        </pc:spChg>
        <pc:spChg chg="mod">
          <ac:chgData name="Noritsuna Imamura" userId="5b2da16fa1785921" providerId="LiveId" clId="{ECA0ABB1-C11D-44DB-88D1-4B3CBF9C1A6E}" dt="2024-04-06T07:57:53.652" v="1382" actId="20577"/>
          <ac:spMkLst>
            <pc:docMk/>
            <pc:sldMk cId="2274057533" sldId="256"/>
            <ac:spMk id="3" creationId="{FDA53EE0-61B8-4DDE-ABE0-3563786DDCCB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8" creationId="{6F5A5072-7B47-4D32-B52A-4EBBF590B8A5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0" creationId="{9715DAF0-AE1B-46C9-8A6B-DB2AA05AB91D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2" creationId="{6016219D-510E-4184-9090-6D5578A87BD1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4" creationId="{AFF4A713-7B75-4B21-90D7-5AB19547C728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6" creationId="{DC631C0B-6DA6-4E57-8231-CE32B3434A7E}"/>
          </ac:spMkLst>
        </pc:spChg>
        <pc:spChg chg="add">
          <ac:chgData name="Noritsuna Imamura" userId="5b2da16fa1785921" providerId="LiveId" clId="{ECA0ABB1-C11D-44DB-88D1-4B3CBF9C1A6E}" dt="2024-04-06T07:01:13.132" v="407" actId="26606"/>
          <ac:spMkLst>
            <pc:docMk/>
            <pc:sldMk cId="2274057533" sldId="256"/>
            <ac:spMk id="18" creationId="{C29501E6-A978-4A61-9689-9085AF97A53A}"/>
          </ac:spMkLst>
        </pc:spChg>
      </pc:sldChg>
      <pc:sldChg chg="addSp delSp modSp new del mod setBg">
        <pc:chgData name="Noritsuna Imamura" userId="5b2da16fa1785921" providerId="LiveId" clId="{ECA0ABB1-C11D-44DB-88D1-4B3CBF9C1A6E}" dt="2024-04-06T06:36:17.258" v="202" actId="47"/>
        <pc:sldMkLst>
          <pc:docMk/>
          <pc:sldMk cId="3517879196" sldId="257"/>
        </pc:sldMkLst>
        <pc:spChg chg="del">
          <ac:chgData name="Noritsuna Imamura" userId="5b2da16fa1785921" providerId="LiveId" clId="{ECA0ABB1-C11D-44DB-88D1-4B3CBF9C1A6E}" dt="2024-04-06T06:17:06.543" v="5" actId="478"/>
          <ac:spMkLst>
            <pc:docMk/>
            <pc:sldMk cId="3517879196" sldId="257"/>
            <ac:spMk id="2" creationId="{E721F97A-08B9-9B7A-AB4F-B8A7BB9E4AD3}"/>
          </ac:spMkLst>
        </pc:spChg>
        <pc:spChg chg="del">
          <ac:chgData name="Noritsuna Imamura" userId="5b2da16fa1785921" providerId="LiveId" clId="{ECA0ABB1-C11D-44DB-88D1-4B3CBF9C1A6E}" dt="2024-04-06T06:17:03.724" v="4" actId="22"/>
          <ac:spMkLst>
            <pc:docMk/>
            <pc:sldMk cId="3517879196" sldId="257"/>
            <ac:spMk id="3" creationId="{B290F4C0-8DF2-1B60-2A39-3700A874AAB3}"/>
          </ac:spMkLst>
        </pc:spChg>
        <pc:spChg chg="add">
          <ac:chgData name="Noritsuna Imamura" userId="5b2da16fa1785921" providerId="LiveId" clId="{ECA0ABB1-C11D-44DB-88D1-4B3CBF9C1A6E}" dt="2024-04-06T06:17:09.172" v="6" actId="26606"/>
          <ac:spMkLst>
            <pc:docMk/>
            <pc:sldMk cId="3517879196" sldId="257"/>
            <ac:spMk id="10" creationId="{42A4FC2C-047E-45A5-965D-8E1E3BF09BC6}"/>
          </ac:spMkLst>
        </pc:spChg>
        <pc:picChg chg="add mod ord">
          <ac:chgData name="Noritsuna Imamura" userId="5b2da16fa1785921" providerId="LiveId" clId="{ECA0ABB1-C11D-44DB-88D1-4B3CBF9C1A6E}" dt="2024-04-06T06:17:09.172" v="6" actId="26606"/>
          <ac:picMkLst>
            <pc:docMk/>
            <pc:sldMk cId="3517879196" sldId="257"/>
            <ac:picMk id="5" creationId="{E15D10EC-878A-8754-0B18-7FDED175968E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6:36:24.491" v="205" actId="47"/>
        <pc:sldMkLst>
          <pc:docMk/>
          <pc:sldMk cId="3055739416" sldId="258"/>
        </pc:sldMkLst>
        <pc:spChg chg="del">
          <ac:chgData name="Noritsuna Imamura" userId="5b2da16fa1785921" providerId="LiveId" clId="{ECA0ABB1-C11D-44DB-88D1-4B3CBF9C1A6E}" dt="2024-04-06T06:19:02.770" v="8" actId="26606"/>
          <ac:spMkLst>
            <pc:docMk/>
            <pc:sldMk cId="3055739416" sldId="258"/>
            <ac:spMk id="2" creationId="{3BF1BA0A-FADB-A7B8-D383-798AAC9D7E33}"/>
          </ac:spMkLst>
        </pc:spChg>
        <pc:spChg chg="del">
          <ac:chgData name="Noritsuna Imamura" userId="5b2da16fa1785921" providerId="LiveId" clId="{ECA0ABB1-C11D-44DB-88D1-4B3CBF9C1A6E}" dt="2024-04-06T06:18:58.404" v="7" actId="22"/>
          <ac:spMkLst>
            <pc:docMk/>
            <pc:sldMk cId="3055739416" sldId="258"/>
            <ac:spMk id="3" creationId="{8A6114E0-E8FD-26E8-27A6-A2EB32FC5C07}"/>
          </ac:spMkLst>
        </pc:spChg>
        <pc:picChg chg="add mod ord">
          <ac:chgData name="Noritsuna Imamura" userId="5b2da16fa1785921" providerId="LiveId" clId="{ECA0ABB1-C11D-44DB-88D1-4B3CBF9C1A6E}" dt="2024-04-06T06:19:02.770" v="8" actId="26606"/>
          <ac:picMkLst>
            <pc:docMk/>
            <pc:sldMk cId="3055739416" sldId="258"/>
            <ac:picMk id="5" creationId="{F36268A2-6F79-559B-C292-9AC84626538A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00:44.726" v="405" actId="14100"/>
        <pc:sldMkLst>
          <pc:docMk/>
          <pc:sldMk cId="3842441589" sldId="259"/>
        </pc:sldMkLst>
        <pc:spChg chg="mod">
          <ac:chgData name="Noritsuna Imamura" userId="5b2da16fa1785921" providerId="LiveId" clId="{ECA0ABB1-C11D-44DB-88D1-4B3CBF9C1A6E}" dt="2024-04-06T07:00:44.726" v="405" actId="14100"/>
          <ac:spMkLst>
            <pc:docMk/>
            <pc:sldMk cId="3842441589" sldId="259"/>
            <ac:spMk id="2" creationId="{B3414D88-5D7E-EA45-AE9D-878517C9D33D}"/>
          </ac:spMkLst>
        </pc:spChg>
        <pc:spChg chg="del">
          <ac:chgData name="Noritsuna Imamura" userId="5b2da16fa1785921" providerId="LiveId" clId="{ECA0ABB1-C11D-44DB-88D1-4B3CBF9C1A6E}" dt="2024-04-06T06:20:14.185" v="11" actId="22"/>
          <ac:spMkLst>
            <pc:docMk/>
            <pc:sldMk cId="3842441589" sldId="259"/>
            <ac:spMk id="3" creationId="{64E518FF-B181-91C3-6210-01C68D997291}"/>
          </ac:spMkLst>
        </pc:spChg>
        <pc:spChg chg="add del mod">
          <ac:chgData name="Noritsuna Imamura" userId="5b2da16fa1785921" providerId="LiveId" clId="{ECA0ABB1-C11D-44DB-88D1-4B3CBF9C1A6E}" dt="2024-04-06T06:20:55.234" v="50" actId="22"/>
          <ac:spMkLst>
            <pc:docMk/>
            <pc:sldMk cId="3842441589" sldId="259"/>
            <ac:spMk id="7" creationId="{A62B880F-2047-7569-45F3-E89FA1FAD671}"/>
          </ac:spMkLst>
        </pc:spChg>
        <pc:spChg chg="add">
          <ac:chgData name="Noritsuna Imamura" userId="5b2da16fa1785921" providerId="LiveId" clId="{ECA0ABB1-C11D-44DB-88D1-4B3CBF9C1A6E}" dt="2024-04-06T06:59:50.637" v="392" actId="26606"/>
          <ac:spMkLst>
            <pc:docMk/>
            <pc:sldMk cId="3842441589" sldId="259"/>
            <ac:spMk id="16" creationId="{D4771268-CB57-404A-9271-370EB28F6090}"/>
          </ac:spMkLst>
        </pc:spChg>
        <pc:picChg chg="add del mod ord">
          <ac:chgData name="Noritsuna Imamura" userId="5b2da16fa1785921" providerId="LiveId" clId="{ECA0ABB1-C11D-44DB-88D1-4B3CBF9C1A6E}" dt="2024-04-06T06:20:52.960" v="47" actId="478"/>
          <ac:picMkLst>
            <pc:docMk/>
            <pc:sldMk cId="3842441589" sldId="259"/>
            <ac:picMk id="5" creationId="{BA68A0C0-8E32-69A3-1F9B-9956ACF80DF9}"/>
          </ac:picMkLst>
        </pc:picChg>
        <pc:picChg chg="add del">
          <ac:chgData name="Noritsuna Imamura" userId="5b2da16fa1785921" providerId="LiveId" clId="{ECA0ABB1-C11D-44DB-88D1-4B3CBF9C1A6E}" dt="2024-04-06T06:20:54.394" v="49" actId="22"/>
          <ac:picMkLst>
            <pc:docMk/>
            <pc:sldMk cId="3842441589" sldId="259"/>
            <ac:picMk id="9" creationId="{7CCEE34B-66EE-F6FE-7005-F4C2F0C0706C}"/>
          </ac:picMkLst>
        </pc:picChg>
        <pc:picChg chg="add mod ord">
          <ac:chgData name="Noritsuna Imamura" userId="5b2da16fa1785921" providerId="LiveId" clId="{ECA0ABB1-C11D-44DB-88D1-4B3CBF9C1A6E}" dt="2024-04-06T06:59:50.637" v="392" actId="26606"/>
          <ac:picMkLst>
            <pc:docMk/>
            <pc:sldMk cId="3842441589" sldId="259"/>
            <ac:picMk id="11" creationId="{535D2DDE-CBF8-C3C2-133E-02450EE5B013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7:36:14.264" v="863" actId="47"/>
        <pc:sldMkLst>
          <pc:docMk/>
          <pc:sldMk cId="2412173334" sldId="260"/>
        </pc:sldMkLst>
        <pc:spChg chg="add del mod">
          <ac:chgData name="Noritsuna Imamura" userId="5b2da16fa1785921" providerId="LiveId" clId="{ECA0ABB1-C11D-44DB-88D1-4B3CBF9C1A6E}" dt="2024-04-06T07:00:56.662" v="406" actId="26606"/>
          <ac:spMkLst>
            <pc:docMk/>
            <pc:sldMk cId="2412173334" sldId="260"/>
            <ac:spMk id="2" creationId="{006760AE-F6A1-E0B8-683C-651E415BDD83}"/>
          </ac:spMkLst>
        </pc:spChg>
        <pc:spChg chg="del">
          <ac:chgData name="Noritsuna Imamura" userId="5b2da16fa1785921" providerId="LiveId" clId="{ECA0ABB1-C11D-44DB-88D1-4B3CBF9C1A6E}" dt="2024-04-06T06:28:03.461" v="51" actId="22"/>
          <ac:spMkLst>
            <pc:docMk/>
            <pc:sldMk cId="2412173334" sldId="260"/>
            <ac:spMk id="3" creationId="{1F229DE1-2232-9E8D-6343-9491E50F3AEB}"/>
          </ac:spMkLst>
        </pc:spChg>
        <pc:spChg chg="add del mod">
          <ac:chgData name="Noritsuna Imamura" userId="5b2da16fa1785921" providerId="LiveId" clId="{ECA0ABB1-C11D-44DB-88D1-4B3CBF9C1A6E}" dt="2024-04-06T06:33:23.146" v="98" actId="22"/>
          <ac:spMkLst>
            <pc:docMk/>
            <pc:sldMk cId="2412173334" sldId="260"/>
            <ac:spMk id="7" creationId="{55E3CCF6-11FC-39CF-83CA-18423178B132}"/>
          </ac:spMkLst>
        </pc:spChg>
        <pc:spChg chg="add del">
          <ac:chgData name="Noritsuna Imamura" userId="5b2da16fa1785921" providerId="LiveId" clId="{ECA0ABB1-C11D-44DB-88D1-4B3CBF9C1A6E}" dt="2024-04-06T06:28:14.781" v="53" actId="26606"/>
          <ac:spMkLst>
            <pc:docMk/>
            <pc:sldMk cId="2412173334" sldId="260"/>
            <ac:spMk id="10" creationId="{42A4FC2C-047E-45A5-965D-8E1E3BF09BC6}"/>
          </ac:spMkLst>
        </pc:spChg>
        <pc:spChg chg="add mod">
          <ac:chgData name="Noritsuna Imamura" userId="5b2da16fa1785921" providerId="LiveId" clId="{ECA0ABB1-C11D-44DB-88D1-4B3CBF9C1A6E}" dt="2024-04-06T07:35:32.771" v="831" actId="767"/>
          <ac:spMkLst>
            <pc:docMk/>
            <pc:sldMk cId="2412173334" sldId="260"/>
            <ac:spMk id="11" creationId="{8A0CFE9C-AAF3-B392-5D90-18A9664F4546}"/>
          </ac:spMkLst>
        </pc:spChg>
        <pc:spChg chg="add">
          <ac:chgData name="Noritsuna Imamura" userId="5b2da16fa1785921" providerId="LiveId" clId="{ECA0ABB1-C11D-44DB-88D1-4B3CBF9C1A6E}" dt="2024-04-06T07:00:56.662" v="406" actId="26606"/>
          <ac:spMkLst>
            <pc:docMk/>
            <pc:sldMk cId="2412173334" sldId="260"/>
            <ac:spMk id="14" creationId="{D4771268-CB57-404A-9271-370EB28F6090}"/>
          </ac:spMkLst>
        </pc:spChg>
        <pc:picChg chg="add del mod ord">
          <ac:chgData name="Noritsuna Imamura" userId="5b2da16fa1785921" providerId="LiveId" clId="{ECA0ABB1-C11D-44DB-88D1-4B3CBF9C1A6E}" dt="2024-04-06T06:33:21.823" v="97" actId="478"/>
          <ac:picMkLst>
            <pc:docMk/>
            <pc:sldMk cId="2412173334" sldId="260"/>
            <ac:picMk id="5" creationId="{7546C2BA-C561-2526-F95A-7700FCBB51BB}"/>
          </ac:picMkLst>
        </pc:picChg>
        <pc:picChg chg="add mod ord">
          <ac:chgData name="Noritsuna Imamura" userId="5b2da16fa1785921" providerId="LiveId" clId="{ECA0ABB1-C11D-44DB-88D1-4B3CBF9C1A6E}" dt="2024-04-06T07:00:56.662" v="406" actId="26606"/>
          <ac:picMkLst>
            <pc:docMk/>
            <pc:sldMk cId="2412173334" sldId="260"/>
            <ac:picMk id="9" creationId="{BF43688A-A6AF-6705-DB0E-EE9B03B90B4D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7:16:45.263" v="452" actId="47"/>
        <pc:sldMkLst>
          <pc:docMk/>
          <pc:sldMk cId="852349419" sldId="261"/>
        </pc:sldMkLst>
        <pc:spChg chg="mod">
          <ac:chgData name="Noritsuna Imamura" userId="5b2da16fa1785921" providerId="LiveId" clId="{ECA0ABB1-C11D-44DB-88D1-4B3CBF9C1A6E}" dt="2024-04-06T07:15:49.983" v="418" actId="20577"/>
          <ac:spMkLst>
            <pc:docMk/>
            <pc:sldMk cId="852349419" sldId="261"/>
            <ac:spMk id="2" creationId="{B73B20D7-FEDA-B2A9-A820-2BD86B2D7E8C}"/>
          </ac:spMkLst>
        </pc:spChg>
        <pc:spChg chg="del">
          <ac:chgData name="Noritsuna Imamura" userId="5b2da16fa1785921" providerId="LiveId" clId="{ECA0ABB1-C11D-44DB-88D1-4B3CBF9C1A6E}" dt="2024-04-06T06:35:45.563" v="149" actId="22"/>
          <ac:spMkLst>
            <pc:docMk/>
            <pc:sldMk cId="852349419" sldId="261"/>
            <ac:spMk id="3" creationId="{4E84EC2C-3E64-95F3-EAEB-0A77EB5021A2}"/>
          </ac:spMkLst>
        </pc:spChg>
        <pc:spChg chg="add del mod">
          <ac:chgData name="Noritsuna Imamura" userId="5b2da16fa1785921" providerId="LiveId" clId="{ECA0ABB1-C11D-44DB-88D1-4B3CBF9C1A6E}" dt="2024-04-06T07:15:42.854" v="411" actId="478"/>
          <ac:spMkLst>
            <pc:docMk/>
            <pc:sldMk cId="852349419" sldId="261"/>
            <ac:spMk id="7" creationId="{88139C92-6BC2-4532-FDC2-56813EA18743}"/>
          </ac:spMkLst>
        </pc:spChg>
        <pc:spChg chg="add">
          <ac:chgData name="Noritsuna Imamura" userId="5b2da16fa1785921" providerId="LiveId" clId="{ECA0ABB1-C11D-44DB-88D1-4B3CBF9C1A6E}" dt="2024-04-06T07:00:13.527" v="393" actId="26606"/>
          <ac:spMkLst>
            <pc:docMk/>
            <pc:sldMk cId="852349419" sldId="261"/>
            <ac:spMk id="10" creationId="{D4771268-CB57-404A-9271-370EB28F6090}"/>
          </ac:spMkLst>
        </pc:spChg>
        <pc:spChg chg="add del mod">
          <ac:chgData name="Noritsuna Imamura" userId="5b2da16fa1785921" providerId="LiveId" clId="{ECA0ABB1-C11D-44DB-88D1-4B3CBF9C1A6E}" dt="2024-04-06T07:16:01.549" v="422" actId="22"/>
          <ac:spMkLst>
            <pc:docMk/>
            <pc:sldMk cId="852349419" sldId="261"/>
            <ac:spMk id="16" creationId="{2D6DC818-AB3E-5D9D-7324-086264BA265D}"/>
          </ac:spMkLst>
        </pc:spChg>
        <pc:picChg chg="add del mod ord">
          <ac:chgData name="Noritsuna Imamura" userId="5b2da16fa1785921" providerId="LiveId" clId="{ECA0ABB1-C11D-44DB-88D1-4B3CBF9C1A6E}" dt="2024-04-06T07:15:59.743" v="421" actId="478"/>
          <ac:picMkLst>
            <pc:docMk/>
            <pc:sldMk cId="852349419" sldId="261"/>
            <ac:picMk id="5" creationId="{E46CFDA9-467D-2B40-43C5-46719BE9E150}"/>
          </ac:picMkLst>
        </pc:picChg>
        <pc:picChg chg="add del">
          <ac:chgData name="Noritsuna Imamura" userId="5b2da16fa1785921" providerId="LiveId" clId="{ECA0ABB1-C11D-44DB-88D1-4B3CBF9C1A6E}" dt="2024-04-06T07:15:40.392" v="410" actId="22"/>
          <ac:picMkLst>
            <pc:docMk/>
            <pc:sldMk cId="852349419" sldId="261"/>
            <ac:picMk id="9" creationId="{77BE3E29-03C4-3753-BD6B-92A1B3237209}"/>
          </ac:picMkLst>
        </pc:picChg>
        <pc:picChg chg="add del">
          <ac:chgData name="Noritsuna Imamura" userId="5b2da16fa1785921" providerId="LiveId" clId="{ECA0ABB1-C11D-44DB-88D1-4B3CBF9C1A6E}" dt="2024-04-06T07:15:45.759" v="413" actId="22"/>
          <ac:picMkLst>
            <pc:docMk/>
            <pc:sldMk cId="852349419" sldId="261"/>
            <ac:picMk id="12" creationId="{392B0149-A326-CA22-FCE9-D3E239B8DA94}"/>
          </ac:picMkLst>
        </pc:picChg>
        <pc:picChg chg="add del">
          <ac:chgData name="Noritsuna Imamura" userId="5b2da16fa1785921" providerId="LiveId" clId="{ECA0ABB1-C11D-44DB-88D1-4B3CBF9C1A6E}" dt="2024-04-06T07:15:57.495" v="420" actId="22"/>
          <ac:picMkLst>
            <pc:docMk/>
            <pc:sldMk cId="852349419" sldId="261"/>
            <ac:picMk id="14" creationId="{68570AF8-6AEC-9C2B-95C2-2CD00CEE00C7}"/>
          </ac:picMkLst>
        </pc:picChg>
        <pc:picChg chg="add mod ord">
          <ac:chgData name="Noritsuna Imamura" userId="5b2da16fa1785921" providerId="LiveId" clId="{ECA0ABB1-C11D-44DB-88D1-4B3CBF9C1A6E}" dt="2024-04-06T07:16:01.549" v="422" actId="22"/>
          <ac:picMkLst>
            <pc:docMk/>
            <pc:sldMk cId="852349419" sldId="261"/>
            <ac:picMk id="18" creationId="{D747271A-DB02-EC1F-9C8F-CDC86493B4B4}"/>
          </ac:picMkLst>
        </pc:picChg>
      </pc:sldChg>
      <pc:sldChg chg="addSp delSp modSp new del mod">
        <pc:chgData name="Noritsuna Imamura" userId="5b2da16fa1785921" providerId="LiveId" clId="{ECA0ABB1-C11D-44DB-88D1-4B3CBF9C1A6E}" dt="2024-04-06T06:36:34.751" v="232" actId="47"/>
        <pc:sldMkLst>
          <pc:docMk/>
          <pc:sldMk cId="1717918349" sldId="262"/>
        </pc:sldMkLst>
        <pc:spChg chg="mod">
          <ac:chgData name="Noritsuna Imamura" userId="5b2da16fa1785921" providerId="LiveId" clId="{ECA0ABB1-C11D-44DB-88D1-4B3CBF9C1A6E}" dt="2024-04-06T06:36:15.131" v="201" actId="20577"/>
          <ac:spMkLst>
            <pc:docMk/>
            <pc:sldMk cId="1717918349" sldId="262"/>
            <ac:spMk id="2" creationId="{6A39E32C-9083-4029-38F1-A47522941311}"/>
          </ac:spMkLst>
        </pc:spChg>
        <pc:spChg chg="del">
          <ac:chgData name="Noritsuna Imamura" userId="5b2da16fa1785921" providerId="LiveId" clId="{ECA0ABB1-C11D-44DB-88D1-4B3CBF9C1A6E}" dt="2024-04-06T06:36:07.682" v="173"/>
          <ac:spMkLst>
            <pc:docMk/>
            <pc:sldMk cId="1717918349" sldId="262"/>
            <ac:spMk id="3" creationId="{1AC67BB9-36E9-7666-A7A1-EF1183A9AB0F}"/>
          </ac:spMkLst>
        </pc:spChg>
        <pc:picChg chg="add mod">
          <ac:chgData name="Noritsuna Imamura" userId="5b2da16fa1785921" providerId="LiveId" clId="{ECA0ABB1-C11D-44DB-88D1-4B3CBF9C1A6E}" dt="2024-04-06T06:36:07.682" v="173"/>
          <ac:picMkLst>
            <pc:docMk/>
            <pc:sldMk cId="1717918349" sldId="262"/>
            <ac:picMk id="4" creationId="{44FB00FC-6B03-E07B-4CEB-0BA09D717F2B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54:49.778" v="1245" actId="14100"/>
        <pc:sldMkLst>
          <pc:docMk/>
          <pc:sldMk cId="3695439108" sldId="263"/>
        </pc:sldMkLst>
        <pc:spChg chg="mod">
          <ac:chgData name="Noritsuna Imamura" userId="5b2da16fa1785921" providerId="LiveId" clId="{ECA0ABB1-C11D-44DB-88D1-4B3CBF9C1A6E}" dt="2024-04-06T07:54:49.778" v="1245" actId="14100"/>
          <ac:spMkLst>
            <pc:docMk/>
            <pc:sldMk cId="3695439108" sldId="263"/>
            <ac:spMk id="2" creationId="{DB6E2DA5-5216-B2E1-8F80-ED192DD009DB}"/>
          </ac:spMkLst>
        </pc:spChg>
        <pc:spChg chg="del">
          <ac:chgData name="Noritsuna Imamura" userId="5b2da16fa1785921" providerId="LiveId" clId="{ECA0ABB1-C11D-44DB-88D1-4B3CBF9C1A6E}" dt="2024-04-06T06:36:22.459" v="204"/>
          <ac:spMkLst>
            <pc:docMk/>
            <pc:sldMk cId="3695439108" sldId="263"/>
            <ac:spMk id="3" creationId="{A3061AC8-5AE7-B05C-353A-4D18366096F7}"/>
          </ac:spMkLst>
        </pc:spChg>
        <pc:spChg chg="add">
          <ac:chgData name="Noritsuna Imamura" userId="5b2da16fa1785921" providerId="LiveId" clId="{ECA0ABB1-C11D-44DB-88D1-4B3CBF9C1A6E}" dt="2024-04-06T06:59:21.884" v="384" actId="26606"/>
          <ac:spMkLst>
            <pc:docMk/>
            <pc:sldMk cId="3695439108" sldId="263"/>
            <ac:spMk id="9" creationId="{D4771268-CB57-404A-9271-370EB28F6090}"/>
          </ac:spMkLst>
        </pc:spChg>
        <pc:picChg chg="add mod">
          <ac:chgData name="Noritsuna Imamura" userId="5b2da16fa1785921" providerId="LiveId" clId="{ECA0ABB1-C11D-44DB-88D1-4B3CBF9C1A6E}" dt="2024-04-06T06:59:21.884" v="384" actId="26606"/>
          <ac:picMkLst>
            <pc:docMk/>
            <pc:sldMk cId="3695439108" sldId="263"/>
            <ac:picMk id="4" creationId="{35F87002-6604-34C6-21E0-EFA245AFF08C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51:54.809" v="1189" actId="207"/>
        <pc:sldMkLst>
          <pc:docMk/>
          <pc:sldMk cId="3463665063" sldId="264"/>
        </pc:sldMkLst>
        <pc:spChg chg="mod ord">
          <ac:chgData name="Noritsuna Imamura" userId="5b2da16fa1785921" providerId="LiveId" clId="{ECA0ABB1-C11D-44DB-88D1-4B3CBF9C1A6E}" dt="2024-04-06T07:18:01.775" v="460" actId="20577"/>
          <ac:spMkLst>
            <pc:docMk/>
            <pc:sldMk cId="3463665063" sldId="264"/>
            <ac:spMk id="2" creationId="{6150A90A-C225-02EC-3DDB-287E27F28114}"/>
          </ac:spMkLst>
        </pc:spChg>
        <pc:spChg chg="del">
          <ac:chgData name="Noritsuna Imamura" userId="5b2da16fa1785921" providerId="LiveId" clId="{ECA0ABB1-C11D-44DB-88D1-4B3CBF9C1A6E}" dt="2024-04-06T07:16:17.917" v="423" actId="22"/>
          <ac:spMkLst>
            <pc:docMk/>
            <pc:sldMk cId="3463665063" sldId="264"/>
            <ac:spMk id="3" creationId="{3F319170-F79F-D5C9-0FDC-50C99BF46C20}"/>
          </ac:spMkLst>
        </pc:spChg>
        <pc:spChg chg="add mod">
          <ac:chgData name="Noritsuna Imamura" userId="5b2da16fa1785921" providerId="LiveId" clId="{ECA0ABB1-C11D-44DB-88D1-4B3CBF9C1A6E}" dt="2024-04-06T07:31:56.973" v="661" actId="14100"/>
          <ac:spMkLst>
            <pc:docMk/>
            <pc:sldMk cId="3463665063" sldId="264"/>
            <ac:spMk id="6" creationId="{221314BF-098C-A686-2161-960061C00657}"/>
          </ac:spMkLst>
        </pc:spChg>
        <pc:spChg chg="add mod">
          <ac:chgData name="Noritsuna Imamura" userId="5b2da16fa1785921" providerId="LiveId" clId="{ECA0ABB1-C11D-44DB-88D1-4B3CBF9C1A6E}" dt="2024-04-06T07:19:09.967" v="487" actId="20577"/>
          <ac:spMkLst>
            <pc:docMk/>
            <pc:sldMk cId="3463665063" sldId="264"/>
            <ac:spMk id="7" creationId="{2922E1CD-2A4E-A396-1A01-89AE54E44001}"/>
          </ac:spMkLst>
        </pc:spChg>
        <pc:spChg chg="add mod">
          <ac:chgData name="Noritsuna Imamura" userId="5b2da16fa1785921" providerId="LiveId" clId="{ECA0ABB1-C11D-44DB-88D1-4B3CBF9C1A6E}" dt="2024-04-06T07:51:45.894" v="1188" actId="207"/>
          <ac:spMkLst>
            <pc:docMk/>
            <pc:sldMk cId="3463665063" sldId="264"/>
            <ac:spMk id="8" creationId="{B8474FBE-A0EB-E528-78B6-33C5B9601C0C}"/>
          </ac:spMkLst>
        </pc:spChg>
        <pc:spChg chg="add mod">
          <ac:chgData name="Noritsuna Imamura" userId="5b2da16fa1785921" providerId="LiveId" clId="{ECA0ABB1-C11D-44DB-88D1-4B3CBF9C1A6E}" dt="2024-04-06T07:41:57.626" v="888" actId="14100"/>
          <ac:spMkLst>
            <pc:docMk/>
            <pc:sldMk cId="3463665063" sldId="264"/>
            <ac:spMk id="9" creationId="{67819E56-5CE0-FD20-F205-BCD12348FE3A}"/>
          </ac:spMkLst>
        </pc:spChg>
        <pc:spChg chg="add del">
          <ac:chgData name="Noritsuna Imamura" userId="5b2da16fa1785921" providerId="LiveId" clId="{ECA0ABB1-C11D-44DB-88D1-4B3CBF9C1A6E}" dt="2024-04-06T07:17:32.607" v="454" actId="26606"/>
          <ac:spMkLst>
            <pc:docMk/>
            <pc:sldMk cId="3463665063" sldId="264"/>
            <ac:spMk id="10" creationId="{ECC07320-C2CA-4E29-8481-9D9E143C7788}"/>
          </ac:spMkLst>
        </pc:spChg>
        <pc:spChg chg="add mod">
          <ac:chgData name="Noritsuna Imamura" userId="5b2da16fa1785921" providerId="LiveId" clId="{ECA0ABB1-C11D-44DB-88D1-4B3CBF9C1A6E}" dt="2024-04-06T07:42:08.731" v="904" actId="20577"/>
          <ac:spMkLst>
            <pc:docMk/>
            <pc:sldMk cId="3463665063" sldId="264"/>
            <ac:spMk id="11" creationId="{ED3C24FB-11E2-9F98-416F-4449A87E9106}"/>
          </ac:spMkLst>
        </pc:spChg>
        <pc:spChg chg="add del">
          <ac:chgData name="Noritsuna Imamura" userId="5b2da16fa1785921" providerId="LiveId" clId="{ECA0ABB1-C11D-44DB-88D1-4B3CBF9C1A6E}" dt="2024-04-06T07:17:32.607" v="454" actId="26606"/>
          <ac:spMkLst>
            <pc:docMk/>
            <pc:sldMk cId="3463665063" sldId="264"/>
            <ac:spMk id="12" creationId="{178FB36B-5BFE-42CA-BC60-1115E0D95EEC}"/>
          </ac:spMkLst>
        </pc:spChg>
        <pc:spChg chg="add mod">
          <ac:chgData name="Noritsuna Imamura" userId="5b2da16fa1785921" providerId="LiveId" clId="{ECA0ABB1-C11D-44DB-88D1-4B3CBF9C1A6E}" dt="2024-04-06T07:51:54.809" v="1189" actId="207"/>
          <ac:spMkLst>
            <pc:docMk/>
            <pc:sldMk cId="3463665063" sldId="264"/>
            <ac:spMk id="13" creationId="{6628C158-4E1D-9848-3405-949CD04F43DB}"/>
          </ac:spMkLst>
        </pc:spChg>
        <pc:spChg chg="add del">
          <ac:chgData name="Noritsuna Imamura" userId="5b2da16fa1785921" providerId="LiveId" clId="{ECA0ABB1-C11D-44DB-88D1-4B3CBF9C1A6E}" dt="2024-04-06T07:17:45.581" v="456" actId="26606"/>
          <ac:spMkLst>
            <pc:docMk/>
            <pc:sldMk cId="3463665063" sldId="264"/>
            <ac:spMk id="22" creationId="{6753252F-4873-4F63-801D-CC719279A7D5}"/>
          </ac:spMkLst>
        </pc:spChg>
        <pc:spChg chg="add del">
          <ac:chgData name="Noritsuna Imamura" userId="5b2da16fa1785921" providerId="LiveId" clId="{ECA0ABB1-C11D-44DB-88D1-4B3CBF9C1A6E}" dt="2024-04-06T07:17:45.581" v="456" actId="26606"/>
          <ac:spMkLst>
            <pc:docMk/>
            <pc:sldMk cId="3463665063" sldId="264"/>
            <ac:spMk id="24" creationId="{047C8CCB-F95D-4249-92DD-651249D3535A}"/>
          </ac:spMkLst>
        </pc:spChg>
        <pc:spChg chg="add del">
          <ac:chgData name="Noritsuna Imamura" userId="5b2da16fa1785921" providerId="LiveId" clId="{ECA0ABB1-C11D-44DB-88D1-4B3CBF9C1A6E}" dt="2024-04-06T07:17:50.331" v="458" actId="26606"/>
          <ac:spMkLst>
            <pc:docMk/>
            <pc:sldMk cId="3463665063" sldId="264"/>
            <ac:spMk id="26" creationId="{1707FC24-6981-43D9-B525-C7832BA22463}"/>
          </ac:spMkLst>
        </pc:spChg>
        <pc:spChg chg="add">
          <ac:chgData name="Noritsuna Imamura" userId="5b2da16fa1785921" providerId="LiveId" clId="{ECA0ABB1-C11D-44DB-88D1-4B3CBF9C1A6E}" dt="2024-04-06T07:17:50.331" v="458" actId="26606"/>
          <ac:spMkLst>
            <pc:docMk/>
            <pc:sldMk cId="3463665063" sldId="264"/>
            <ac:spMk id="31" creationId="{D4771268-CB57-404A-9271-370EB28F6090}"/>
          </ac:spMkLst>
        </pc:spChg>
        <pc:picChg chg="add mod ord">
          <ac:chgData name="Noritsuna Imamura" userId="5b2da16fa1785921" providerId="LiveId" clId="{ECA0ABB1-C11D-44DB-88D1-4B3CBF9C1A6E}" dt="2024-04-06T07:17:50.331" v="458" actId="26606"/>
          <ac:picMkLst>
            <pc:docMk/>
            <pc:sldMk cId="3463665063" sldId="264"/>
            <ac:picMk id="5" creationId="{E48B3A89-C1CC-4D68-FEE5-89E79921BB4E}"/>
          </ac:picMkLst>
        </pc:picChg>
        <pc:cxnChg chg="add del">
          <ac:chgData name="Noritsuna Imamura" userId="5b2da16fa1785921" providerId="LiveId" clId="{ECA0ABB1-C11D-44DB-88D1-4B3CBF9C1A6E}" dt="2024-04-06T07:17:45.584" v="457" actId="26606"/>
          <ac:cxnSpMkLst>
            <pc:docMk/>
            <pc:sldMk cId="3463665063" sldId="264"/>
            <ac:cxnSpMk id="17" creationId="{33193FD5-6A49-7562-EA76-F15D42E15804}"/>
          </ac:cxnSpMkLst>
        </pc:cxnChg>
      </pc:sldChg>
      <pc:sldChg chg="addSp delSp modSp new mod setBg">
        <pc:chgData name="Noritsuna Imamura" userId="5b2da16fa1785921" providerId="LiveId" clId="{ECA0ABB1-C11D-44DB-88D1-4B3CBF9C1A6E}" dt="2024-04-06T07:54:15.468" v="1234" actId="20577"/>
        <pc:sldMkLst>
          <pc:docMk/>
          <pc:sldMk cId="538659710" sldId="265"/>
        </pc:sldMkLst>
        <pc:spChg chg="mod">
          <ac:chgData name="Noritsuna Imamura" userId="5b2da16fa1785921" providerId="LiveId" clId="{ECA0ABB1-C11D-44DB-88D1-4B3CBF9C1A6E}" dt="2024-04-06T07:54:15.468" v="1234" actId="20577"/>
          <ac:spMkLst>
            <pc:docMk/>
            <pc:sldMk cId="538659710" sldId="265"/>
            <ac:spMk id="2" creationId="{0DC3BD91-33EA-4734-542E-A9FDF91B0ACA}"/>
          </ac:spMkLst>
        </pc:spChg>
        <pc:spChg chg="del">
          <ac:chgData name="Noritsuna Imamura" userId="5b2da16fa1785921" providerId="LiveId" clId="{ECA0ABB1-C11D-44DB-88D1-4B3CBF9C1A6E}" dt="2024-04-06T06:41:15.686" v="315" actId="22"/>
          <ac:spMkLst>
            <pc:docMk/>
            <pc:sldMk cId="538659710" sldId="265"/>
            <ac:spMk id="3" creationId="{0A108DD9-4232-6F3E-8DF9-F798C4902207}"/>
          </ac:spMkLst>
        </pc:spChg>
        <pc:spChg chg="add">
          <ac:chgData name="Noritsuna Imamura" userId="5b2da16fa1785921" providerId="LiveId" clId="{ECA0ABB1-C11D-44DB-88D1-4B3CBF9C1A6E}" dt="2024-04-06T06:59:14.745" v="383" actId="26606"/>
          <ac:spMkLst>
            <pc:docMk/>
            <pc:sldMk cId="538659710" sldId="265"/>
            <ac:spMk id="10" creationId="{D4771268-CB57-404A-9271-370EB28F6090}"/>
          </ac:spMkLst>
        </pc:spChg>
        <pc:picChg chg="add mod ord">
          <ac:chgData name="Noritsuna Imamura" userId="5b2da16fa1785921" providerId="LiveId" clId="{ECA0ABB1-C11D-44DB-88D1-4B3CBF9C1A6E}" dt="2024-04-06T06:59:14.745" v="383" actId="26606"/>
          <ac:picMkLst>
            <pc:docMk/>
            <pc:sldMk cId="538659710" sldId="265"/>
            <ac:picMk id="5" creationId="{805F9249-5CA4-E4F5-8D33-E0CB434FE033}"/>
          </ac:picMkLst>
        </pc:picChg>
      </pc:sldChg>
      <pc:sldChg chg="addSp delSp modSp new mod ord setBg">
        <pc:chgData name="Noritsuna Imamura" userId="5b2da16fa1785921" providerId="LiveId" clId="{ECA0ABB1-C11D-44DB-88D1-4B3CBF9C1A6E}" dt="2024-04-06T07:33:36.879" v="698"/>
        <pc:sldMkLst>
          <pc:docMk/>
          <pc:sldMk cId="792099613" sldId="266"/>
        </pc:sldMkLst>
        <pc:spChg chg="mo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2" creationId="{2FFCB423-464B-64A1-49A7-3CB01543F9B0}"/>
          </ac:spMkLst>
        </pc:spChg>
        <pc:spChg chg="add del mo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3" creationId="{07655774-C849-5534-0823-F25D7E0B7E1F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2" creationId="{A8384FB5-9ADC-4DDC-881B-597D56F5B15D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4" creationId="{91E5A9A7-95C6-4F4F-B00E-C82E07FE62EF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6" creationId="{D07DD2DE-F619-49DD-B5E7-03A290FF4ED1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18" creationId="{85149191-5F60-4A28-AAFF-039F96B0F3EC}"/>
          </ac:spMkLst>
        </pc:spChg>
        <pc:spChg chg="add">
          <ac:chgData name="Noritsuna Imamura" userId="5b2da16fa1785921" providerId="LiveId" clId="{ECA0ABB1-C11D-44DB-88D1-4B3CBF9C1A6E}" dt="2024-04-06T07:32:54.559" v="694" actId="26606"/>
          <ac:spMkLst>
            <pc:docMk/>
            <pc:sldMk cId="792099613" sldId="266"/>
            <ac:spMk id="20" creationId="{F8260ED5-17F7-4158-B241-D51DD4CF1B7E}"/>
          </ac:spMkLst>
        </pc:spChg>
        <pc:picChg chg="add del mod ord">
          <ac:chgData name="Noritsuna Imamura" userId="5b2da16fa1785921" providerId="LiveId" clId="{ECA0ABB1-C11D-44DB-88D1-4B3CBF9C1A6E}" dt="2024-04-06T07:32:42.632" v="673" actId="22"/>
          <ac:picMkLst>
            <pc:docMk/>
            <pc:sldMk cId="792099613" sldId="266"/>
            <ac:picMk id="5" creationId="{5157448C-71DB-9BB6-F988-318A7131F835}"/>
          </ac:picMkLst>
        </pc:picChg>
        <pc:picChg chg="add mod">
          <ac:chgData name="Noritsuna Imamura" userId="5b2da16fa1785921" providerId="LiveId" clId="{ECA0ABB1-C11D-44DB-88D1-4B3CBF9C1A6E}" dt="2024-04-06T07:32:54.559" v="694" actId="26606"/>
          <ac:picMkLst>
            <pc:docMk/>
            <pc:sldMk cId="792099613" sldId="266"/>
            <ac:picMk id="7" creationId="{ED99F093-A956-A5C9-7F25-5A145A389833}"/>
          </ac:picMkLst>
        </pc:picChg>
      </pc:sldChg>
      <pc:sldChg chg="addSp delSp modSp new del mod">
        <pc:chgData name="Noritsuna Imamura" userId="5b2da16fa1785921" providerId="LiveId" clId="{ECA0ABB1-C11D-44DB-88D1-4B3CBF9C1A6E}" dt="2024-04-06T07:52:57.395" v="1195" actId="47"/>
        <pc:sldMkLst>
          <pc:docMk/>
          <pc:sldMk cId="2980518057" sldId="267"/>
        </pc:sldMkLst>
        <pc:spChg chg="mod">
          <ac:chgData name="Noritsuna Imamura" userId="5b2da16fa1785921" providerId="LiveId" clId="{ECA0ABB1-C11D-44DB-88D1-4B3CBF9C1A6E}" dt="2024-04-06T07:22:00.355" v="565" actId="20577"/>
          <ac:spMkLst>
            <pc:docMk/>
            <pc:sldMk cId="2980518057" sldId="267"/>
            <ac:spMk id="2" creationId="{C4A82A92-A70E-5EDE-B1B1-068471F09E3F}"/>
          </ac:spMkLst>
        </pc:spChg>
        <pc:spChg chg="del">
          <ac:chgData name="Noritsuna Imamura" userId="5b2da16fa1785921" providerId="LiveId" clId="{ECA0ABB1-C11D-44DB-88D1-4B3CBF9C1A6E}" dt="2024-04-06T07:21:37.527" v="509" actId="22"/>
          <ac:spMkLst>
            <pc:docMk/>
            <pc:sldMk cId="2980518057" sldId="267"/>
            <ac:spMk id="3" creationId="{BF4B908C-9847-DC89-CCE1-02A8BFECD78A}"/>
          </ac:spMkLst>
        </pc:spChg>
        <pc:picChg chg="add mod ord">
          <ac:chgData name="Noritsuna Imamura" userId="5b2da16fa1785921" providerId="LiveId" clId="{ECA0ABB1-C11D-44DB-88D1-4B3CBF9C1A6E}" dt="2024-04-06T07:21:37.527" v="509" actId="22"/>
          <ac:picMkLst>
            <pc:docMk/>
            <pc:sldMk cId="2980518057" sldId="267"/>
            <ac:picMk id="5" creationId="{AF87C2D7-06CA-CBD4-1E8B-F5AEA313C23E}"/>
          </ac:picMkLst>
        </pc:picChg>
      </pc:sldChg>
      <pc:sldChg chg="modSp new del mod">
        <pc:chgData name="Noritsuna Imamura" userId="5b2da16fa1785921" providerId="LiveId" clId="{ECA0ABB1-C11D-44DB-88D1-4B3CBF9C1A6E}" dt="2024-04-06T07:50:37.064" v="1187" actId="47"/>
        <pc:sldMkLst>
          <pc:docMk/>
          <pc:sldMk cId="2188327438" sldId="268"/>
        </pc:sldMkLst>
        <pc:spChg chg="mod">
          <ac:chgData name="Noritsuna Imamura" userId="5b2da16fa1785921" providerId="LiveId" clId="{ECA0ABB1-C11D-44DB-88D1-4B3CBF9C1A6E}" dt="2024-04-06T07:24:29.909" v="627" actId="20577"/>
          <ac:spMkLst>
            <pc:docMk/>
            <pc:sldMk cId="2188327438" sldId="268"/>
            <ac:spMk id="2" creationId="{A66ECAD7-29C3-78F8-D5CD-8B450F3C6FEC}"/>
          </ac:spMkLst>
        </pc:spChg>
      </pc:sldChg>
      <pc:sldChg chg="addSp delSp modSp new mod setBg">
        <pc:chgData name="Noritsuna Imamura" userId="5b2da16fa1785921" providerId="LiveId" clId="{ECA0ABB1-C11D-44DB-88D1-4B3CBF9C1A6E}" dt="2024-04-06T07:56:42.071" v="1352" actId="26606"/>
        <pc:sldMkLst>
          <pc:docMk/>
          <pc:sldMk cId="2219852643" sldId="269"/>
        </pc:sldMkLst>
        <pc:spChg chg="mo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2" creationId="{4F55CD0B-6117-0860-0443-4A2F14372F59}"/>
          </ac:spMkLst>
        </pc:spChg>
        <pc:spChg chg="mod or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" creationId="{E3F498CC-4BCB-7066-F22C-50F72E201C41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9" creationId="{C4285719-470E-454C-AF62-8323075F1F5B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1" creationId="{CD9FE4EF-C4D8-49A0-B2FF-81D8DB7D8A24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3" creationId="{4300840D-0A0B-4512-BACA-B439D5B9C57C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5" creationId="{D2B78728-A580-49A7-84F9-6EF6F583ADE0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7" creationId="{38FAA1A1-D861-433F-88FA-1E9D6FD31D11}"/>
          </ac:spMkLst>
        </pc:spChg>
        <pc:spChg chg="add del">
          <ac:chgData name="Noritsuna Imamura" userId="5b2da16fa1785921" providerId="LiveId" clId="{ECA0ABB1-C11D-44DB-88D1-4B3CBF9C1A6E}" dt="2024-04-06T07:56:25.393" v="1347" actId="26606"/>
          <ac:spMkLst>
            <pc:docMk/>
            <pc:sldMk cId="2219852643" sldId="269"/>
            <ac:spMk id="19" creationId="{8D71EDA1-87BF-4D5D-AB79-F346FD19278A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1" creationId="{2E17E911-875F-4DE5-8699-99D9F1805A5D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2" creationId="{CD9FE4EF-C4D8-49A0-B2FF-81D8DB7D8A24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3" creationId="{4300840D-0A0B-4512-BACA-B439D5B9C57C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4" creationId="{D2B78728-A580-49A7-84F9-6EF6F583ADE0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5" creationId="{38FAA1A1-D861-433F-88FA-1E9D6FD31D11}"/>
          </ac:spMkLst>
        </pc:spChg>
        <pc:spChg chg="add del">
          <ac:chgData name="Noritsuna Imamura" userId="5b2da16fa1785921" providerId="LiveId" clId="{ECA0ABB1-C11D-44DB-88D1-4B3CBF9C1A6E}" dt="2024-04-06T07:56:40.027" v="1349" actId="26606"/>
          <ac:spMkLst>
            <pc:docMk/>
            <pc:sldMk cId="2219852643" sldId="269"/>
            <ac:spMk id="26" creationId="{8D71EDA1-87BF-4D5D-AB79-F346FD19278A}"/>
          </ac:spMkLst>
        </pc:spChg>
        <pc:spChg chg="add del">
          <ac:chgData name="Noritsuna Imamura" userId="5b2da16fa1785921" providerId="LiveId" clId="{ECA0ABB1-C11D-44DB-88D1-4B3CBF9C1A6E}" dt="2024-04-06T07:56:42.063" v="1351" actId="26606"/>
          <ac:spMkLst>
            <pc:docMk/>
            <pc:sldMk cId="2219852643" sldId="269"/>
            <ac:spMk id="28" creationId="{92468898-5A6E-4D55-85EC-308E785EE06C}"/>
          </ac:spMkLst>
        </pc:spChg>
        <pc:spChg chg="add del">
          <ac:chgData name="Noritsuna Imamura" userId="5b2da16fa1785921" providerId="LiveId" clId="{ECA0ABB1-C11D-44DB-88D1-4B3CBF9C1A6E}" dt="2024-04-06T07:56:42.063" v="1351" actId="26606"/>
          <ac:spMkLst>
            <pc:docMk/>
            <pc:sldMk cId="2219852643" sldId="269"/>
            <ac:spMk id="29" creationId="{3E23A947-2D45-4208-AE2B-64948C87A3EB}"/>
          </ac:spMkLst>
        </pc:spChg>
        <pc:spChg chg="add del">
          <ac:chgData name="Noritsuna Imamura" userId="5b2da16fa1785921" providerId="LiveId" clId="{ECA0ABB1-C11D-44DB-88D1-4B3CBF9C1A6E}" dt="2024-04-06T07:56:42.063" v="1351" actId="26606"/>
          <ac:spMkLst>
            <pc:docMk/>
            <pc:sldMk cId="2219852643" sldId="269"/>
            <ac:spMk id="30" creationId="{E5BBB0F9-6A59-4D02-A9C7-A2D6516684CE}"/>
          </ac:spMkLst>
        </pc:spChg>
        <pc:spChg chg="ad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2" creationId="{979E27D9-03C7-44E2-9FF8-15D0C8506AF7}"/>
          </ac:spMkLst>
        </pc:spChg>
        <pc:spChg chg="ad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3" creationId="{EEBF1590-3B36-48EE-A89D-3B6F3CB256AB}"/>
          </ac:spMkLst>
        </pc:spChg>
        <pc:spChg chg="add">
          <ac:chgData name="Noritsuna Imamura" userId="5b2da16fa1785921" providerId="LiveId" clId="{ECA0ABB1-C11D-44DB-88D1-4B3CBF9C1A6E}" dt="2024-04-06T07:56:42.071" v="1352" actId="26606"/>
          <ac:spMkLst>
            <pc:docMk/>
            <pc:sldMk cId="2219852643" sldId="269"/>
            <ac:spMk id="34" creationId="{AC8F6C8C-AB5A-4548-942D-E3FD40ACBC49}"/>
          </ac:spMkLst>
        </pc:spChg>
        <pc:picChg chg="add mod">
          <ac:chgData name="Noritsuna Imamura" userId="5b2da16fa1785921" providerId="LiveId" clId="{ECA0ABB1-C11D-44DB-88D1-4B3CBF9C1A6E}" dt="2024-04-06T07:56:42.071" v="1352" actId="26606"/>
          <ac:picMkLst>
            <pc:docMk/>
            <pc:sldMk cId="2219852643" sldId="269"/>
            <ac:picMk id="4" creationId="{3D1ABD6E-82E7-132A-B6B0-EC4A45A1CABF}"/>
          </ac:picMkLst>
        </pc:picChg>
      </pc:sldChg>
      <pc:sldChg chg="addSp delSp modSp new del mod setBg">
        <pc:chgData name="Noritsuna Imamura" userId="5b2da16fa1785921" providerId="LiveId" clId="{ECA0ABB1-C11D-44DB-88D1-4B3CBF9C1A6E}" dt="2024-04-06T07:45:29.939" v="1011" actId="47"/>
        <pc:sldMkLst>
          <pc:docMk/>
          <pc:sldMk cId="1640559539" sldId="270"/>
        </pc:sldMkLst>
        <pc:spChg chg="mo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" creationId="{8A969F05-10A1-8409-FE8B-D48D437FACB8}"/>
          </ac:spMkLst>
        </pc:spChg>
        <pc:spChg chg="mo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" creationId="{CCCA16D9-DB39-3959-2A1C-9F2384C945EF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0" creationId="{A8384FB5-9ADC-4DDC-881B-597D56F5B15D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2" creationId="{91E5A9A7-95C6-4F4F-B00E-C82E07FE62EF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4" creationId="{D07DD2DE-F619-49DD-B5E7-03A290FF4ED1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6" creationId="{85149191-5F60-4A28-AAFF-039F96B0F3EC}"/>
          </ac:spMkLst>
        </pc:spChg>
        <pc:spChg chg="add del">
          <ac:chgData name="Noritsuna Imamura" userId="5b2da16fa1785921" providerId="LiveId" clId="{ECA0ABB1-C11D-44DB-88D1-4B3CBF9C1A6E}" dt="2024-04-06T07:44:11.272" v="998" actId="26606"/>
          <ac:spMkLst>
            <pc:docMk/>
            <pc:sldMk cId="1640559539" sldId="270"/>
            <ac:spMk id="18" creationId="{F8260ED5-17F7-4158-B241-D51DD4CF1B7E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3" creationId="{C4285719-470E-454C-AF62-8323075F1F5B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5" creationId="{CD9FE4EF-C4D8-49A0-B2FF-81D8DB7D8A24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7" creationId="{4300840D-0A0B-4512-BACA-B439D5B9C57C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29" creationId="{D2B78728-A580-49A7-84F9-6EF6F583ADE0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1" creationId="{38FAA1A1-D861-433F-88FA-1E9D6FD31D11}"/>
          </ac:spMkLst>
        </pc:spChg>
        <pc:spChg chg="add del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3" creationId="{8D71EDA1-87BF-4D5D-AB79-F346FD19278A}"/>
          </ac:spMkLst>
        </pc:spChg>
        <pc:spChg chg="ad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38" creationId="{B34F5AD2-EDBD-4BBD-A55C-EAFFD0C7097A}"/>
          </ac:spMkLst>
        </pc:spChg>
        <pc:spChg chg="ad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40" creationId="{C3896A03-3945-419A-B66B-4EE266EDD152}"/>
          </ac:spMkLst>
        </pc:spChg>
        <pc:spChg chg="add">
          <ac:chgData name="Noritsuna Imamura" userId="5b2da16fa1785921" providerId="LiveId" clId="{ECA0ABB1-C11D-44DB-88D1-4B3CBF9C1A6E}" dt="2024-04-06T07:44:24.645" v="999" actId="26606"/>
          <ac:spMkLst>
            <pc:docMk/>
            <pc:sldMk cId="1640559539" sldId="270"/>
            <ac:spMk id="42" creationId="{450D3AD2-FA80-415F-A9CE-54D884561CD7}"/>
          </ac:spMkLst>
        </pc:spChg>
        <pc:picChg chg="add del mod">
          <ac:chgData name="Noritsuna Imamura" userId="5b2da16fa1785921" providerId="LiveId" clId="{ECA0ABB1-C11D-44DB-88D1-4B3CBF9C1A6E}" dt="2024-04-06T07:43:38.368" v="995" actId="478"/>
          <ac:picMkLst>
            <pc:docMk/>
            <pc:sldMk cId="1640559539" sldId="270"/>
            <ac:picMk id="5" creationId="{958933EB-EB89-7540-B332-5E598626F829}"/>
          </ac:picMkLst>
        </pc:picChg>
        <pc:picChg chg="add mod">
          <ac:chgData name="Noritsuna Imamura" userId="5b2da16fa1785921" providerId="LiveId" clId="{ECA0ABB1-C11D-44DB-88D1-4B3CBF9C1A6E}" dt="2024-04-06T07:44:24.645" v="999" actId="26606"/>
          <ac:picMkLst>
            <pc:docMk/>
            <pc:sldMk cId="1640559539" sldId="270"/>
            <ac:picMk id="6" creationId="{4828C9A9-045F-0BC2-355A-9F0F5CE7AEBC}"/>
          </ac:picMkLst>
        </pc:picChg>
      </pc:sldChg>
      <pc:sldChg chg="addSp delSp modSp new del mod">
        <pc:chgData name="Noritsuna Imamura" userId="5b2da16fa1785921" providerId="LiveId" clId="{ECA0ABB1-C11D-44DB-88D1-4B3CBF9C1A6E}" dt="2024-04-06T07:50:00.160" v="1182" actId="47"/>
        <pc:sldMkLst>
          <pc:docMk/>
          <pc:sldMk cId="2179610419" sldId="271"/>
        </pc:sldMkLst>
        <pc:spChg chg="mod">
          <ac:chgData name="Noritsuna Imamura" userId="5b2da16fa1785921" providerId="LiveId" clId="{ECA0ABB1-C11D-44DB-88D1-4B3CBF9C1A6E}" dt="2024-04-06T07:40:39.536" v="883" actId="20577"/>
          <ac:spMkLst>
            <pc:docMk/>
            <pc:sldMk cId="2179610419" sldId="271"/>
            <ac:spMk id="2" creationId="{E714EADC-E4DF-85F4-34D0-2D9A1CBDD79A}"/>
          </ac:spMkLst>
        </pc:spChg>
        <pc:spChg chg="del">
          <ac:chgData name="Noritsuna Imamura" userId="5b2da16fa1785921" providerId="LiveId" clId="{ECA0ABB1-C11D-44DB-88D1-4B3CBF9C1A6E}" dt="2024-04-06T07:40:40.906" v="884" actId="22"/>
          <ac:spMkLst>
            <pc:docMk/>
            <pc:sldMk cId="2179610419" sldId="271"/>
            <ac:spMk id="3" creationId="{DC46C2EF-DB88-01FB-9309-0CF428D3C9B3}"/>
          </ac:spMkLst>
        </pc:spChg>
        <pc:picChg chg="add mod ord">
          <ac:chgData name="Noritsuna Imamura" userId="5b2da16fa1785921" providerId="LiveId" clId="{ECA0ABB1-C11D-44DB-88D1-4B3CBF9C1A6E}" dt="2024-04-06T07:49:01.343" v="1134" actId="1076"/>
          <ac:picMkLst>
            <pc:docMk/>
            <pc:sldMk cId="2179610419" sldId="271"/>
            <ac:picMk id="5" creationId="{200E47F4-6C79-A706-4F2F-ACF0B1624F10}"/>
          </ac:picMkLst>
        </pc:picChg>
      </pc:sldChg>
      <pc:sldChg chg="addSp delSp modSp new mod setBg">
        <pc:chgData name="Noritsuna Imamura" userId="5b2da16fa1785921" providerId="LiveId" clId="{ECA0ABB1-C11D-44DB-88D1-4B3CBF9C1A6E}" dt="2024-04-06T07:35:42.265" v="833" actId="26606"/>
        <pc:sldMkLst>
          <pc:docMk/>
          <pc:sldMk cId="2995286020" sldId="272"/>
        </pc:sldMkLst>
        <pc:spChg chg="mod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2" creationId="{81CB5FC7-1C51-0386-61E0-0F56B9FADA05}"/>
          </ac:spMkLst>
        </pc:spChg>
        <pc:spChg chg="mod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3" creationId="{534868A8-6C2D-CF4D-A159-35479FF70A23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9" creationId="{A8384FB5-9ADC-4DDC-881B-597D56F5B15D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1" creationId="{91E5A9A7-95C6-4F4F-B00E-C82E07FE62EF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3" creationId="{D07DD2DE-F619-49DD-B5E7-03A290FF4ED1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5" creationId="{85149191-5F60-4A28-AAFF-039F96B0F3EC}"/>
          </ac:spMkLst>
        </pc:spChg>
        <pc:spChg chg="add del">
          <ac:chgData name="Noritsuna Imamura" userId="5b2da16fa1785921" providerId="LiveId" clId="{ECA0ABB1-C11D-44DB-88D1-4B3CBF9C1A6E}" dt="2024-04-06T07:35:42.265" v="833" actId="26606"/>
          <ac:spMkLst>
            <pc:docMk/>
            <pc:sldMk cId="2995286020" sldId="272"/>
            <ac:spMk id="17" creationId="{F8260ED5-17F7-4158-B241-D51DD4CF1B7E}"/>
          </ac:spMkLst>
        </pc:spChg>
        <pc:picChg chg="add mod modCrop">
          <ac:chgData name="Noritsuna Imamura" userId="5b2da16fa1785921" providerId="LiveId" clId="{ECA0ABB1-C11D-44DB-88D1-4B3CBF9C1A6E}" dt="2024-04-06T07:35:42.265" v="833" actId="26606"/>
          <ac:picMkLst>
            <pc:docMk/>
            <pc:sldMk cId="2995286020" sldId="272"/>
            <ac:picMk id="4" creationId="{52A923A1-7A5B-D1BB-05A8-2234FC01ADBF}"/>
          </ac:picMkLst>
        </pc:picChg>
      </pc:sldChg>
      <pc:sldChg chg="new del">
        <pc:chgData name="Noritsuna Imamura" userId="5b2da16fa1785921" providerId="LiveId" clId="{ECA0ABB1-C11D-44DB-88D1-4B3CBF9C1A6E}" dt="2024-04-06T07:36:17.097" v="864" actId="47"/>
        <pc:sldMkLst>
          <pc:docMk/>
          <pc:sldMk cId="2034950419" sldId="273"/>
        </pc:sldMkLst>
      </pc:sldChg>
      <pc:sldChg chg="addSp delSp modSp add mod setBg delDesignElem">
        <pc:chgData name="Noritsuna Imamura" userId="5b2da16fa1785921" providerId="LiveId" clId="{ECA0ABB1-C11D-44DB-88D1-4B3CBF9C1A6E}" dt="2024-04-06T07:36:12.235" v="862" actId="20577"/>
        <pc:sldMkLst>
          <pc:docMk/>
          <pc:sldMk cId="2098600039" sldId="274"/>
        </pc:sldMkLst>
        <pc:spChg chg="mo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2" creationId="{006760AE-F6A1-E0B8-683C-651E415BDD83}"/>
          </ac:spMkLst>
        </pc:spChg>
        <pc:spChg chg="add mod">
          <ac:chgData name="Noritsuna Imamura" userId="5b2da16fa1785921" providerId="LiveId" clId="{ECA0ABB1-C11D-44DB-88D1-4B3CBF9C1A6E}" dt="2024-04-06T07:36:12.235" v="862" actId="20577"/>
          <ac:spMkLst>
            <pc:docMk/>
            <pc:sldMk cId="2098600039" sldId="274"/>
            <ac:spMk id="4" creationId="{F5201666-F2B7-CF87-40B9-F5A4663C80C8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7" creationId="{D07DD2DE-F619-49DD-B5E7-03A290FF4ED1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0" creationId="{A8384FB5-9ADC-4DDC-881B-597D56F5B15D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2" creationId="{91E5A9A7-95C6-4F4F-B00E-C82E07FE62EF}"/>
          </ac:spMkLst>
        </pc:spChg>
        <pc:spChg chg="del">
          <ac:chgData name="Noritsuna Imamura" userId="5b2da16fa1785921" providerId="LiveId" clId="{ECA0ABB1-C11D-44DB-88D1-4B3CBF9C1A6E}" dt="2024-04-06T07:35:48.126" v="836"/>
          <ac:spMkLst>
            <pc:docMk/>
            <pc:sldMk cId="2098600039" sldId="274"/>
            <ac:spMk id="14" creationId="{D4771268-CB57-404A-9271-370EB28F6090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6" creationId="{85149191-5F60-4A28-AAFF-039F96B0F3EC}"/>
          </ac:spMkLst>
        </pc:spChg>
        <pc:spChg chg="add">
          <ac:chgData name="Noritsuna Imamura" userId="5b2da16fa1785921" providerId="LiveId" clId="{ECA0ABB1-C11D-44DB-88D1-4B3CBF9C1A6E}" dt="2024-04-06T07:36:01.539" v="842" actId="26606"/>
          <ac:spMkLst>
            <pc:docMk/>
            <pc:sldMk cId="2098600039" sldId="274"/>
            <ac:spMk id="18" creationId="{F8260ED5-17F7-4158-B241-D51DD4CF1B7E}"/>
          </ac:spMkLst>
        </pc:spChg>
        <pc:picChg chg="add mod">
          <ac:chgData name="Noritsuna Imamura" userId="5b2da16fa1785921" providerId="LiveId" clId="{ECA0ABB1-C11D-44DB-88D1-4B3CBF9C1A6E}" dt="2024-04-06T07:36:01.539" v="842" actId="26606"/>
          <ac:picMkLst>
            <pc:docMk/>
            <pc:sldMk cId="2098600039" sldId="274"/>
            <ac:picMk id="5" creationId="{BF43688A-A6AF-6705-DB0E-EE9B03B90B4D}"/>
          </ac:picMkLst>
        </pc:picChg>
        <pc:picChg chg="del">
          <ac:chgData name="Noritsuna Imamura" userId="5b2da16fa1785921" providerId="LiveId" clId="{ECA0ABB1-C11D-44DB-88D1-4B3CBF9C1A6E}" dt="2024-04-06T07:35:55.078" v="837" actId="21"/>
          <ac:picMkLst>
            <pc:docMk/>
            <pc:sldMk cId="2098600039" sldId="274"/>
            <ac:picMk id="9" creationId="{BF43688A-A6AF-6705-DB0E-EE9B03B90B4D}"/>
          </ac:picMkLst>
        </pc:picChg>
      </pc:sldChg>
      <pc:sldChg chg="addSp modSp new mod ord setBg">
        <pc:chgData name="Noritsuna Imamura" userId="5b2da16fa1785921" providerId="LiveId" clId="{ECA0ABB1-C11D-44DB-88D1-4B3CBF9C1A6E}" dt="2024-04-06T07:48:15.204" v="1122" actId="20577"/>
        <pc:sldMkLst>
          <pc:docMk/>
          <pc:sldMk cId="2216378774" sldId="275"/>
        </pc:sldMkLst>
        <pc:spChg chg="mod">
          <ac:chgData name="Noritsuna Imamura" userId="5b2da16fa1785921" providerId="LiveId" clId="{ECA0ABB1-C11D-44DB-88D1-4B3CBF9C1A6E}" dt="2024-04-06T07:48:00.800" v="1094" actId="20577"/>
          <ac:spMkLst>
            <pc:docMk/>
            <pc:sldMk cId="2216378774" sldId="275"/>
            <ac:spMk id="2" creationId="{06B7E178-2746-E8E6-729E-7DD4F26FE35A}"/>
          </ac:spMkLst>
        </pc:spChg>
        <pc:spChg chg="mod ord">
          <ac:chgData name="Noritsuna Imamura" userId="5b2da16fa1785921" providerId="LiveId" clId="{ECA0ABB1-C11D-44DB-88D1-4B3CBF9C1A6E}" dt="2024-04-06T07:48:15.204" v="1122" actId="20577"/>
          <ac:spMkLst>
            <pc:docMk/>
            <pc:sldMk cId="2216378774" sldId="275"/>
            <ac:spMk id="3" creationId="{4EFF26D9-3B10-97D4-103E-F1486641453C}"/>
          </ac:spMkLst>
        </pc:spChg>
        <pc:spChg chg="add">
          <ac:chgData name="Noritsuna Imamura" userId="5b2da16fa1785921" providerId="LiveId" clId="{ECA0ABB1-C11D-44DB-88D1-4B3CBF9C1A6E}" dt="2024-04-06T07:47:11.510" v="1020" actId="26606"/>
          <ac:spMkLst>
            <pc:docMk/>
            <pc:sldMk cId="2216378774" sldId="275"/>
            <ac:spMk id="10" creationId="{2596F992-698C-48C0-9D89-70DA4CE927EF}"/>
          </ac:spMkLst>
        </pc:spChg>
        <pc:spChg chg="add">
          <ac:chgData name="Noritsuna Imamura" userId="5b2da16fa1785921" providerId="LiveId" clId="{ECA0ABB1-C11D-44DB-88D1-4B3CBF9C1A6E}" dt="2024-04-06T07:47:11.510" v="1020" actId="26606"/>
          <ac:spMkLst>
            <pc:docMk/>
            <pc:sldMk cId="2216378774" sldId="275"/>
            <ac:spMk id="12" creationId="{E7BFF8DC-0AE7-4AD2-9B28-2E5F26D62C30}"/>
          </ac:spMkLst>
        </pc:spChg>
        <pc:spChg chg="add">
          <ac:chgData name="Noritsuna Imamura" userId="5b2da16fa1785921" providerId="LiveId" clId="{ECA0ABB1-C11D-44DB-88D1-4B3CBF9C1A6E}" dt="2024-04-06T07:47:11.510" v="1020" actId="26606"/>
          <ac:spMkLst>
            <pc:docMk/>
            <pc:sldMk cId="2216378774" sldId="275"/>
            <ac:spMk id="14" creationId="{7E0162AD-C6E5-4BF8-A453-76ADB36877D3}"/>
          </ac:spMkLst>
        </pc:spChg>
        <pc:picChg chg="add mod">
          <ac:chgData name="Noritsuna Imamura" userId="5b2da16fa1785921" providerId="LiveId" clId="{ECA0ABB1-C11D-44DB-88D1-4B3CBF9C1A6E}" dt="2024-04-06T07:47:11.510" v="1020" actId="26606"/>
          <ac:picMkLst>
            <pc:docMk/>
            <pc:sldMk cId="2216378774" sldId="275"/>
            <ac:picMk id="5" creationId="{6D189680-22CB-E89B-C88A-64AEA82BA070}"/>
          </ac:picMkLst>
        </pc:picChg>
      </pc:sldChg>
      <pc:sldChg chg="addSp delSp add del setBg delDesignElem">
        <pc:chgData name="Noritsuna Imamura" userId="5b2da16fa1785921" providerId="LiveId" clId="{ECA0ABB1-C11D-44DB-88D1-4B3CBF9C1A6E}" dt="2024-04-06T07:44:44.614" v="1002"/>
        <pc:sldMkLst>
          <pc:docMk/>
          <pc:sldMk cId="2653387519" sldId="275"/>
        </pc:sldMkLst>
        <pc:spChg chg="add del">
          <ac:chgData name="Noritsuna Imamura" userId="5b2da16fa1785921" providerId="LiveId" clId="{ECA0ABB1-C11D-44DB-88D1-4B3CBF9C1A6E}" dt="2024-04-06T07:44:44.614" v="1002"/>
          <ac:spMkLst>
            <pc:docMk/>
            <pc:sldMk cId="2653387519" sldId="275"/>
            <ac:spMk id="38" creationId="{B34F5AD2-EDBD-4BBD-A55C-EAFFD0C7097A}"/>
          </ac:spMkLst>
        </pc:spChg>
        <pc:spChg chg="add del">
          <ac:chgData name="Noritsuna Imamura" userId="5b2da16fa1785921" providerId="LiveId" clId="{ECA0ABB1-C11D-44DB-88D1-4B3CBF9C1A6E}" dt="2024-04-06T07:44:44.614" v="1002"/>
          <ac:spMkLst>
            <pc:docMk/>
            <pc:sldMk cId="2653387519" sldId="275"/>
            <ac:spMk id="40" creationId="{C3896A03-3945-419A-B66B-4EE266EDD152}"/>
          </ac:spMkLst>
        </pc:spChg>
        <pc:spChg chg="add del">
          <ac:chgData name="Noritsuna Imamura" userId="5b2da16fa1785921" providerId="LiveId" clId="{ECA0ABB1-C11D-44DB-88D1-4B3CBF9C1A6E}" dt="2024-04-06T07:44:44.614" v="1002"/>
          <ac:spMkLst>
            <pc:docMk/>
            <pc:sldMk cId="2653387519" sldId="275"/>
            <ac:spMk id="42" creationId="{450D3AD2-FA80-415F-A9CE-54D884561CD7}"/>
          </ac:spMkLst>
        </pc:spChg>
      </pc:sldChg>
      <pc:sldChg chg="addSp modSp new mod ord setBg">
        <pc:chgData name="Noritsuna Imamura" userId="5b2da16fa1785921" providerId="LiveId" clId="{ECA0ABB1-C11D-44DB-88D1-4B3CBF9C1A6E}" dt="2024-04-06T07:50:16.532" v="1186" actId="14100"/>
        <pc:sldMkLst>
          <pc:docMk/>
          <pc:sldMk cId="2103938376" sldId="276"/>
        </pc:sldMkLst>
        <pc:spChg chg="mod">
          <ac:chgData name="Noritsuna Imamura" userId="5b2da16fa1785921" providerId="LiveId" clId="{ECA0ABB1-C11D-44DB-88D1-4B3CBF9C1A6E}" dt="2024-04-06T07:50:16.532" v="1186" actId="14100"/>
          <ac:spMkLst>
            <pc:docMk/>
            <pc:sldMk cId="2103938376" sldId="276"/>
            <ac:spMk id="2" creationId="{6CDEEA5F-4D4B-B8CE-B81E-1271F698C763}"/>
          </ac:spMkLst>
        </pc:spChg>
        <pc:spChg chg="mod">
          <ac:chgData name="Noritsuna Imamura" userId="5b2da16fa1785921" providerId="LiveId" clId="{ECA0ABB1-C11D-44DB-88D1-4B3CBF9C1A6E}" dt="2024-04-06T07:49:55.034" v="1181" actId="20577"/>
          <ac:spMkLst>
            <pc:docMk/>
            <pc:sldMk cId="2103938376" sldId="276"/>
            <ac:spMk id="3" creationId="{929071A9-10F9-49BD-9D7B-D1E32342847F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9" creationId="{A8384FB5-9ADC-4DDC-881B-597D56F5B15D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1" creationId="{91E5A9A7-95C6-4F4F-B00E-C82E07FE62EF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3" creationId="{D07DD2DE-F619-49DD-B5E7-03A290FF4ED1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5" creationId="{85149191-5F60-4A28-AAFF-039F96B0F3EC}"/>
          </ac:spMkLst>
        </pc:spChg>
        <pc:spChg chg="add">
          <ac:chgData name="Noritsuna Imamura" userId="5b2da16fa1785921" providerId="LiveId" clId="{ECA0ABB1-C11D-44DB-88D1-4B3CBF9C1A6E}" dt="2024-04-06T07:49:18.959" v="1147" actId="26606"/>
          <ac:spMkLst>
            <pc:docMk/>
            <pc:sldMk cId="2103938376" sldId="276"/>
            <ac:spMk id="17" creationId="{F8260ED5-17F7-4158-B241-D51DD4CF1B7E}"/>
          </ac:spMkLst>
        </pc:spChg>
        <pc:picChg chg="add mod">
          <ac:chgData name="Noritsuna Imamura" userId="5b2da16fa1785921" providerId="LiveId" clId="{ECA0ABB1-C11D-44DB-88D1-4B3CBF9C1A6E}" dt="2024-04-06T07:49:18.959" v="1147" actId="26606"/>
          <ac:picMkLst>
            <pc:docMk/>
            <pc:sldMk cId="2103938376" sldId="276"/>
            <ac:picMk id="4" creationId="{23B05347-7033-D7E7-8B99-86EEBB69594C}"/>
          </ac:picMkLst>
        </pc:picChg>
      </pc:sldChg>
      <pc:sldChg chg="addSp delSp modSp add del mod setBg delDesignElem">
        <pc:chgData name="Noritsuna Imamura" userId="5b2da16fa1785921" providerId="LiveId" clId="{ECA0ABB1-C11D-44DB-88D1-4B3CBF9C1A6E}" dt="2024-04-06T07:47:38.893" v="1052" actId="47"/>
        <pc:sldMkLst>
          <pc:docMk/>
          <pc:sldMk cId="2730526173" sldId="276"/>
        </pc:sldMkLst>
        <pc:spChg chg="mo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2" creationId="{8A969F05-10A1-8409-FE8B-D48D437FACB8}"/>
          </ac:spMkLst>
        </pc:spChg>
        <pc:spChg chg="mo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3" creationId="{CCCA16D9-DB39-3959-2A1C-9F2384C945EF}"/>
          </ac:spMkLst>
        </pc:spChg>
        <pc:spChg chg="add del">
          <ac:chgData name="Noritsuna Imamura" userId="5b2da16fa1785921" providerId="LiveId" clId="{ECA0ABB1-C11D-44DB-88D1-4B3CBF9C1A6E}" dt="2024-04-06T07:45:17.338" v="1009" actId="26606"/>
          <ac:spMkLst>
            <pc:docMk/>
            <pc:sldMk cId="2730526173" sldId="276"/>
            <ac:spMk id="9" creationId="{B34F5AD2-EDBD-4BBD-A55C-EAFFD0C7097A}"/>
          </ac:spMkLst>
        </pc:spChg>
        <pc:spChg chg="add del">
          <ac:chgData name="Noritsuna Imamura" userId="5b2da16fa1785921" providerId="LiveId" clId="{ECA0ABB1-C11D-44DB-88D1-4B3CBF9C1A6E}" dt="2024-04-06T07:45:17.338" v="1009" actId="26606"/>
          <ac:spMkLst>
            <pc:docMk/>
            <pc:sldMk cId="2730526173" sldId="276"/>
            <ac:spMk id="11" creationId="{C3896A03-3945-419A-B66B-4EE266EDD152}"/>
          </ac:spMkLst>
        </pc:spChg>
        <pc:spChg chg="add del">
          <ac:chgData name="Noritsuna Imamura" userId="5b2da16fa1785921" providerId="LiveId" clId="{ECA0ABB1-C11D-44DB-88D1-4B3CBF9C1A6E}" dt="2024-04-06T07:45:17.338" v="1009" actId="26606"/>
          <ac:spMkLst>
            <pc:docMk/>
            <pc:sldMk cId="2730526173" sldId="276"/>
            <ac:spMk id="13" creationId="{450D3AD2-FA80-415F-A9CE-54D884561CD7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5" creationId="{D2B78728-A580-49A7-84F9-6EF6F583ADE0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6" creationId="{2E17E911-875F-4DE5-8699-99D9F1805A5D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7" creationId="{38FAA1A1-D861-433F-88FA-1E9D6FD31D11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8" creationId="{CD9FE4EF-C4D8-49A0-B2FF-81D8DB7D8A24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19" creationId="{8D71EDA1-87BF-4D5D-AB79-F346FD19278A}"/>
          </ac:spMkLst>
        </pc:spChg>
        <pc:spChg chg="add">
          <ac:chgData name="Noritsuna Imamura" userId="5b2da16fa1785921" providerId="LiveId" clId="{ECA0ABB1-C11D-44DB-88D1-4B3CBF9C1A6E}" dt="2024-04-06T07:45:17.350" v="1010" actId="26606"/>
          <ac:spMkLst>
            <pc:docMk/>
            <pc:sldMk cId="2730526173" sldId="276"/>
            <ac:spMk id="20" creationId="{4300840D-0A0B-4512-BACA-B439D5B9C57C}"/>
          </ac:spMkLst>
        </pc:spChg>
        <pc:spChg chg="del">
          <ac:chgData name="Noritsuna Imamura" userId="5b2da16fa1785921" providerId="LiveId" clId="{ECA0ABB1-C11D-44DB-88D1-4B3CBF9C1A6E}" dt="2024-04-06T07:44:50.389" v="1005"/>
          <ac:spMkLst>
            <pc:docMk/>
            <pc:sldMk cId="2730526173" sldId="276"/>
            <ac:spMk id="38" creationId="{B34F5AD2-EDBD-4BBD-A55C-EAFFD0C7097A}"/>
          </ac:spMkLst>
        </pc:spChg>
        <pc:spChg chg="del">
          <ac:chgData name="Noritsuna Imamura" userId="5b2da16fa1785921" providerId="LiveId" clId="{ECA0ABB1-C11D-44DB-88D1-4B3CBF9C1A6E}" dt="2024-04-06T07:44:50.389" v="1005"/>
          <ac:spMkLst>
            <pc:docMk/>
            <pc:sldMk cId="2730526173" sldId="276"/>
            <ac:spMk id="40" creationId="{C3896A03-3945-419A-B66B-4EE266EDD152}"/>
          </ac:spMkLst>
        </pc:spChg>
        <pc:spChg chg="del">
          <ac:chgData name="Noritsuna Imamura" userId="5b2da16fa1785921" providerId="LiveId" clId="{ECA0ABB1-C11D-44DB-88D1-4B3CBF9C1A6E}" dt="2024-04-06T07:44:50.389" v="1005"/>
          <ac:spMkLst>
            <pc:docMk/>
            <pc:sldMk cId="2730526173" sldId="276"/>
            <ac:spMk id="42" creationId="{450D3AD2-FA80-415F-A9CE-54D884561CD7}"/>
          </ac:spMkLst>
        </pc:spChg>
        <pc:picChg chg="add del mod">
          <ac:chgData name="Noritsuna Imamura" userId="5b2da16fa1785921" providerId="LiveId" clId="{ECA0ABB1-C11D-44DB-88D1-4B3CBF9C1A6E}" dt="2024-04-06T07:45:33.965" v="1012" actId="478"/>
          <ac:picMkLst>
            <pc:docMk/>
            <pc:sldMk cId="2730526173" sldId="276"/>
            <ac:picMk id="4" creationId="{0BDC05B6-4F7F-E38A-9EB6-083BEA96B127}"/>
          </ac:picMkLst>
        </pc:picChg>
        <pc:picChg chg="del">
          <ac:chgData name="Noritsuna Imamura" userId="5b2da16fa1785921" providerId="LiveId" clId="{ECA0ABB1-C11D-44DB-88D1-4B3CBF9C1A6E}" dt="2024-04-06T07:44:52.410" v="1006" actId="478"/>
          <ac:picMkLst>
            <pc:docMk/>
            <pc:sldMk cId="2730526173" sldId="276"/>
            <ac:picMk id="6" creationId="{4828C9A9-045F-0BC2-355A-9F0F5CE7AEBC}"/>
          </ac:picMkLst>
        </pc:picChg>
      </pc:sldChg>
      <pc:sldChg chg="delSp modSp add del mod setBg delDesignElem">
        <pc:chgData name="Noritsuna Imamura" userId="5b2da16fa1785921" providerId="LiveId" clId="{ECA0ABB1-C11D-44DB-88D1-4B3CBF9C1A6E}" dt="2024-04-06T07:47:36.859" v="1051" actId="47"/>
        <pc:sldMkLst>
          <pc:docMk/>
          <pc:sldMk cId="3731806332" sldId="277"/>
        </pc:sldMkLst>
        <pc:spChg chg="mod">
          <ac:chgData name="Noritsuna Imamura" userId="5b2da16fa1785921" providerId="LiveId" clId="{ECA0ABB1-C11D-44DB-88D1-4B3CBF9C1A6E}" dt="2024-04-06T07:45:43.833" v="1015" actId="207"/>
          <ac:spMkLst>
            <pc:docMk/>
            <pc:sldMk cId="3731806332" sldId="277"/>
            <ac:spMk id="2" creationId="{8A969F05-10A1-8409-FE8B-D48D437FACB8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5" creationId="{D2B78728-A580-49A7-84F9-6EF6F583ADE0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6" creationId="{2E17E911-875F-4DE5-8699-99D9F1805A5D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7" creationId="{38FAA1A1-D861-433F-88FA-1E9D6FD31D11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8" creationId="{CD9FE4EF-C4D8-49A0-B2FF-81D8DB7D8A24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19" creationId="{8D71EDA1-87BF-4D5D-AB79-F346FD19278A}"/>
          </ac:spMkLst>
        </pc:spChg>
        <pc:spChg chg="del">
          <ac:chgData name="Noritsuna Imamura" userId="5b2da16fa1785921" providerId="LiveId" clId="{ECA0ABB1-C11D-44DB-88D1-4B3CBF9C1A6E}" dt="2024-04-06T07:45:37.765" v="1014"/>
          <ac:spMkLst>
            <pc:docMk/>
            <pc:sldMk cId="3731806332" sldId="277"/>
            <ac:spMk id="20" creationId="{4300840D-0A0B-4512-BACA-B439D5B9C5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F3C7-6676-4098-9A8D-E34FCE7C9DA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6FC4-5624-46ED-B8AB-83CEABB00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17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50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20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59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6FC4-5624-46ED-B8AB-83CEABB009F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8EABA-DEC4-F3CC-6D10-057771F7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F3A784-11CB-31A1-3115-665B63C4A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53244-A0BC-61FD-2D17-03530AA2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09F0E7-913A-5269-D789-A3D14DB0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D8DCF-63CA-0DE4-D607-0C46C1B8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5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F4747-7DCF-DE63-60C6-0AF4D2DB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D21FAD-F5B9-8238-F1A8-52A6E20C9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C61B96-2F88-63CB-9D14-0014890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4EAB3-C894-495E-01DB-D12CFD00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0157-62A6-1CFB-7182-1B5FE6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3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E4D925-E7F2-CECF-169D-EA86E7242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52A07A-2417-34AA-54AB-0EFD9AC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1CB8C9-C570-96BB-6046-5062F6CB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C97E16-0FF2-3F0E-9B59-77582CDC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72542-6310-F18C-484C-AC54F4D1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7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44A38-C2A9-F041-3BEF-5FA8CB86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109AF-72D2-DC03-B8F5-E6067160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5A07D-AF47-53C6-5EDA-029F9C6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F9CE85-14E6-6BA8-C361-7CC16EC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B2DDA-C24F-55EB-F581-35C8B3DE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1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55963-5E9D-18EF-5DB3-D9E469AB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D5A3E-5247-311E-1DE6-1D2445FB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0CCD7-D6F3-B43B-0E8F-1DE2F54D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AA013-1EBF-8F49-36D0-CAFC4200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8B6A-B178-1B42-1DE2-4AAEF8C4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2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122F9-02D9-5751-1B3B-2E318EC4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8F7D7-1593-46F6-30EA-7A2462B9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76CE25-44BD-3A2C-1B34-4626B10A7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DDEF51-4C84-33A1-330A-722B9D6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277898-6CC6-4737-E7BA-B29D9DC6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2CCC9-8BDC-87B8-5D8E-293D548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0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EA9C5-94D4-6FB7-6FFD-B103910D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AB55C-A460-994B-4C82-940593E1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3CC24A-D345-89D3-C287-6DE59B39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98B893-E2BC-8A57-305D-8139B0BD9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F968F2-E857-2FB1-D16F-90A4E368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4421BA-0FBF-D150-F46D-5C34BFA7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9D5A7B-D21A-7F9A-B1F6-C1ABC883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A1B6E3-7244-CAE3-545E-1705FEA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7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D5430-FD35-FFFC-F22A-B01A33A0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1D1E4D-A99D-2503-CC57-3B3587AE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D83A8B-7DC4-1BBF-F2A0-D4065A66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312280-56BB-D186-1271-FA54CE83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4209AD-5FC4-AD1B-A7F0-22C45062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A8D59F-7DEB-509F-08BA-DDD46D2E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BF19CF-13EC-7B77-97D8-8D83A473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63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E0AF4-053B-E1A5-9031-4F42A0A4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1E289-D8E9-E000-C914-4DCAF29A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83A013-06E7-D872-8A19-C8E8BA67E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F3DD29-30E3-9F30-24C2-D9DA2EDA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C0E492-1074-3C97-0518-0269778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924157-2904-A87A-B933-6F611916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7C763-C2BC-79E1-5E55-9EE3FEFD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1132F8-999E-1663-A003-10B5DDBD3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A7B1F9-59D0-3101-D9A0-13EA734FE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8D5873-4D04-CB6E-D25C-7313FE51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D06FF7-7C12-4C83-D7D0-EAF50E1C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A2910-F9F9-CB8F-EAE6-8A7E3BEC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3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F4C3C-D414-65FF-CFA0-BBE07E5C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B1B0F1-32B6-531C-2D79-F01CA2BC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03162-3D44-A7D5-07B8-4D06E7B2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25C55-CA03-4592-8E78-C95F981246D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820B1-9289-772B-FBB3-8C9C65D1D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4C243-2DF0-76EE-B768-020EBD04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23282-A697-4EB9-BBCD-804442EBD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30341C-E1D3-F431-1719-56B7B50A3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800">
                <a:solidFill>
                  <a:srgbClr val="FFFFFF"/>
                </a:solidFill>
              </a:rPr>
              <a:t>他の</a:t>
            </a:r>
            <a:r>
              <a:rPr kumimoji="1" lang="en-US" altLang="ja-JP" sz="4800">
                <a:solidFill>
                  <a:srgbClr val="FFFFFF"/>
                </a:solidFill>
              </a:rPr>
              <a:t>ADC</a:t>
            </a:r>
            <a:r>
              <a:rPr kumimoji="1" lang="ja-JP" altLang="en-US" sz="4800">
                <a:solidFill>
                  <a:srgbClr val="FFFFFF"/>
                </a:solidFill>
              </a:rPr>
              <a:t>サンプル解析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A53EE0-61B8-4DDE-ABE0-3563786DD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dirty="0"/>
              <a:t>Noritsuna Imamura</a:t>
            </a:r>
          </a:p>
          <a:p>
            <a:pPr algn="l"/>
            <a:r>
              <a:rPr lang="en-US" altLang="ja-JP" dirty="0"/>
              <a:t>noritsuna@ishi-kai.org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5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B7E178-2746-E8E6-729E-7DD4F26F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ja-JP" altLang="en-US" sz="4000" dirty="0"/>
              <a:t>クロック用</a:t>
            </a:r>
            <a:br>
              <a:rPr lang="en-US" altLang="ja-JP" sz="4000" dirty="0"/>
            </a:br>
            <a:r>
              <a:rPr lang="ja-JP" altLang="en-US" sz="4000" dirty="0"/>
              <a:t>バッファー</a:t>
            </a:r>
            <a:endParaRPr kumimoji="1" lang="ja-JP" altLang="en-US" sz="4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189680-22CB-E89B-C88A-64AEA82B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5" y="457200"/>
            <a:ext cx="10882911" cy="345532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FF26D9-3B10-97D4-103E-F1486641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SAR-Logic</a:t>
            </a:r>
            <a:r>
              <a:rPr lang="ja-JP" altLang="en-US" sz="2000" dirty="0"/>
              <a:t>から供給される。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kern="1200" dirty="0">
                <a:latin typeface="+mn-lt"/>
                <a:ea typeface="+mn-ea"/>
                <a:cs typeface="+mn-cs"/>
              </a:rPr>
              <a:t>バッファーが必要な模様。</a:t>
            </a:r>
            <a:endParaRPr kumimoji="1" lang="en-US" altLang="ja-JP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ja-JP" altLang="en-US" sz="2000" dirty="0"/>
              <a:t>誰も作ってないはず・・・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kern="1200" dirty="0">
                <a:latin typeface="+mn-lt"/>
                <a:ea typeface="+mn-ea"/>
                <a:cs typeface="+mn-cs"/>
              </a:rPr>
              <a:t>無くてもよさそうだけど・・・</a:t>
            </a:r>
          </a:p>
          <a:p>
            <a:endParaRPr kumimoji="1" lang="ja-JP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55CD0B-6117-0860-0443-4A2F1437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kumimoji="1" lang="en-US" altLang="ja-JP" sz="3700"/>
              <a:t>LDO</a:t>
            </a:r>
            <a:r>
              <a:rPr kumimoji="1" lang="ja-JP" altLang="en-US" sz="3700"/>
              <a:t>やリファレンス、クロックジェネレータ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498CC-4BCB-7066-F22C-50F72E20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ja-JP" altLang="en-US" sz="2000"/>
              <a:t>どこまで必要か？</a:t>
            </a:r>
            <a:endParaRPr lang="en-US" altLang="ja-JP" sz="2000"/>
          </a:p>
          <a:p>
            <a:r>
              <a:rPr kumimoji="1" lang="ja-JP" altLang="en-US" sz="2000"/>
              <a:t>リファレンス電源は何種類いるのか？</a:t>
            </a:r>
            <a:endParaRPr kumimoji="1" lang="en-US" altLang="ja-JP" sz="2000"/>
          </a:p>
          <a:p>
            <a:pPr lvl="1"/>
            <a:r>
              <a:rPr lang="en-US" altLang="ja-JP" sz="2000"/>
              <a:t>±3.3V,</a:t>
            </a:r>
            <a:r>
              <a:rPr lang="ja-JP" altLang="en-US" sz="2000"/>
              <a:t> </a:t>
            </a:r>
            <a:r>
              <a:rPr lang="en-US" altLang="ja-JP" sz="2000"/>
              <a:t>± 1.8V, ± 0.6V</a:t>
            </a:r>
            <a:endParaRPr kumimoji="1" lang="ja-JP" altLang="en-US" sz="2000"/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3D1ABD6E-82E7-132A-B6B0-EC4A45A1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42" y="1512285"/>
            <a:ext cx="5201023" cy="3419673"/>
          </a:xfrm>
          <a:prstGeom prst="rect">
            <a:avLst/>
          </a:prstGeom>
        </p:spPr>
      </p:pic>
      <p:sp>
        <p:nvSpPr>
          <p:cNvPr id="33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C3BD91-33EA-4734-542E-A9FDF91B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サンプル：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MPW7</a:t>
            </a: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より</a:t>
            </a:r>
            <a:b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ja-JP" altLang="en-US" sz="1600" dirty="0">
                <a:solidFill>
                  <a:srgbClr val="FFFFFF"/>
                </a:solidFill>
              </a:rPr>
              <a:t>差動入力</a:t>
            </a:r>
            <a:r>
              <a:rPr lang="en-US" altLang="ja-JP" sz="1600" dirty="0">
                <a:solidFill>
                  <a:srgbClr val="FFFFFF"/>
                </a:solidFill>
              </a:rPr>
              <a:t>10bit SAR-DAC</a:t>
            </a:r>
            <a:endParaRPr kumimoji="1" lang="ja-JP" alt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05F9249-5CA4-E4F5-8D33-E0CB434FE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874" y="643466"/>
            <a:ext cx="470558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6E2DA5-5216-B2E1-8F80-ED192DD0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1967266"/>
            <a:ext cx="267004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全体</a:t>
            </a:r>
            <a:b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レイアウトの</a:t>
            </a:r>
            <a:b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サンプル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35F87002-6604-34C6-21E0-EFA245AFF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978" y="643466"/>
            <a:ext cx="454937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3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CB5FC7-1C51-0386-61E0-0F56B9F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黄色の謎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868A8-6C2D-CF4D-A159-35479FF7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kumimoji="1" lang="en-US" altLang="ja-JP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MIM</a:t>
            </a: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コンデンサのようだが、ここに電荷を貯めて、高速に電荷を</a:t>
            </a:r>
            <a:r>
              <a:rPr kumimoji="1" lang="en-US" altLang="ja-JP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CDAC</a:t>
            </a: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部分に送れるようにしている？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52A923A1-7A5B-D1BB-05A8-2234FC01A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63"/>
          <a:stretch/>
        </p:blipFill>
        <p:spPr>
          <a:xfrm>
            <a:off x="4502428" y="1043692"/>
            <a:ext cx="7225748" cy="47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414D88-5D7E-EA45-AE9D-878517C9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12" y="1967266"/>
            <a:ext cx="278108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CDAC</a:t>
            </a:r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の前に何か回路がある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535D2DDE-CBF8-C3C2-133E-02450EE5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9843" y="643466"/>
            <a:ext cx="62956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6760AE-F6A1-E0B8-683C-651E415B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回路的には</a:t>
            </a:r>
            <a:r>
              <a:rPr lang="en-US" altLang="ja-JP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BIAS</a:t>
            </a:r>
            <a:r>
              <a:rPr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用の</a:t>
            </a:r>
            <a:r>
              <a:rPr lang="en-US" altLang="ja-JP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</a:t>
            </a:r>
            <a:r>
              <a:rPr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？</a:t>
            </a:r>
            <a:endParaRPr kumimoji="1" lang="en-US" altLang="ja-JP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201666-F2B7-CF87-40B9-F5A4663C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FFFF"/>
                </a:solidFill>
              </a:rPr>
              <a:t>これは必要か？</a:t>
            </a:r>
            <a:endParaRPr lang="ja-JP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コンテンツ プレースホルダー 8">
            <a:extLst>
              <a:ext uri="{FF2B5EF4-FFF2-40B4-BE49-F238E27FC236}">
                <a16:creationId xmlns:a16="http://schemas.microsoft.com/office/drawing/2014/main" id="{BF43688A-A6AF-6705-DB0E-EE9B03B90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61276"/>
            <a:ext cx="7225748" cy="43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50A90A-C225-02EC-3DDB-287E27F2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294017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コンパレータ</a:t>
            </a:r>
            <a:endParaRPr kumimoji="1" lang="en-US" altLang="ja-JP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48B3A89-C1CC-4D68-FEE5-89E79921B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90"/>
          <a:stretch/>
        </p:blipFill>
        <p:spPr>
          <a:xfrm>
            <a:off x="4777316" y="1023292"/>
            <a:ext cx="6780700" cy="4809086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21314BF-098C-A686-2161-960061C00657}"/>
              </a:ext>
            </a:extLst>
          </p:cNvPr>
          <p:cNvSpPr/>
          <p:nvPr/>
        </p:nvSpPr>
        <p:spPr>
          <a:xfrm>
            <a:off x="6501384" y="146304"/>
            <a:ext cx="1986035" cy="519841"/>
          </a:xfrm>
          <a:prstGeom prst="wedgeRectCallout">
            <a:avLst>
              <a:gd name="adj1" fmla="val -25726"/>
              <a:gd name="adj2" fmla="val 1333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CDAC</a:t>
            </a:r>
            <a:r>
              <a:rPr kumimoji="1" lang="ja-JP" altLang="en-US" dirty="0"/>
              <a:t>スイッチ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922E1CD-2A4E-A396-1A01-89AE54E44001}"/>
              </a:ext>
            </a:extLst>
          </p:cNvPr>
          <p:cNvSpPr/>
          <p:nvPr/>
        </p:nvSpPr>
        <p:spPr>
          <a:xfrm>
            <a:off x="10596004" y="324877"/>
            <a:ext cx="1481959" cy="519841"/>
          </a:xfrm>
          <a:prstGeom prst="wedgeRectCallout">
            <a:avLst>
              <a:gd name="adj1" fmla="val -53535"/>
              <a:gd name="adj2" fmla="val 439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ロジック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8474FBE-A0EB-E528-78B6-33C5B9601C0C}"/>
              </a:ext>
            </a:extLst>
          </p:cNvPr>
          <p:cNvSpPr/>
          <p:nvPr/>
        </p:nvSpPr>
        <p:spPr>
          <a:xfrm>
            <a:off x="6345936" y="2189506"/>
            <a:ext cx="818651" cy="519841"/>
          </a:xfrm>
          <a:prstGeom prst="wedgeRectCallout">
            <a:avLst>
              <a:gd name="adj1" fmla="val 104634"/>
              <a:gd name="adj2" fmla="val 21773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trim</a:t>
            </a:r>
            <a:endParaRPr kumimoji="1" lang="ja-JP" altLang="en-US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7819E56-5CE0-FD20-F205-BCD12348FE3A}"/>
              </a:ext>
            </a:extLst>
          </p:cNvPr>
          <p:cNvSpPr/>
          <p:nvPr/>
        </p:nvSpPr>
        <p:spPr>
          <a:xfrm>
            <a:off x="4375667" y="6010952"/>
            <a:ext cx="1678292" cy="519841"/>
          </a:xfrm>
          <a:prstGeom prst="wedgeRectCallout">
            <a:avLst>
              <a:gd name="adj1" fmla="val 122235"/>
              <a:gd name="adj2" fmla="val -2483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コンパレータ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D3C24FB-11E2-9F98-416F-4449A87E9106}"/>
              </a:ext>
            </a:extLst>
          </p:cNvPr>
          <p:cNvSpPr/>
          <p:nvPr/>
        </p:nvSpPr>
        <p:spPr>
          <a:xfrm>
            <a:off x="6655255" y="6010952"/>
            <a:ext cx="1678292" cy="519841"/>
          </a:xfrm>
          <a:prstGeom prst="wedgeRectCallout">
            <a:avLst>
              <a:gd name="adj1" fmla="val 96559"/>
              <a:gd name="adj2" fmla="val -2948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ラッチアップ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6628C158-4E1D-9848-3405-949CD04F43DB}"/>
              </a:ext>
            </a:extLst>
          </p:cNvPr>
          <p:cNvSpPr/>
          <p:nvPr/>
        </p:nvSpPr>
        <p:spPr>
          <a:xfrm>
            <a:off x="9720072" y="6010952"/>
            <a:ext cx="1837944" cy="655024"/>
          </a:xfrm>
          <a:prstGeom prst="wedgeRectCallout">
            <a:avLst>
              <a:gd name="adj1" fmla="val -76227"/>
              <a:gd name="adj2" fmla="val -1328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クロック</a:t>
            </a:r>
            <a:endParaRPr lang="en-US" altLang="ja-JP" dirty="0"/>
          </a:p>
          <a:p>
            <a:pPr algn="ctr"/>
            <a:r>
              <a:rPr kumimoji="1" lang="ja-JP" altLang="en-US" dirty="0"/>
              <a:t>（バッファー）</a:t>
            </a:r>
          </a:p>
        </p:txBody>
      </p:sp>
    </p:spTree>
    <p:extLst>
      <p:ext uri="{BB962C8B-B14F-4D97-AF65-F5344CB8AC3E}">
        <p14:creationId xmlns:p14="http://schemas.microsoft.com/office/powerpoint/2010/main" val="346366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FCB423-464B-64A1-49A7-3CB01543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55774-C849-5534-0823-F25D7E0B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何に使うの？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D99F093-A956-A5C9-7F25-5A145A38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49013"/>
            <a:ext cx="7225748" cy="33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9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DEEA5F-4D4B-B8CE-B81E-1271F698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4" y="2767106"/>
            <a:ext cx="334922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ラッチアップ回路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071A9-10F9-49BD-9D7B-D1E32342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kumimoji="1" lang="ja-JP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こちらはきなこさんに作ってもらっている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23B05347-7033-D7E7-8B99-86EEBB69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91602"/>
            <a:ext cx="7225748" cy="52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165</Words>
  <Application>Microsoft Office PowerPoint</Application>
  <PresentationFormat>ワイド画面</PresentationFormat>
  <Paragraphs>35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他のADCサンプル解析</vt:lpstr>
      <vt:lpstr>サンプル：MPW7より 差動入力10bit SAR-DAC</vt:lpstr>
      <vt:lpstr>全体 レイアウトの サンプル</vt:lpstr>
      <vt:lpstr>黄色の謎</vt:lpstr>
      <vt:lpstr>CDACの前に何か回路がある</vt:lpstr>
      <vt:lpstr>回路的にはBIAS用のAMP？</vt:lpstr>
      <vt:lpstr>コンパレータ</vt:lpstr>
      <vt:lpstr>trim</vt:lpstr>
      <vt:lpstr>ラッチアップ回路</vt:lpstr>
      <vt:lpstr>クロック用 バッファー</vt:lpstr>
      <vt:lpstr>LDOやリファレンス、クロックジェネレータ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他のADCサンプル解析</dc:title>
  <dc:creator>Noritsuna Imamura</dc:creator>
  <cp:lastModifiedBy>Noritsuna Imamura</cp:lastModifiedBy>
  <cp:revision>1</cp:revision>
  <dcterms:created xsi:type="dcterms:W3CDTF">2024-04-06T06:15:46Z</dcterms:created>
  <dcterms:modified xsi:type="dcterms:W3CDTF">2024-04-06T07:57:56Z</dcterms:modified>
</cp:coreProperties>
</file>