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5" r:id="rId4"/>
    <p:sldId id="272" r:id="rId5"/>
    <p:sldId id="273" r:id="rId6"/>
    <p:sldId id="257" r:id="rId7"/>
    <p:sldId id="274" r:id="rId8"/>
    <p:sldId id="258" r:id="rId9"/>
    <p:sldId id="265" r:id="rId10"/>
    <p:sldId id="267" r:id="rId11"/>
    <p:sldId id="260" r:id="rId12"/>
    <p:sldId id="263" r:id="rId13"/>
    <p:sldId id="262" r:id="rId14"/>
    <p:sldId id="261" r:id="rId15"/>
    <p:sldId id="264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89949-B54F-4C5C-BD64-9B4A4775FD5D}" v="14" dt="2024-04-06T14:39:10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0C989949-B54F-4C5C-BD64-9B4A4775FD5D}"/>
    <pc:docChg chg="undo custSel addSld delSld modSld sldOrd">
      <pc:chgData name="Noritsuna Imamura" userId="5b2da16fa1785921" providerId="LiveId" clId="{0C989949-B54F-4C5C-BD64-9B4A4775FD5D}" dt="2024-04-06T14:39:10.391" v="2047"/>
      <pc:docMkLst>
        <pc:docMk/>
      </pc:docMkLst>
      <pc:sldChg chg="addSp modSp new mod setBg">
        <pc:chgData name="Noritsuna Imamura" userId="5b2da16fa1785921" providerId="LiveId" clId="{0C989949-B54F-4C5C-BD64-9B4A4775FD5D}" dt="2024-04-06T13:03:04.631" v="580" actId="26606"/>
        <pc:sldMkLst>
          <pc:docMk/>
          <pc:sldMk cId="1440292328" sldId="256"/>
        </pc:sldMkLst>
        <pc:spChg chg="mo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2" creationId="{A220F02D-83E8-C074-E8C3-791CA710E6A6}"/>
          </ac:spMkLst>
        </pc:spChg>
        <pc:spChg chg="mo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3" creationId="{39B72BC9-A792-0D47-2204-DD37E6919F3E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8" creationId="{0E30439A-8A5B-46EC-8283-9B6B031D40D0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0" creationId="{5CEAD642-85CF-4750-8432-7C80C901F001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2" creationId="{FA33EEAE-15D5-4119-8C1E-89D943F911EF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4" creationId="{730D8B3B-9B80-4025-B934-26DC7D7CD231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6" creationId="{B5A1B09C-1565-46F8-B70F-621C5EB48A09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18" creationId="{8C516CC8-80AC-446C-A56E-9F54B7210402}"/>
          </ac:spMkLst>
        </pc:spChg>
        <pc:spChg chg="add">
          <ac:chgData name="Noritsuna Imamura" userId="5b2da16fa1785921" providerId="LiveId" clId="{0C989949-B54F-4C5C-BD64-9B4A4775FD5D}" dt="2024-04-06T13:03:04.631" v="580" actId="26606"/>
          <ac:spMkLst>
            <pc:docMk/>
            <pc:sldMk cId="1440292328" sldId="256"/>
            <ac:spMk id="20" creationId="{53947E58-F088-49F1-A3D1-DEA690192E84}"/>
          </ac:spMkLst>
        </pc:spChg>
      </pc:sldChg>
      <pc:sldChg chg="addSp modSp new mod ord setBg">
        <pc:chgData name="Noritsuna Imamura" userId="5b2da16fa1785921" providerId="LiveId" clId="{0C989949-B54F-4C5C-BD64-9B4A4775FD5D}" dt="2024-04-06T14:38:59.094" v="2044" actId="26606"/>
        <pc:sldMkLst>
          <pc:docMk/>
          <pc:sldMk cId="1144394327" sldId="257"/>
        </pc:sldMkLst>
        <pc:spChg chg="mo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2" creationId="{0DB5496F-30D2-79DD-5A3E-309379A7EE4D}"/>
          </ac:spMkLst>
        </pc:spChg>
        <pc:spChg chg="mo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3" creationId="{3DD67180-FE88-9AB1-B159-7DA094DC944A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38:59.094" v="2044" actId="26606"/>
          <ac:spMkLst>
            <pc:docMk/>
            <pc:sldMk cId="1144394327" sldId="257"/>
            <ac:spMk id="16" creationId="{53E5B1A8-3AC9-4BD1-9BBC-78CA94F2D1BA}"/>
          </ac:spMkLst>
        </pc:spChg>
      </pc:sldChg>
      <pc:sldChg chg="addSp delSp modSp new mod setBg">
        <pc:chgData name="Noritsuna Imamura" userId="5b2da16fa1785921" providerId="LiveId" clId="{0C989949-B54F-4C5C-BD64-9B4A4775FD5D}" dt="2024-04-06T13:16:34.887" v="985" actId="15"/>
        <pc:sldMkLst>
          <pc:docMk/>
          <pc:sldMk cId="160757689" sldId="258"/>
        </pc:sldMkLst>
        <pc:spChg chg="mod">
          <ac:chgData name="Noritsuna Imamura" userId="5b2da16fa1785921" providerId="LiveId" clId="{0C989949-B54F-4C5C-BD64-9B4A4775FD5D}" dt="2024-04-06T13:13:17.997" v="906" actId="26606"/>
          <ac:spMkLst>
            <pc:docMk/>
            <pc:sldMk cId="160757689" sldId="258"/>
            <ac:spMk id="2" creationId="{B38B1D92-3FCF-D0E8-08A5-FB3E1C2BE16A}"/>
          </ac:spMkLst>
        </pc:spChg>
        <pc:spChg chg="mod">
          <ac:chgData name="Noritsuna Imamura" userId="5b2da16fa1785921" providerId="LiveId" clId="{0C989949-B54F-4C5C-BD64-9B4A4775FD5D}" dt="2024-04-06T13:16:34.887" v="985" actId="15"/>
          <ac:spMkLst>
            <pc:docMk/>
            <pc:sldMk cId="160757689" sldId="258"/>
            <ac:spMk id="3" creationId="{CB62E40A-E257-A739-3572-35D655AC228A}"/>
          </ac:spMkLst>
        </pc:spChg>
        <pc:spChg chg="add del">
          <ac:chgData name="Noritsuna Imamura" userId="5b2da16fa1785921" providerId="LiveId" clId="{0C989949-B54F-4C5C-BD64-9B4A4775FD5D}" dt="2024-04-06T13:13:17.993" v="905" actId="26606"/>
          <ac:spMkLst>
            <pc:docMk/>
            <pc:sldMk cId="160757689" sldId="258"/>
            <ac:spMk id="18" creationId="{E81BF4F6-F2CF-4984-9D14-D6966D92F99F}"/>
          </ac:spMkLst>
        </pc:spChg>
        <pc:spChg chg="add del">
          <ac:chgData name="Noritsuna Imamura" userId="5b2da16fa1785921" providerId="LiveId" clId="{0C989949-B54F-4C5C-BD64-9B4A4775FD5D}" dt="2024-04-06T13:13:17.993" v="905" actId="26606"/>
          <ac:spMkLst>
            <pc:docMk/>
            <pc:sldMk cId="160757689" sldId="258"/>
            <ac:spMk id="19" creationId="{C0763A76-9F1C-4FC5-82B7-DD475DA461B2}"/>
          </ac:spMkLst>
        </pc:spChg>
        <pc:spChg chg="add">
          <ac:chgData name="Noritsuna Imamura" userId="5b2da16fa1785921" providerId="LiveId" clId="{0C989949-B54F-4C5C-BD64-9B4A4775FD5D}" dt="2024-04-06T13:13:17.997" v="906" actId="26606"/>
          <ac:spMkLst>
            <pc:docMk/>
            <pc:sldMk cId="160757689" sldId="258"/>
            <ac:spMk id="21" creationId="{D009D6D5-DAC2-4A8B-A17A-E206B9012D09}"/>
          </ac:spMkLst>
        </pc:spChg>
        <pc:grpChg chg="add del">
          <ac:chgData name="Noritsuna Imamura" userId="5b2da16fa1785921" providerId="LiveId" clId="{0C989949-B54F-4C5C-BD64-9B4A4775FD5D}" dt="2024-04-06T13:13:17.997" v="906" actId="26606"/>
          <ac:grpSpMkLst>
            <pc:docMk/>
            <pc:sldMk cId="160757689" sldId="258"/>
            <ac:grpSpMk id="9" creationId="{5EFBDE31-BB3E-6CFC-23CD-B5976DA38438}"/>
          </ac:grpSpMkLst>
        </pc:grpChg>
        <pc:picChg chg="add mod ord">
          <ac:chgData name="Noritsuna Imamura" userId="5b2da16fa1785921" providerId="LiveId" clId="{0C989949-B54F-4C5C-BD64-9B4A4775FD5D}" dt="2024-04-06T13:13:17.997" v="906" actId="26606"/>
          <ac:picMkLst>
            <pc:docMk/>
            <pc:sldMk cId="160757689" sldId="258"/>
            <ac:picMk id="5" creationId="{15428DD1-1008-30CA-1223-35F071AC96DF}"/>
          </ac:picMkLst>
        </pc:picChg>
        <pc:cxnChg chg="add del">
          <ac:chgData name="Noritsuna Imamura" userId="5b2da16fa1785921" providerId="LiveId" clId="{0C989949-B54F-4C5C-BD64-9B4A4775FD5D}" dt="2024-04-06T13:13:12.227" v="903" actId="26606"/>
          <ac:cxnSpMkLst>
            <pc:docMk/>
            <pc:sldMk cId="160757689" sldId="258"/>
            <ac:cxnSpMk id="16" creationId="{FC23E3B9-5ABF-58B3-E2B0-E9A5DAA90037}"/>
          </ac:cxnSpMkLst>
        </pc:cxnChg>
      </pc:sldChg>
      <pc:sldChg chg="modSp new del mod ord">
        <pc:chgData name="Noritsuna Imamura" userId="5b2da16fa1785921" providerId="LiveId" clId="{0C989949-B54F-4C5C-BD64-9B4A4775FD5D}" dt="2024-04-06T14:09:57.407" v="1473" actId="47"/>
        <pc:sldMkLst>
          <pc:docMk/>
          <pc:sldMk cId="1971491790" sldId="259"/>
        </pc:sldMkLst>
        <pc:spChg chg="mod">
          <ac:chgData name="Noritsuna Imamura" userId="5b2da16fa1785921" providerId="LiveId" clId="{0C989949-B54F-4C5C-BD64-9B4A4775FD5D}" dt="2024-04-06T12:32:54.975" v="52" actId="20577"/>
          <ac:spMkLst>
            <pc:docMk/>
            <pc:sldMk cId="1971491790" sldId="259"/>
            <ac:spMk id="2" creationId="{7B9C5EDD-1879-D3A2-39E8-5FE8E5DC1A68}"/>
          </ac:spMkLst>
        </pc:spChg>
        <pc:spChg chg="mod">
          <ac:chgData name="Noritsuna Imamura" userId="5b2da16fa1785921" providerId="LiveId" clId="{0C989949-B54F-4C5C-BD64-9B4A4775FD5D}" dt="2024-04-06T13:21:06.568" v="1087" actId="20577"/>
          <ac:spMkLst>
            <pc:docMk/>
            <pc:sldMk cId="1971491790" sldId="259"/>
            <ac:spMk id="3" creationId="{27F1FD6F-C252-21E8-3520-5200F6D3ACEC}"/>
          </ac:spMkLst>
        </pc:spChg>
      </pc:sldChg>
      <pc:sldChg chg="addSp delSp modSp new mod setBg">
        <pc:chgData name="Noritsuna Imamura" userId="5b2da16fa1785921" providerId="LiveId" clId="{0C989949-B54F-4C5C-BD64-9B4A4775FD5D}" dt="2024-04-06T13:00:31.766" v="431" actId="26606"/>
        <pc:sldMkLst>
          <pc:docMk/>
          <pc:sldMk cId="2443669151" sldId="260"/>
        </pc:sldMkLst>
        <pc:spChg chg="mo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2" creationId="{026D332C-4FE4-882C-0895-5FCCA8336149}"/>
          </ac:spMkLst>
        </pc:spChg>
        <pc:spChg chg="del mo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3" creationId="{72A309A2-0798-8636-7292-AD91AE9D1527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9" creationId="{BACC6370-2D7E-4714-9D71-7542949D7D5D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1" creationId="{256B2C21-A230-48C0-8DF1-C46611373C44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3" creationId="{3847E18C-932D-4C95-AABA-FEC7C9499AD7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5" creationId="{3150CB11-0C61-439E-910F-5787759E72A0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7" creationId="{43F8A58B-5155-44CE-A5FF-7647B47D0A7A}"/>
          </ac:spMkLst>
        </pc:spChg>
        <pc:spChg chg="add">
          <ac:chgData name="Noritsuna Imamura" userId="5b2da16fa1785921" providerId="LiveId" clId="{0C989949-B54F-4C5C-BD64-9B4A4775FD5D}" dt="2024-04-06T13:00:31.766" v="431" actId="26606"/>
          <ac:spMkLst>
            <pc:docMk/>
            <pc:sldMk cId="2443669151" sldId="260"/>
            <ac:spMk id="19" creationId="{443F2ACA-E6D6-4028-82DD-F03C262D5DE6}"/>
          </ac:spMkLst>
        </pc:spChg>
        <pc:graphicFrameChg chg="add">
          <ac:chgData name="Noritsuna Imamura" userId="5b2da16fa1785921" providerId="LiveId" clId="{0C989949-B54F-4C5C-BD64-9B4A4775FD5D}" dt="2024-04-06T13:00:31.766" v="431" actId="26606"/>
          <ac:graphicFrameMkLst>
            <pc:docMk/>
            <pc:sldMk cId="2443669151" sldId="260"/>
            <ac:graphicFrameMk id="5" creationId="{715B72C7-BFAC-DBDA-FF12-E017934F1034}"/>
          </ac:graphicFrameMkLst>
        </pc:graphicFrameChg>
      </pc:sldChg>
      <pc:sldChg chg="addSp modSp new mod setBg">
        <pc:chgData name="Noritsuna Imamura" userId="5b2da16fa1785921" providerId="LiveId" clId="{0C989949-B54F-4C5C-BD64-9B4A4775FD5D}" dt="2024-04-06T13:02:00.138" v="513" actId="20577"/>
        <pc:sldMkLst>
          <pc:docMk/>
          <pc:sldMk cId="1094234729" sldId="261"/>
        </pc:sldMkLst>
        <pc:spChg chg="mod">
          <ac:chgData name="Noritsuna Imamura" userId="5b2da16fa1785921" providerId="LiveId" clId="{0C989949-B54F-4C5C-BD64-9B4A4775FD5D}" dt="2024-04-06T13:02:00.138" v="513" actId="20577"/>
          <ac:spMkLst>
            <pc:docMk/>
            <pc:sldMk cId="1094234729" sldId="261"/>
            <ac:spMk id="2" creationId="{69714D2F-8A5A-5921-4E34-50B760F279A3}"/>
          </ac:spMkLst>
        </pc:spChg>
        <pc:spChg chg="mod ord">
          <ac:chgData name="Noritsuna Imamura" userId="5b2da16fa1785921" providerId="LiveId" clId="{0C989949-B54F-4C5C-BD64-9B4A4775FD5D}" dt="2024-04-06T12:48:50.489" v="309" actId="20577"/>
          <ac:spMkLst>
            <pc:docMk/>
            <pc:sldMk cId="1094234729" sldId="261"/>
            <ac:spMk id="3" creationId="{21807264-9F45-E7B1-6BDD-0891EE380EF5}"/>
          </ac:spMkLst>
        </pc:spChg>
        <pc:spChg chg="add">
          <ac:chgData name="Noritsuna Imamura" userId="5b2da16fa1785921" providerId="LiveId" clId="{0C989949-B54F-4C5C-BD64-9B4A4775FD5D}" dt="2024-04-06T12:48:02.758" v="157" actId="26606"/>
          <ac:spMkLst>
            <pc:docMk/>
            <pc:sldMk cId="1094234729" sldId="261"/>
            <ac:spMk id="10" creationId="{2596F992-698C-48C0-9D89-70DA4CE927EF}"/>
          </ac:spMkLst>
        </pc:spChg>
        <pc:spChg chg="add">
          <ac:chgData name="Noritsuna Imamura" userId="5b2da16fa1785921" providerId="LiveId" clId="{0C989949-B54F-4C5C-BD64-9B4A4775FD5D}" dt="2024-04-06T12:48:02.758" v="157" actId="26606"/>
          <ac:spMkLst>
            <pc:docMk/>
            <pc:sldMk cId="1094234729" sldId="261"/>
            <ac:spMk id="12" creationId="{E7BFF8DC-0AE7-4AD2-9B28-2E5F26D62C30}"/>
          </ac:spMkLst>
        </pc:spChg>
        <pc:spChg chg="add">
          <ac:chgData name="Noritsuna Imamura" userId="5b2da16fa1785921" providerId="LiveId" clId="{0C989949-B54F-4C5C-BD64-9B4A4775FD5D}" dt="2024-04-06T12:48:02.758" v="157" actId="26606"/>
          <ac:spMkLst>
            <pc:docMk/>
            <pc:sldMk cId="1094234729" sldId="261"/>
            <ac:spMk id="14" creationId="{7E0162AD-C6E5-4BF8-A453-76ADB36877D3}"/>
          </ac:spMkLst>
        </pc:spChg>
        <pc:picChg chg="add mod">
          <ac:chgData name="Noritsuna Imamura" userId="5b2da16fa1785921" providerId="LiveId" clId="{0C989949-B54F-4C5C-BD64-9B4A4775FD5D}" dt="2024-04-06T12:48:02.758" v="157" actId="26606"/>
          <ac:picMkLst>
            <pc:docMk/>
            <pc:sldMk cId="1094234729" sldId="261"/>
            <ac:picMk id="5" creationId="{1772DF62-558E-F554-78E9-F4F431CC3148}"/>
          </ac:picMkLst>
        </pc:picChg>
      </pc:sldChg>
      <pc:sldChg chg="addSp delSp modSp new mod ord setBg">
        <pc:chgData name="Noritsuna Imamura" userId="5b2da16fa1785921" providerId="LiveId" clId="{0C989949-B54F-4C5C-BD64-9B4A4775FD5D}" dt="2024-04-06T13:01:49.752" v="506" actId="20577"/>
        <pc:sldMkLst>
          <pc:docMk/>
          <pc:sldMk cId="3287302613" sldId="262"/>
        </pc:sldMkLst>
        <pc:spChg chg="mod">
          <ac:chgData name="Noritsuna Imamura" userId="5b2da16fa1785921" providerId="LiveId" clId="{0C989949-B54F-4C5C-BD64-9B4A4775FD5D}" dt="2024-04-06T13:01:49.752" v="506" actId="20577"/>
          <ac:spMkLst>
            <pc:docMk/>
            <pc:sldMk cId="3287302613" sldId="262"/>
            <ac:spMk id="2" creationId="{932483BE-3DE8-0AE6-AFB5-6821444A2D18}"/>
          </ac:spMkLst>
        </pc:spChg>
        <pc:spChg chg="mo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3" creationId="{A54AC870-F94A-A198-C309-B89C5E4E7814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0" creationId="{A8384FB5-9ADC-4DDC-881B-597D56F5B15D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2" creationId="{1199E1B1-A8C0-4FE8-A5A8-1CB41D69F857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4" creationId="{84A8DE83-DE75-4B41-9DB4-A7EC0B0DEC0B}"/>
          </ac:spMkLst>
        </pc:spChg>
        <pc:spChg chg="add del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16" creationId="{A7009A0A-BEF5-4EAC-AF15-E4F9F002E239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1" creationId="{F0A604E4-7307-451C-93BE-F1F7E1BF3BF8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3" creationId="{F7F3A0AA-35E5-4085-942B-737839030604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5" creationId="{402F5C38-C747-4173-ABBF-656E39E82130}"/>
          </ac:spMkLst>
        </pc:spChg>
        <pc:spChg chg="add">
          <ac:chgData name="Noritsuna Imamura" userId="5b2da16fa1785921" providerId="LiveId" clId="{0C989949-B54F-4C5C-BD64-9B4A4775FD5D}" dt="2024-04-06T12:55:27.902" v="392" actId="26606"/>
          <ac:spMkLst>
            <pc:docMk/>
            <pc:sldMk cId="3287302613" sldId="262"/>
            <ac:spMk id="27" creationId="{E37EECFC-A684-4391-AE85-4CDAF5565F61}"/>
          </ac:spMkLst>
        </pc:spChg>
        <pc:picChg chg="add mod">
          <ac:chgData name="Noritsuna Imamura" userId="5b2da16fa1785921" providerId="LiveId" clId="{0C989949-B54F-4C5C-BD64-9B4A4775FD5D}" dt="2024-04-06T12:55:27.902" v="392" actId="26606"/>
          <ac:picMkLst>
            <pc:docMk/>
            <pc:sldMk cId="3287302613" sldId="262"/>
            <ac:picMk id="5" creationId="{2A725E70-D586-61DA-57E5-EDF66E5AAD50}"/>
          </ac:picMkLst>
        </pc:picChg>
      </pc:sldChg>
      <pc:sldChg chg="addSp delSp modSp new mod setBg">
        <pc:chgData name="Noritsuna Imamura" userId="5b2da16fa1785921" providerId="LiveId" clId="{0C989949-B54F-4C5C-BD64-9B4A4775FD5D}" dt="2024-04-06T12:59:53.356" v="430" actId="26606"/>
        <pc:sldMkLst>
          <pc:docMk/>
          <pc:sldMk cId="3532376102" sldId="263"/>
        </pc:sldMkLst>
        <pc:spChg chg="mod">
          <ac:chgData name="Noritsuna Imamura" userId="5b2da16fa1785921" providerId="LiveId" clId="{0C989949-B54F-4C5C-BD64-9B4A4775FD5D}" dt="2024-04-06T12:59:53.356" v="430" actId="26606"/>
          <ac:spMkLst>
            <pc:docMk/>
            <pc:sldMk cId="3532376102" sldId="263"/>
            <ac:spMk id="2" creationId="{D855429B-9875-4073-0C97-181C8F330E23}"/>
          </ac:spMkLst>
        </pc:spChg>
        <pc:spChg chg="del">
          <ac:chgData name="Noritsuna Imamura" userId="5b2da16fa1785921" providerId="LiveId" clId="{0C989949-B54F-4C5C-BD64-9B4A4775FD5D}" dt="2024-04-06T12:59:16.859" v="429" actId="22"/>
          <ac:spMkLst>
            <pc:docMk/>
            <pc:sldMk cId="3532376102" sldId="263"/>
            <ac:spMk id="3" creationId="{9B45DFD0-4272-221F-CEB6-56B5E8F6FB15}"/>
          </ac:spMkLst>
        </pc:spChg>
        <pc:spChg chg="add">
          <ac:chgData name="Noritsuna Imamura" userId="5b2da16fa1785921" providerId="LiveId" clId="{0C989949-B54F-4C5C-BD64-9B4A4775FD5D}" dt="2024-04-06T12:59:53.356" v="430" actId="26606"/>
          <ac:spMkLst>
            <pc:docMk/>
            <pc:sldMk cId="3532376102" sldId="263"/>
            <ac:spMk id="10" creationId="{A4AC5506-6312-4701-8D3C-40187889A947}"/>
          </ac:spMkLst>
        </pc:spChg>
        <pc:picChg chg="add mod ord">
          <ac:chgData name="Noritsuna Imamura" userId="5b2da16fa1785921" providerId="LiveId" clId="{0C989949-B54F-4C5C-BD64-9B4A4775FD5D}" dt="2024-04-06T12:59:53.356" v="430" actId="26606"/>
          <ac:picMkLst>
            <pc:docMk/>
            <pc:sldMk cId="3532376102" sldId="263"/>
            <ac:picMk id="5" creationId="{71D082C3-D910-7CA6-F4C2-A847051BAD6E}"/>
          </ac:picMkLst>
        </pc:picChg>
      </pc:sldChg>
      <pc:sldChg chg="addSp delSp modSp new mod setBg addAnim modAnim setClrOvrMap">
        <pc:chgData name="Noritsuna Imamura" userId="5b2da16fa1785921" providerId="LiveId" clId="{0C989949-B54F-4C5C-BD64-9B4A4775FD5D}" dt="2024-04-06T14:09:39.842" v="1472"/>
        <pc:sldMkLst>
          <pc:docMk/>
          <pc:sldMk cId="2048329249" sldId="264"/>
        </pc:sldMkLst>
        <pc:spChg chg="mod">
          <ac:chgData name="Noritsuna Imamura" userId="5b2da16fa1785921" providerId="LiveId" clId="{0C989949-B54F-4C5C-BD64-9B4A4775FD5D}" dt="2024-04-06T13:12:01.007" v="899" actId="26606"/>
          <ac:spMkLst>
            <pc:docMk/>
            <pc:sldMk cId="2048329249" sldId="264"/>
            <ac:spMk id="2" creationId="{B9B42063-720D-40FE-9864-8C981DA063E9}"/>
          </ac:spMkLst>
        </pc:spChg>
        <pc:spChg chg="del mod">
          <ac:chgData name="Noritsuna Imamura" userId="5b2da16fa1785921" providerId="LiveId" clId="{0C989949-B54F-4C5C-BD64-9B4A4775FD5D}" dt="2024-04-06T13:11:41.156" v="895" actId="478"/>
          <ac:spMkLst>
            <pc:docMk/>
            <pc:sldMk cId="2048329249" sldId="264"/>
            <ac:spMk id="3" creationId="{FB8A9D96-64F0-29F9-530F-966BDDDDF5EA}"/>
          </ac:spMkLst>
        </pc:spChg>
        <pc:spChg chg="add del mod">
          <ac:chgData name="Noritsuna Imamura" userId="5b2da16fa1785921" providerId="LiveId" clId="{0C989949-B54F-4C5C-BD64-9B4A4775FD5D}" dt="2024-04-06T13:11:43.387" v="896" actId="478"/>
          <ac:spMkLst>
            <pc:docMk/>
            <pc:sldMk cId="2048329249" sldId="264"/>
            <ac:spMk id="5" creationId="{90CACE6A-E572-BE10-D117-E84ED2114304}"/>
          </ac:spMkLst>
        </pc:spChg>
        <pc:spChg chg="add del">
          <ac:chgData name="Noritsuna Imamura" userId="5b2da16fa1785921" providerId="LiveId" clId="{0C989949-B54F-4C5C-BD64-9B4A4775FD5D}" dt="2024-04-06T13:12:00.999" v="898" actId="26606"/>
          <ac:spMkLst>
            <pc:docMk/>
            <pc:sldMk cId="2048329249" sldId="264"/>
            <ac:spMk id="8" creationId="{71B2258F-86CA-4D4D-8270-BC05FCDEBFB3}"/>
          </ac:spMkLst>
        </pc:spChg>
        <pc:spChg chg="add">
          <ac:chgData name="Noritsuna Imamura" userId="5b2da16fa1785921" providerId="LiveId" clId="{0C989949-B54F-4C5C-BD64-9B4A4775FD5D}" dt="2024-04-06T13:12:01.007" v="899" actId="26606"/>
          <ac:spMkLst>
            <pc:docMk/>
            <pc:sldMk cId="2048329249" sldId="264"/>
            <ac:spMk id="10" creationId="{021E12D4-3A88-428D-8E5E-AF1AFD923D63}"/>
          </ac:spMkLst>
        </pc:spChg>
        <pc:spChg chg="add">
          <ac:chgData name="Noritsuna Imamura" userId="5b2da16fa1785921" providerId="LiveId" clId="{0C989949-B54F-4C5C-BD64-9B4A4775FD5D}" dt="2024-04-06T13:12:01.007" v="899" actId="26606"/>
          <ac:spMkLst>
            <pc:docMk/>
            <pc:sldMk cId="2048329249" sldId="264"/>
            <ac:spMk id="11" creationId="{F609FF9A-4FCE-468E-A86A-C9AB525EAE71}"/>
          </ac:spMkLst>
        </pc:spChg>
        <pc:picChg chg="add del">
          <ac:chgData name="Noritsuna Imamura" userId="5b2da16fa1785921" providerId="LiveId" clId="{0C989949-B54F-4C5C-BD64-9B4A4775FD5D}" dt="2024-04-06T13:12:00.999" v="898" actId="26606"/>
          <ac:picMkLst>
            <pc:docMk/>
            <pc:sldMk cId="2048329249" sldId="264"/>
            <ac:picMk id="4" creationId="{CEFFBC8A-BCB9-33CE-EF4C-453D0F3120C8}"/>
          </ac:picMkLst>
        </pc:picChg>
        <pc:picChg chg="add">
          <ac:chgData name="Noritsuna Imamura" userId="5b2da16fa1785921" providerId="LiveId" clId="{0C989949-B54F-4C5C-BD64-9B4A4775FD5D}" dt="2024-04-06T13:12:01.007" v="899" actId="26606"/>
          <ac:picMkLst>
            <pc:docMk/>
            <pc:sldMk cId="2048329249" sldId="264"/>
            <ac:picMk id="12" creationId="{C850B45E-705D-82E7-813B-C47FC27B3EBD}"/>
          </ac:picMkLst>
        </pc:picChg>
      </pc:sldChg>
      <pc:sldChg chg="addSp delSp modSp new mod setBg">
        <pc:chgData name="Noritsuna Imamura" userId="5b2da16fa1785921" providerId="LiveId" clId="{0C989949-B54F-4C5C-BD64-9B4A4775FD5D}" dt="2024-04-06T13:20:22.941" v="1053" actId="26606"/>
        <pc:sldMkLst>
          <pc:docMk/>
          <pc:sldMk cId="868011101" sldId="265"/>
        </pc:sldMkLst>
        <pc:spChg chg="mo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" creationId="{F5A4E779-8F6C-7C09-2552-2E8222742875}"/>
          </ac:spMkLst>
        </pc:spChg>
        <pc:spChg chg="del mod">
          <ac:chgData name="Noritsuna Imamura" userId="5b2da16fa1785921" providerId="LiveId" clId="{0C989949-B54F-4C5C-BD64-9B4A4775FD5D}" dt="2024-04-06T13:19:22.712" v="1050" actId="478"/>
          <ac:spMkLst>
            <pc:docMk/>
            <pc:sldMk cId="868011101" sldId="265"/>
            <ac:spMk id="3" creationId="{3F93AABC-4F14-BF48-5ED6-A0871584069C}"/>
          </ac:spMkLst>
        </pc:spChg>
        <pc:spChg chg="add del mod">
          <ac:chgData name="Noritsuna Imamura" userId="5b2da16fa1785921" providerId="LiveId" clId="{0C989949-B54F-4C5C-BD64-9B4A4775FD5D}" dt="2024-04-06T13:19:24.612" v="1051" actId="478"/>
          <ac:spMkLst>
            <pc:docMk/>
            <pc:sldMk cId="868011101" sldId="265"/>
            <ac:spMk id="5" creationId="{E6A9E04B-8834-7483-761B-FF7F57D7DD52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7" creationId="{DA9C8D46-54D8-4DF1-99A2-E651C7B132F4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9" creationId="{9715DAF0-AE1B-46C9-8A6B-DB2AA05AB91D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1" creationId="{DE12BF4D-F47A-41C1-85FC-652E412D3B47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3" creationId="{AAF055B3-1F95-4ABA-BFE4-A58320A8206E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5" creationId="{65FBF53F-BBBA-4974-AD72-0E8CD294E50F}"/>
          </ac:spMkLst>
        </pc:spChg>
        <pc:spChg chg="add del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17" creationId="{5A2875D7-3769-4291-959E-9FAD764A760C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2" creationId="{6F5A5072-7B47-4D32-B52A-4EBBF590B8A5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4" creationId="{9715DAF0-AE1B-46C9-8A6B-DB2AA05AB91D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6" creationId="{6016219D-510E-4184-9090-6D5578A87BD1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28" creationId="{AFF4A713-7B75-4B21-90D7-5AB19547C728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30" creationId="{DC631C0B-6DA6-4E57-8231-CE32B3434A7E}"/>
          </ac:spMkLst>
        </pc:spChg>
        <pc:spChg chg="add">
          <ac:chgData name="Noritsuna Imamura" userId="5b2da16fa1785921" providerId="LiveId" clId="{0C989949-B54F-4C5C-BD64-9B4A4775FD5D}" dt="2024-04-06T13:20:22.941" v="1053" actId="26606"/>
          <ac:spMkLst>
            <pc:docMk/>
            <pc:sldMk cId="868011101" sldId="265"/>
            <ac:spMk id="32" creationId="{C29501E6-A978-4A61-9689-9085AF97A53A}"/>
          </ac:spMkLst>
        </pc:spChg>
      </pc:sldChg>
      <pc:sldChg chg="addSp modSp new del mod ord setBg">
        <pc:chgData name="Noritsuna Imamura" userId="5b2da16fa1785921" providerId="LiveId" clId="{0C989949-B54F-4C5C-BD64-9B4A4775FD5D}" dt="2024-04-06T14:11:34.204" v="1556" actId="47"/>
        <pc:sldMkLst>
          <pc:docMk/>
          <pc:sldMk cId="1720868943" sldId="266"/>
        </pc:sldMkLst>
        <pc:spChg chg="mo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2" creationId="{DD755160-1D3A-671C-D034-3BEC017E7590}"/>
          </ac:spMkLst>
        </pc:spChg>
        <pc:spChg chg="mo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3" creationId="{73E41084-1A5C-37FE-0418-E8B473B93C7A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07:58.775" v="1439" actId="26606"/>
          <ac:spMkLst>
            <pc:docMk/>
            <pc:sldMk cId="1720868943" sldId="266"/>
            <ac:spMk id="16" creationId="{53E5B1A8-3AC9-4BD1-9BBC-78CA94F2D1BA}"/>
          </ac:spMkLst>
        </pc:spChg>
      </pc:sldChg>
      <pc:sldChg chg="addSp delSp modSp new mod ord setBg">
        <pc:chgData name="Noritsuna Imamura" userId="5b2da16fa1785921" providerId="LiveId" clId="{0C989949-B54F-4C5C-BD64-9B4A4775FD5D}" dt="2024-04-06T14:06:35.782" v="1380" actId="1036"/>
        <pc:sldMkLst>
          <pc:docMk/>
          <pc:sldMk cId="3860641966" sldId="267"/>
        </pc:sldMkLst>
        <pc:spChg chg="mo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2" creationId="{24D0F8B7-DAA0-A429-47B9-40AFD07BB636}"/>
          </ac:spMkLst>
        </pc:spChg>
        <pc:spChg chg="del">
          <ac:chgData name="Noritsuna Imamura" userId="5b2da16fa1785921" providerId="LiveId" clId="{0C989949-B54F-4C5C-BD64-9B4A4775FD5D}" dt="2024-04-06T13:40:56.009" v="1158"/>
          <ac:spMkLst>
            <pc:docMk/>
            <pc:sldMk cId="3860641966" sldId="267"/>
            <ac:spMk id="3" creationId="{DCAA4E3F-4D13-7020-D560-C1415DF72C49}"/>
          </ac:spMkLst>
        </pc:spChg>
        <pc:spChg chg="add mod">
          <ac:chgData name="Noritsuna Imamura" userId="5b2da16fa1785921" providerId="LiveId" clId="{0C989949-B54F-4C5C-BD64-9B4A4775FD5D}" dt="2024-04-06T14:06:35.782" v="1380" actId="1036"/>
          <ac:spMkLst>
            <pc:docMk/>
            <pc:sldMk cId="3860641966" sldId="267"/>
            <ac:spMk id="4" creationId="{D494B5BA-2C54-2B04-E785-9D8634E8D36C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1" creationId="{2151139A-886F-4B97-8815-729AD3831BBD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3" creationId="{AB5E08C4-8CDD-4623-A5B8-E998C6DEE3B7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5" creationId="{15F33878-D502-4FFA-8ACE-F2AECDB2A23F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7" creationId="{D3539FEE-81D3-4406-802E-60B20B16F4F6}"/>
          </ac:spMkLst>
        </pc:spChg>
        <pc:spChg chg="add">
          <ac:chgData name="Noritsuna Imamura" userId="5b2da16fa1785921" providerId="LiveId" clId="{0C989949-B54F-4C5C-BD64-9B4A4775FD5D}" dt="2024-04-06T14:04:59.405" v="1268" actId="26606"/>
          <ac:spMkLst>
            <pc:docMk/>
            <pc:sldMk cId="3860641966" sldId="267"/>
            <ac:spMk id="1039" creationId="{DC701763-729E-462F-A5A8-E0DEFEB1E2E4}"/>
          </ac:spMkLst>
        </pc:spChg>
        <pc:picChg chg="add mod">
          <ac:chgData name="Noritsuna Imamura" userId="5b2da16fa1785921" providerId="LiveId" clId="{0C989949-B54F-4C5C-BD64-9B4A4775FD5D}" dt="2024-04-06T14:04:59.405" v="1268" actId="26606"/>
          <ac:picMkLst>
            <pc:docMk/>
            <pc:sldMk cId="3860641966" sldId="267"/>
            <ac:picMk id="3" creationId="{0B591622-3711-6F51-61B2-0DD08C106049}"/>
          </ac:picMkLst>
        </pc:picChg>
        <pc:picChg chg="add mod ord">
          <ac:chgData name="Noritsuna Imamura" userId="5b2da16fa1785921" providerId="LiveId" clId="{0C989949-B54F-4C5C-BD64-9B4A4775FD5D}" dt="2024-04-06T14:04:59.405" v="1268" actId="26606"/>
          <ac:picMkLst>
            <pc:docMk/>
            <pc:sldMk cId="3860641966" sldId="267"/>
            <ac:picMk id="1026" creationId="{C6C1DF10-C9EE-1123-1B51-CB0F556A33DE}"/>
          </ac:picMkLst>
        </pc:picChg>
      </pc:sldChg>
      <pc:sldChg chg="modSp new del mod">
        <pc:chgData name="Noritsuna Imamura" userId="5b2da16fa1785921" providerId="LiveId" clId="{0C989949-B54F-4C5C-BD64-9B4A4775FD5D}" dt="2024-04-06T14:06:55.002" v="1381" actId="47"/>
        <pc:sldMkLst>
          <pc:docMk/>
          <pc:sldMk cId="2701735620" sldId="268"/>
        </pc:sldMkLst>
        <pc:spChg chg="mod">
          <ac:chgData name="Noritsuna Imamura" userId="5b2da16fa1785921" providerId="LiveId" clId="{0C989949-B54F-4C5C-BD64-9B4A4775FD5D}" dt="2024-04-06T14:04:20.492" v="1251" actId="20577"/>
          <ac:spMkLst>
            <pc:docMk/>
            <pc:sldMk cId="2701735620" sldId="268"/>
            <ac:spMk id="3" creationId="{60A5EE96-7569-7E58-2D3E-9112EA13D8FF}"/>
          </ac:spMkLst>
        </pc:spChg>
      </pc:sldChg>
      <pc:sldChg chg="addSp delSp modSp new del mod">
        <pc:chgData name="Noritsuna Imamura" userId="5b2da16fa1785921" providerId="LiveId" clId="{0C989949-B54F-4C5C-BD64-9B4A4775FD5D}" dt="2024-04-06T14:07:07.010" v="1384" actId="47"/>
        <pc:sldMkLst>
          <pc:docMk/>
          <pc:sldMk cId="3618512755" sldId="269"/>
        </pc:sldMkLst>
        <pc:spChg chg="del mod">
          <ac:chgData name="Noritsuna Imamura" userId="5b2da16fa1785921" providerId="LiveId" clId="{0C989949-B54F-4C5C-BD64-9B4A4775FD5D}" dt="2024-04-06T14:06:03.448" v="1282" actId="21"/>
          <ac:spMkLst>
            <pc:docMk/>
            <pc:sldMk cId="3618512755" sldId="269"/>
            <ac:spMk id="3" creationId="{D494B5BA-2C54-2B04-E785-9D8634E8D36C}"/>
          </ac:spMkLst>
        </pc:spChg>
        <pc:spChg chg="add mod">
          <ac:chgData name="Noritsuna Imamura" userId="5b2da16fa1785921" providerId="LiveId" clId="{0C989949-B54F-4C5C-BD64-9B4A4775FD5D}" dt="2024-04-06T14:06:03.448" v="1282" actId="21"/>
          <ac:spMkLst>
            <pc:docMk/>
            <pc:sldMk cId="3618512755" sldId="269"/>
            <ac:spMk id="5" creationId="{DD8B81A7-4E96-FF34-4C6F-80B1FCBF067B}"/>
          </ac:spMkLst>
        </pc:spChg>
      </pc:sldChg>
      <pc:sldChg chg="addSp modSp new mod ord setBg">
        <pc:chgData name="Noritsuna Imamura" userId="5b2da16fa1785921" providerId="LiveId" clId="{0C989949-B54F-4C5C-BD64-9B4A4775FD5D}" dt="2024-04-06T14:12:50.247" v="1635" actId="20577"/>
        <pc:sldMkLst>
          <pc:docMk/>
          <pc:sldMk cId="1206589067" sldId="270"/>
        </pc:sldMkLst>
        <pc:spChg chg="mod">
          <ac:chgData name="Noritsuna Imamura" userId="5b2da16fa1785921" providerId="LiveId" clId="{0C989949-B54F-4C5C-BD64-9B4A4775FD5D}" dt="2024-04-06T14:12:50.247" v="1635" actId="20577"/>
          <ac:spMkLst>
            <pc:docMk/>
            <pc:sldMk cId="1206589067" sldId="270"/>
            <ac:spMk id="2" creationId="{7C05C52D-1A21-09F3-FB9E-2F3B42CDB5AF}"/>
          </ac:spMkLst>
        </pc:spChg>
        <pc:spChg chg="mo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3" creationId="{42C9FFFD-68E9-95B6-2AE3-C903F5443AE9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03:46.440" v="1244" actId="26606"/>
          <ac:spMkLst>
            <pc:docMk/>
            <pc:sldMk cId="1206589067" sldId="270"/>
            <ac:spMk id="16" creationId="{53E5B1A8-3AC9-4BD1-9BBC-78CA94F2D1BA}"/>
          </ac:spMkLst>
        </pc:spChg>
      </pc:sldChg>
      <pc:sldChg chg="modSp new del mod">
        <pc:chgData name="Noritsuna Imamura" userId="5b2da16fa1785921" providerId="LiveId" clId="{0C989949-B54F-4C5C-BD64-9B4A4775FD5D}" dt="2024-04-06T14:07:07.448" v="1385" actId="47"/>
        <pc:sldMkLst>
          <pc:docMk/>
          <pc:sldMk cId="454784431" sldId="271"/>
        </pc:sldMkLst>
        <pc:spChg chg="mod">
          <ac:chgData name="Noritsuna Imamura" userId="5b2da16fa1785921" providerId="LiveId" clId="{0C989949-B54F-4C5C-BD64-9B4A4775FD5D}" dt="2024-04-06T14:06:57.772" v="1382" actId="21"/>
          <ac:spMkLst>
            <pc:docMk/>
            <pc:sldMk cId="454784431" sldId="271"/>
            <ac:spMk id="3" creationId="{DD056215-7517-AD67-CA42-233CDB478CB7}"/>
          </ac:spMkLst>
        </pc:spChg>
      </pc:sldChg>
      <pc:sldChg chg="addSp delSp modSp new mod ord setBg addAnim modAnim">
        <pc:chgData name="Noritsuna Imamura" userId="5b2da16fa1785921" providerId="LiveId" clId="{0C989949-B54F-4C5C-BD64-9B4A4775FD5D}" dt="2024-04-06T14:09:33.748" v="1471"/>
        <pc:sldMkLst>
          <pc:docMk/>
          <pc:sldMk cId="704017807" sldId="271"/>
        </pc:sldMkLst>
        <pc:spChg chg="mo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2" creationId="{327ECB6D-9EB8-A879-8492-0B7971536DB6}"/>
          </ac:spMkLst>
        </pc:spChg>
        <pc:spChg chg="del">
          <ac:chgData name="Noritsuna Imamura" userId="5b2da16fa1785921" providerId="LiveId" clId="{0C989949-B54F-4C5C-BD64-9B4A4775FD5D}" dt="2024-04-06T14:08:54.772" v="1441" actId="478"/>
          <ac:spMkLst>
            <pc:docMk/>
            <pc:sldMk cId="704017807" sldId="271"/>
            <ac:spMk id="3" creationId="{A238B9A3-44CF-C425-D1D0-1DF196192253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7" creationId="{6F5A5072-7B47-4D32-B52A-4EBBF590B8A5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9" creationId="{9715DAF0-AE1B-46C9-8A6B-DB2AA05AB91D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1" creationId="{6016219D-510E-4184-9090-6D5578A87BD1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3" creationId="{AFF4A713-7B75-4B21-90D7-5AB19547C728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5" creationId="{DC631C0B-6DA6-4E57-8231-CE32B3434A7E}"/>
          </ac:spMkLst>
        </pc:spChg>
        <pc:spChg chg="add">
          <ac:chgData name="Noritsuna Imamura" userId="5b2da16fa1785921" providerId="LiveId" clId="{0C989949-B54F-4C5C-BD64-9B4A4775FD5D}" dt="2024-04-06T14:09:07.452" v="1467" actId="26606"/>
          <ac:spMkLst>
            <pc:docMk/>
            <pc:sldMk cId="704017807" sldId="271"/>
            <ac:spMk id="17" creationId="{C29501E6-A978-4A61-9689-9085AF97A53A}"/>
          </ac:spMkLst>
        </pc:spChg>
      </pc:sldChg>
      <pc:sldChg chg="addSp delSp modSp new del">
        <pc:chgData name="Noritsuna Imamura" userId="5b2da16fa1785921" providerId="LiveId" clId="{0C989949-B54F-4C5C-BD64-9B4A4775FD5D}" dt="2024-04-06T14:05:05.071" v="1269" actId="47"/>
        <pc:sldMkLst>
          <pc:docMk/>
          <pc:sldMk cId="2721959068" sldId="272"/>
        </pc:sldMkLst>
        <pc:spChg chg="del">
          <ac:chgData name="Noritsuna Imamura" userId="5b2da16fa1785921" providerId="LiveId" clId="{0C989949-B54F-4C5C-BD64-9B4A4775FD5D}" dt="2024-04-06T13:50:45.262" v="1214"/>
          <ac:spMkLst>
            <pc:docMk/>
            <pc:sldMk cId="2721959068" sldId="272"/>
            <ac:spMk id="3" creationId="{8E489BFE-6865-1246-CA92-93BEA3F93374}"/>
          </ac:spMkLst>
        </pc:spChg>
        <pc:picChg chg="add mod">
          <ac:chgData name="Noritsuna Imamura" userId="5b2da16fa1785921" providerId="LiveId" clId="{0C989949-B54F-4C5C-BD64-9B4A4775FD5D}" dt="2024-04-06T13:50:45.262" v="1214"/>
          <ac:picMkLst>
            <pc:docMk/>
            <pc:sldMk cId="2721959068" sldId="272"/>
            <ac:picMk id="2050" creationId="{4B074FBA-0B03-AAEA-6567-320AF51165AF}"/>
          </ac:picMkLst>
        </pc:picChg>
      </pc:sldChg>
      <pc:sldChg chg="addSp delSp modSp add mod ord">
        <pc:chgData name="Noritsuna Imamura" userId="5b2da16fa1785921" providerId="LiveId" clId="{0C989949-B54F-4C5C-BD64-9B4A4775FD5D}" dt="2024-04-06T14:24:26.680" v="1885" actId="27636"/>
        <pc:sldMkLst>
          <pc:docMk/>
          <pc:sldMk cId="3284477443" sldId="272"/>
        </pc:sldMkLst>
        <pc:spChg chg="mod">
          <ac:chgData name="Noritsuna Imamura" userId="5b2da16fa1785921" providerId="LiveId" clId="{0C989949-B54F-4C5C-BD64-9B4A4775FD5D}" dt="2024-04-06T14:10:14.957" v="1498" actId="20577"/>
          <ac:spMkLst>
            <pc:docMk/>
            <pc:sldMk cId="3284477443" sldId="272"/>
            <ac:spMk id="2" creationId="{0DB5496F-30D2-79DD-5A3E-309379A7EE4D}"/>
          </ac:spMkLst>
        </pc:spChg>
        <pc:spChg chg="del mod">
          <ac:chgData name="Noritsuna Imamura" userId="5b2da16fa1785921" providerId="LiveId" clId="{0C989949-B54F-4C5C-BD64-9B4A4775FD5D}" dt="2024-04-06T14:14:44.275" v="1811" actId="26606"/>
          <ac:spMkLst>
            <pc:docMk/>
            <pc:sldMk cId="3284477443" sldId="272"/>
            <ac:spMk id="3" creationId="{3DD67180-FE88-9AB1-B159-7DA094DC944A}"/>
          </ac:spMkLst>
        </pc:spChg>
        <pc:spChg chg="add mod">
          <ac:chgData name="Noritsuna Imamura" userId="5b2da16fa1785921" providerId="LiveId" clId="{0C989949-B54F-4C5C-BD64-9B4A4775FD5D}" dt="2024-04-06T14:24:26.680" v="1885" actId="27636"/>
          <ac:spMkLst>
            <pc:docMk/>
            <pc:sldMk cId="3284477443" sldId="272"/>
            <ac:spMk id="4" creationId="{19F029F1-1796-3110-1AFD-914B3CD71214}"/>
          </ac:spMkLst>
        </pc:spChg>
        <pc:graphicFrameChg chg="add">
          <ac:chgData name="Noritsuna Imamura" userId="5b2da16fa1785921" providerId="LiveId" clId="{0C989949-B54F-4C5C-BD64-9B4A4775FD5D}" dt="2024-04-06T14:14:44.275" v="1811" actId="26606"/>
          <ac:graphicFrameMkLst>
            <pc:docMk/>
            <pc:sldMk cId="3284477443" sldId="272"/>
            <ac:graphicFrameMk id="6" creationId="{0A317107-5EB4-3BBA-37F1-2ABA579742A3}"/>
          </ac:graphicFrameMkLst>
        </pc:graphicFrameChg>
      </pc:sldChg>
      <pc:sldChg chg="addSp modSp add mod setBg">
        <pc:chgData name="Noritsuna Imamura" userId="5b2da16fa1785921" providerId="LiveId" clId="{0C989949-B54F-4C5C-BD64-9B4A4775FD5D}" dt="2024-04-06T14:38:53.586" v="2043" actId="26606"/>
        <pc:sldMkLst>
          <pc:docMk/>
          <pc:sldMk cId="3733487586" sldId="273"/>
        </pc:sldMkLst>
        <pc:spChg chg="mo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2" creationId="{0DB5496F-30D2-79DD-5A3E-309379A7EE4D}"/>
          </ac:spMkLst>
        </pc:spChg>
        <pc:spChg chg="mo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3" creationId="{3DD67180-FE88-9AB1-B159-7DA094DC944A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38:53.586" v="2043" actId="26606"/>
          <ac:spMkLst>
            <pc:docMk/>
            <pc:sldMk cId="3733487586" sldId="273"/>
            <ac:spMk id="16" creationId="{53E5B1A8-3AC9-4BD1-9BBC-78CA94F2D1BA}"/>
          </ac:spMkLst>
        </pc:spChg>
      </pc:sldChg>
      <pc:sldChg chg="addSp modSp new mod setBg addAnim modAnim">
        <pc:chgData name="Noritsuna Imamura" userId="5b2da16fa1785921" providerId="LiveId" clId="{0C989949-B54F-4C5C-BD64-9B4A4775FD5D}" dt="2024-04-06T14:39:10.391" v="2047"/>
        <pc:sldMkLst>
          <pc:docMk/>
          <pc:sldMk cId="2678531173" sldId="274"/>
        </pc:sldMkLst>
        <pc:spChg chg="mo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2" creationId="{50EB2B79-9DD8-B8B4-2B78-B6D951118682}"/>
          </ac:spMkLst>
        </pc:spChg>
        <pc:spChg chg="mo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3" creationId="{A7DAC646-32A3-8CC9-0E8B-81D0456CAC67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8" creationId="{1B15ED52-F352-441B-82BF-E0EA34836D08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0" creationId="{3B2E3793-BFE6-45A2-9B7B-E18844431C99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2" creationId="{BC4C4868-CB8F-4AF9-9CDB-8108F2C19B67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4" creationId="{375E0459-6403-40CD-989D-56A4407CA12E}"/>
          </ac:spMkLst>
        </pc:spChg>
        <pc:spChg chg="add">
          <ac:chgData name="Noritsuna Imamura" userId="5b2da16fa1785921" providerId="LiveId" clId="{0C989949-B54F-4C5C-BD64-9B4A4775FD5D}" dt="2024-04-06T14:39:03.086" v="2045" actId="26606"/>
          <ac:spMkLst>
            <pc:docMk/>
            <pc:sldMk cId="2678531173" sldId="274"/>
            <ac:spMk id="16" creationId="{53E5B1A8-3AC9-4BD1-9BBC-78CA94F2D1BA}"/>
          </ac:spMkLst>
        </pc:spChg>
      </pc:sldChg>
      <pc:sldChg chg="delSp modSp add del mod setBg delDesignElem">
        <pc:chgData name="Noritsuna Imamura" userId="5b2da16fa1785921" providerId="LiveId" clId="{0C989949-B54F-4C5C-BD64-9B4A4775FD5D}" dt="2024-04-06T14:12:21.927" v="1604" actId="47"/>
        <pc:sldMkLst>
          <pc:docMk/>
          <pc:sldMk cId="3240345330" sldId="274"/>
        </pc:sldMkLst>
        <pc:spChg chg="mod">
          <ac:chgData name="Noritsuna Imamura" userId="5b2da16fa1785921" providerId="LiveId" clId="{0C989949-B54F-4C5C-BD64-9B4A4775FD5D}" dt="2024-04-06T14:11:59.434" v="1597" actId="15"/>
          <ac:spMkLst>
            <pc:docMk/>
            <pc:sldMk cId="3240345330" sldId="274"/>
            <ac:spMk id="3" creationId="{73E41084-1A5C-37FE-0418-E8B473B93C7A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8" creationId="{1B15ED52-F352-441B-82BF-E0EA34836D08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0" creationId="{3B2E3793-BFE6-45A2-9B7B-E18844431C99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2" creationId="{BC4C4868-CB8F-4AF9-9CDB-8108F2C19B67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4" creationId="{375E0459-6403-40CD-989D-56A4407CA12E}"/>
          </ac:spMkLst>
        </pc:spChg>
        <pc:spChg chg="del">
          <ac:chgData name="Noritsuna Imamura" userId="5b2da16fa1785921" providerId="LiveId" clId="{0C989949-B54F-4C5C-BD64-9B4A4775FD5D}" dt="2024-04-06T14:11:28.389" v="1555"/>
          <ac:spMkLst>
            <pc:docMk/>
            <pc:sldMk cId="3240345330" sldId="274"/>
            <ac:spMk id="16" creationId="{53E5B1A8-3AC9-4BD1-9BBC-78CA94F2D1BA}"/>
          </ac:spMkLst>
        </pc:spChg>
      </pc:sldChg>
      <pc:sldChg chg="new del">
        <pc:chgData name="Noritsuna Imamura" userId="5b2da16fa1785921" providerId="LiveId" clId="{0C989949-B54F-4C5C-BD64-9B4A4775FD5D}" dt="2024-04-06T14:16:30.406" v="1877" actId="47"/>
        <pc:sldMkLst>
          <pc:docMk/>
          <pc:sldMk cId="5071727" sldId="275"/>
        </pc:sldMkLst>
      </pc:sldChg>
      <pc:sldChg chg="addSp delSp modSp new mod setBg addAnim delAnim modAnim">
        <pc:chgData name="Noritsuna Imamura" userId="5b2da16fa1785921" providerId="LiveId" clId="{0C989949-B54F-4C5C-BD64-9B4A4775FD5D}" dt="2024-04-06T14:29:05.186" v="2005"/>
        <pc:sldMkLst>
          <pc:docMk/>
          <pc:sldMk cId="834333621" sldId="275"/>
        </pc:sldMkLst>
        <pc:spChg chg="mo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2" creationId="{4CFC3247-69F9-9909-9BC5-A2823232A242}"/>
          </ac:spMkLst>
        </pc:spChg>
        <pc:spChg chg="mod">
          <ac:chgData name="Noritsuna Imamura" userId="5b2da16fa1785921" providerId="LiveId" clId="{0C989949-B54F-4C5C-BD64-9B4A4775FD5D}" dt="2024-04-06T14:28:39.381" v="2004" actId="20577"/>
          <ac:spMkLst>
            <pc:docMk/>
            <pc:sldMk cId="834333621" sldId="275"/>
            <ac:spMk id="3" creationId="{0B87A0E6-CA58-DDE8-E519-DFAA4144D3B1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8" creationId="{8C790BE2-4E4F-4AAF-81A2-4A6F4885EBE6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9" creationId="{2E17E911-875F-4DE5-8699-99D9F1805A5D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0" creationId="{D28B54C3-B57B-472A-B96E-1FCB67093DC2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1" creationId="{CD9FE4EF-C4D8-49A0-B2FF-81D8DB7D8A24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2" creationId="{7DB3C429-F8DA-49B9-AF84-21996FCF78B5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3" creationId="{4300840D-0A0B-4512-BACA-B439D5B9C57C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4" creationId="{E12088DD-B1AD-40E0-8B86-1D87A2CCD9BE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5" creationId="{D2B78728-A580-49A7-84F9-6EF6F583ADE0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6" creationId="{C4C9F2B0-1044-46EB-8AEB-C3BFFDE6C2CC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7" creationId="{38FAA1A1-D861-433F-88FA-1E9D6FD31D11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18" creationId="{0C395952-4E26-45A2-8756-2ADFD6E53C6E}"/>
          </ac:spMkLst>
        </pc:spChg>
        <pc:spChg chg="add">
          <ac:chgData name="Noritsuna Imamura" userId="5b2da16fa1785921" providerId="LiveId" clId="{0C989949-B54F-4C5C-BD64-9B4A4775FD5D}" dt="2024-04-06T14:27:54.278" v="1987" actId="26606"/>
          <ac:spMkLst>
            <pc:docMk/>
            <pc:sldMk cId="834333621" sldId="275"/>
            <ac:spMk id="19" creationId="{8D71EDA1-87BF-4D5D-AB79-F346FD19278A}"/>
          </ac:spMkLst>
        </pc:spChg>
        <pc:spChg chg="add del">
          <ac:chgData name="Noritsuna Imamura" userId="5b2da16fa1785921" providerId="LiveId" clId="{0C989949-B54F-4C5C-BD64-9B4A4775FD5D}" dt="2024-04-06T14:27:46.477" v="1983" actId="26606"/>
          <ac:spMkLst>
            <pc:docMk/>
            <pc:sldMk cId="834333621" sldId="275"/>
            <ac:spMk id="20" creationId="{4734BADF-9461-4621-B112-2D7BABEA7DD0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2" creationId="{09588DA8-065E-4F6F-8EFD-43104AB2E0CF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3" creationId="{C4285719-470E-454C-AF62-8323075F1F5B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4" creationId="{CD9FE4EF-C4D8-49A0-B2FF-81D8DB7D8A24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5" creationId="{4300840D-0A0B-4512-BACA-B439D5B9C57C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6" creationId="{D2B78728-A580-49A7-84F9-6EF6F583ADE0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7" creationId="{38FAA1A1-D861-433F-88FA-1E9D6FD31D11}"/>
          </ac:spMkLst>
        </pc:spChg>
        <pc:spChg chg="add del">
          <ac:chgData name="Noritsuna Imamura" userId="5b2da16fa1785921" providerId="LiveId" clId="{0C989949-B54F-4C5C-BD64-9B4A4775FD5D}" dt="2024-04-06T14:27:54.262" v="1986" actId="26606"/>
          <ac:spMkLst>
            <pc:docMk/>
            <pc:sldMk cId="834333621" sldId="275"/>
            <ac:spMk id="28" creationId="{8D71EDA1-87BF-4D5D-AB79-F346FD19278A}"/>
          </ac:spMkLst>
        </pc:spChg>
        <pc:picChg chg="add">
          <ac:chgData name="Noritsuna Imamura" userId="5b2da16fa1785921" providerId="LiveId" clId="{0C989949-B54F-4C5C-BD64-9B4A4775FD5D}" dt="2024-04-06T14:27:54.278" v="1987" actId="26606"/>
          <ac:picMkLst>
            <pc:docMk/>
            <pc:sldMk cId="834333621" sldId="275"/>
            <ac:picMk id="5" creationId="{0EE9D647-2537-CAB9-52F7-70B96AB5C09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2F6B6-4953-4E29-A672-1E326AA6BC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CB2F2-4E27-4610-A954-ABB9535EFEC6}">
      <dgm:prSet/>
      <dgm:spPr/>
      <dgm:t>
        <a:bodyPr/>
        <a:lstStyle/>
        <a:p>
          <a:r>
            <a:rPr kumimoji="1" lang="ja-JP"/>
            <a:t>電源</a:t>
          </a:r>
          <a:endParaRPr lang="en-US"/>
        </a:p>
      </dgm:t>
    </dgm:pt>
    <dgm:pt modelId="{8EA8CBB5-695D-425D-AC8B-E6D2634C6E56}" type="parTrans" cxnId="{C235E465-AF37-4265-8809-228BE854F6F4}">
      <dgm:prSet/>
      <dgm:spPr/>
      <dgm:t>
        <a:bodyPr/>
        <a:lstStyle/>
        <a:p>
          <a:endParaRPr lang="en-US"/>
        </a:p>
      </dgm:t>
    </dgm:pt>
    <dgm:pt modelId="{BE51B530-3B9A-4D6F-84AE-7C7E7AFB03D8}" type="sibTrans" cxnId="{C235E465-AF37-4265-8809-228BE854F6F4}">
      <dgm:prSet/>
      <dgm:spPr/>
      <dgm:t>
        <a:bodyPr/>
        <a:lstStyle/>
        <a:p>
          <a:endParaRPr lang="en-US"/>
        </a:p>
      </dgm:t>
    </dgm:pt>
    <dgm:pt modelId="{251DCBA4-875E-4E62-91A5-AA49D6AADF6A}">
      <dgm:prSet/>
      <dgm:spPr/>
      <dgm:t>
        <a:bodyPr/>
        <a:lstStyle/>
        <a:p>
          <a:r>
            <a:rPr kumimoji="1" lang="ja-JP"/>
            <a:t>どのように作るのか？</a:t>
          </a:r>
          <a:endParaRPr lang="en-US"/>
        </a:p>
      </dgm:t>
    </dgm:pt>
    <dgm:pt modelId="{F0E31D38-E4A2-484C-B3C2-67DB1A1CCFA0}" type="parTrans" cxnId="{B6F2C36D-629B-4591-8502-FA8C9174B5CA}">
      <dgm:prSet/>
      <dgm:spPr/>
      <dgm:t>
        <a:bodyPr/>
        <a:lstStyle/>
        <a:p>
          <a:endParaRPr lang="en-US"/>
        </a:p>
      </dgm:t>
    </dgm:pt>
    <dgm:pt modelId="{7D0D20A3-C72A-4179-88C3-B3A0196260F9}" type="sibTrans" cxnId="{B6F2C36D-629B-4591-8502-FA8C9174B5CA}">
      <dgm:prSet/>
      <dgm:spPr/>
      <dgm:t>
        <a:bodyPr/>
        <a:lstStyle/>
        <a:p>
          <a:endParaRPr lang="en-US"/>
        </a:p>
      </dgm:t>
    </dgm:pt>
    <dgm:pt modelId="{6285D542-5DA4-42E6-B230-8E365BB77889}">
      <dgm:prSet/>
      <dgm:spPr/>
      <dgm:t>
        <a:bodyPr/>
        <a:lstStyle/>
        <a:p>
          <a:r>
            <a:rPr kumimoji="1" lang="ja-JP"/>
            <a:t>森さんの</a:t>
          </a:r>
          <a:r>
            <a:rPr kumimoji="1" lang="en-US"/>
            <a:t>PLL</a:t>
          </a:r>
          <a:r>
            <a:rPr kumimoji="1" lang="ja-JP"/>
            <a:t>から持ってくればよい？</a:t>
          </a:r>
          <a:endParaRPr lang="en-US"/>
        </a:p>
      </dgm:t>
    </dgm:pt>
    <dgm:pt modelId="{8ED0BA46-AF18-4555-B615-90B933B68AFB}" type="parTrans" cxnId="{0815271D-1DD8-40AD-9415-E9ED3D8E96D0}">
      <dgm:prSet/>
      <dgm:spPr/>
      <dgm:t>
        <a:bodyPr/>
        <a:lstStyle/>
        <a:p>
          <a:endParaRPr lang="en-US"/>
        </a:p>
      </dgm:t>
    </dgm:pt>
    <dgm:pt modelId="{549AEEBC-79C0-48AE-A820-BE1C0EC03B1C}" type="sibTrans" cxnId="{0815271D-1DD8-40AD-9415-E9ED3D8E96D0}">
      <dgm:prSet/>
      <dgm:spPr/>
      <dgm:t>
        <a:bodyPr/>
        <a:lstStyle/>
        <a:p>
          <a:endParaRPr lang="en-US"/>
        </a:p>
      </dgm:t>
    </dgm:pt>
    <dgm:pt modelId="{B9F0B0EB-B06C-466A-89FC-4ED6A78C4288}">
      <dgm:prSet/>
      <dgm:spPr/>
      <dgm:t>
        <a:bodyPr/>
        <a:lstStyle/>
        <a:p>
          <a:r>
            <a:rPr kumimoji="1" lang="ja-JP"/>
            <a:t>クロックバッファー</a:t>
          </a:r>
          <a:endParaRPr lang="en-US"/>
        </a:p>
      </dgm:t>
    </dgm:pt>
    <dgm:pt modelId="{B85D1A84-7BCC-4645-9E1C-A37C7354B409}" type="parTrans" cxnId="{54180544-01B0-42CE-9B7B-EFCD303B105A}">
      <dgm:prSet/>
      <dgm:spPr/>
      <dgm:t>
        <a:bodyPr/>
        <a:lstStyle/>
        <a:p>
          <a:endParaRPr lang="en-US"/>
        </a:p>
      </dgm:t>
    </dgm:pt>
    <dgm:pt modelId="{5E571AB2-21E6-411F-A182-03EF0F79C2D7}" type="sibTrans" cxnId="{54180544-01B0-42CE-9B7B-EFCD303B105A}">
      <dgm:prSet/>
      <dgm:spPr/>
      <dgm:t>
        <a:bodyPr/>
        <a:lstStyle/>
        <a:p>
          <a:endParaRPr lang="en-US"/>
        </a:p>
      </dgm:t>
    </dgm:pt>
    <dgm:pt modelId="{7E888B5F-6D69-48E1-B331-D78E61AD953C}">
      <dgm:prSet/>
      <dgm:spPr/>
      <dgm:t>
        <a:bodyPr/>
        <a:lstStyle/>
        <a:p>
          <a:r>
            <a:rPr kumimoji="1" lang="ja-JP"/>
            <a:t>どのように作るのか？</a:t>
          </a:r>
          <a:endParaRPr lang="en-US"/>
        </a:p>
      </dgm:t>
    </dgm:pt>
    <dgm:pt modelId="{6A7B3E7D-7696-41FB-A506-0808BC09D11F}" type="parTrans" cxnId="{9CF8C554-7C0F-4E86-9FA3-AD75442BDEAA}">
      <dgm:prSet/>
      <dgm:spPr/>
      <dgm:t>
        <a:bodyPr/>
        <a:lstStyle/>
        <a:p>
          <a:endParaRPr lang="en-US"/>
        </a:p>
      </dgm:t>
    </dgm:pt>
    <dgm:pt modelId="{C858D2A6-4320-434C-9596-5389004F7C4E}" type="sibTrans" cxnId="{9CF8C554-7C0F-4E86-9FA3-AD75442BDEAA}">
      <dgm:prSet/>
      <dgm:spPr/>
      <dgm:t>
        <a:bodyPr/>
        <a:lstStyle/>
        <a:p>
          <a:endParaRPr lang="en-US"/>
        </a:p>
      </dgm:t>
    </dgm:pt>
    <dgm:pt modelId="{B618CF50-A7D2-4CE3-9A8C-96E689AA93E7}">
      <dgm:prSet/>
      <dgm:spPr/>
      <dgm:t>
        <a:bodyPr/>
        <a:lstStyle/>
        <a:p>
          <a:r>
            <a:rPr kumimoji="1" lang="ja-JP"/>
            <a:t>森さんの</a:t>
          </a:r>
          <a:r>
            <a:rPr kumimoji="1" lang="en-US"/>
            <a:t>PLL</a:t>
          </a:r>
          <a:r>
            <a:rPr kumimoji="1" lang="ja-JP"/>
            <a:t>から持ってくればよい？</a:t>
          </a:r>
          <a:endParaRPr lang="en-US"/>
        </a:p>
      </dgm:t>
    </dgm:pt>
    <dgm:pt modelId="{45D48007-9C8E-4BA4-9C3C-FB15CD696260}" type="parTrans" cxnId="{AC211B87-5F53-45A7-A026-080432183305}">
      <dgm:prSet/>
      <dgm:spPr/>
      <dgm:t>
        <a:bodyPr/>
        <a:lstStyle/>
        <a:p>
          <a:endParaRPr lang="en-US"/>
        </a:p>
      </dgm:t>
    </dgm:pt>
    <dgm:pt modelId="{87952849-77BF-41CE-BFF5-177B9D283516}" type="sibTrans" cxnId="{AC211B87-5F53-45A7-A026-080432183305}">
      <dgm:prSet/>
      <dgm:spPr/>
      <dgm:t>
        <a:bodyPr/>
        <a:lstStyle/>
        <a:p>
          <a:endParaRPr lang="en-US"/>
        </a:p>
      </dgm:t>
    </dgm:pt>
    <dgm:pt modelId="{9E3525D8-41F8-475E-9E2D-8A0FD642DBB7}" type="pres">
      <dgm:prSet presAssocID="{CA52F6B6-4953-4E29-A672-1E326AA6BC75}" presName="linear" presStyleCnt="0">
        <dgm:presLayoutVars>
          <dgm:animLvl val="lvl"/>
          <dgm:resizeHandles val="exact"/>
        </dgm:presLayoutVars>
      </dgm:prSet>
      <dgm:spPr/>
    </dgm:pt>
    <dgm:pt modelId="{321C0954-2247-4D86-A220-BCDA41BB7261}" type="pres">
      <dgm:prSet presAssocID="{24FCB2F2-4E27-4610-A954-ABB9535EFE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7685EC-180E-4ADC-87D9-33AC138FAD13}" type="pres">
      <dgm:prSet presAssocID="{24FCB2F2-4E27-4610-A954-ABB9535EFEC6}" presName="childText" presStyleLbl="revTx" presStyleIdx="0" presStyleCnt="2">
        <dgm:presLayoutVars>
          <dgm:bulletEnabled val="1"/>
        </dgm:presLayoutVars>
      </dgm:prSet>
      <dgm:spPr/>
    </dgm:pt>
    <dgm:pt modelId="{4E4F327E-B928-4BF9-9B11-E57C8CC58EB0}" type="pres">
      <dgm:prSet presAssocID="{B9F0B0EB-B06C-466A-89FC-4ED6A78C42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EC1503-1FB5-4FCF-80F7-77FD57C6293F}" type="pres">
      <dgm:prSet presAssocID="{B9F0B0EB-B06C-466A-89FC-4ED6A78C428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15271D-1DD8-40AD-9415-E9ED3D8E96D0}" srcId="{251DCBA4-875E-4E62-91A5-AA49D6AADF6A}" destId="{6285D542-5DA4-42E6-B230-8E365BB77889}" srcOrd="0" destOrd="0" parTransId="{8ED0BA46-AF18-4555-B615-90B933B68AFB}" sibTransId="{549AEEBC-79C0-48AE-A820-BE1C0EC03B1C}"/>
    <dgm:cxn modelId="{59DBEA31-2B00-4510-84D7-D0FC91E752F9}" type="presOf" srcId="{CA52F6B6-4953-4E29-A672-1E326AA6BC75}" destId="{9E3525D8-41F8-475E-9E2D-8A0FD642DBB7}" srcOrd="0" destOrd="0" presId="urn:microsoft.com/office/officeart/2005/8/layout/vList2"/>
    <dgm:cxn modelId="{54180544-01B0-42CE-9B7B-EFCD303B105A}" srcId="{CA52F6B6-4953-4E29-A672-1E326AA6BC75}" destId="{B9F0B0EB-B06C-466A-89FC-4ED6A78C4288}" srcOrd="1" destOrd="0" parTransId="{B85D1A84-7BCC-4645-9E1C-A37C7354B409}" sibTransId="{5E571AB2-21E6-411F-A182-03EF0F79C2D7}"/>
    <dgm:cxn modelId="{C235E465-AF37-4265-8809-228BE854F6F4}" srcId="{CA52F6B6-4953-4E29-A672-1E326AA6BC75}" destId="{24FCB2F2-4E27-4610-A954-ABB9535EFEC6}" srcOrd="0" destOrd="0" parTransId="{8EA8CBB5-695D-425D-AC8B-E6D2634C6E56}" sibTransId="{BE51B530-3B9A-4D6F-84AE-7C7E7AFB03D8}"/>
    <dgm:cxn modelId="{0751C648-83F2-43E4-9D31-AC4DF8EA4A48}" type="presOf" srcId="{24FCB2F2-4E27-4610-A954-ABB9535EFEC6}" destId="{321C0954-2247-4D86-A220-BCDA41BB7261}" srcOrd="0" destOrd="0" presId="urn:microsoft.com/office/officeart/2005/8/layout/vList2"/>
    <dgm:cxn modelId="{B6F2C36D-629B-4591-8502-FA8C9174B5CA}" srcId="{24FCB2F2-4E27-4610-A954-ABB9535EFEC6}" destId="{251DCBA4-875E-4E62-91A5-AA49D6AADF6A}" srcOrd="0" destOrd="0" parTransId="{F0E31D38-E4A2-484C-B3C2-67DB1A1CCFA0}" sibTransId="{7D0D20A3-C72A-4179-88C3-B3A0196260F9}"/>
    <dgm:cxn modelId="{9CF8C554-7C0F-4E86-9FA3-AD75442BDEAA}" srcId="{B9F0B0EB-B06C-466A-89FC-4ED6A78C4288}" destId="{7E888B5F-6D69-48E1-B331-D78E61AD953C}" srcOrd="0" destOrd="0" parTransId="{6A7B3E7D-7696-41FB-A506-0808BC09D11F}" sibTransId="{C858D2A6-4320-434C-9596-5389004F7C4E}"/>
    <dgm:cxn modelId="{AC211B87-5F53-45A7-A026-080432183305}" srcId="{7E888B5F-6D69-48E1-B331-D78E61AD953C}" destId="{B618CF50-A7D2-4CE3-9A8C-96E689AA93E7}" srcOrd="0" destOrd="0" parTransId="{45D48007-9C8E-4BA4-9C3C-FB15CD696260}" sibTransId="{87952849-77BF-41CE-BFF5-177B9D283516}"/>
    <dgm:cxn modelId="{360C7C9A-2D6A-4463-9F14-0B32D7F2AC09}" type="presOf" srcId="{B618CF50-A7D2-4CE3-9A8C-96E689AA93E7}" destId="{CEEC1503-1FB5-4FCF-80F7-77FD57C6293F}" srcOrd="0" destOrd="1" presId="urn:microsoft.com/office/officeart/2005/8/layout/vList2"/>
    <dgm:cxn modelId="{BE6DDCBF-AC54-43A4-AA07-F306BE6F90E6}" type="presOf" srcId="{B9F0B0EB-B06C-466A-89FC-4ED6A78C4288}" destId="{4E4F327E-B928-4BF9-9B11-E57C8CC58EB0}" srcOrd="0" destOrd="0" presId="urn:microsoft.com/office/officeart/2005/8/layout/vList2"/>
    <dgm:cxn modelId="{02D7B5D1-F4FD-4211-A9DF-94E5FC0528BD}" type="presOf" srcId="{7E888B5F-6D69-48E1-B331-D78E61AD953C}" destId="{CEEC1503-1FB5-4FCF-80F7-77FD57C6293F}" srcOrd="0" destOrd="0" presId="urn:microsoft.com/office/officeart/2005/8/layout/vList2"/>
    <dgm:cxn modelId="{69F9A7EF-3952-4CCF-93F0-871F0A17F4CE}" type="presOf" srcId="{251DCBA4-875E-4E62-91A5-AA49D6AADF6A}" destId="{5B7685EC-180E-4ADC-87D9-33AC138FAD13}" srcOrd="0" destOrd="0" presId="urn:microsoft.com/office/officeart/2005/8/layout/vList2"/>
    <dgm:cxn modelId="{2C3B79F6-6353-487F-A47C-4DFC7DC58540}" type="presOf" srcId="{6285D542-5DA4-42E6-B230-8E365BB77889}" destId="{5B7685EC-180E-4ADC-87D9-33AC138FAD13}" srcOrd="0" destOrd="1" presId="urn:microsoft.com/office/officeart/2005/8/layout/vList2"/>
    <dgm:cxn modelId="{89CE0DEB-EE40-4A9F-8A1C-4A50D3FCF4EE}" type="presParOf" srcId="{9E3525D8-41F8-475E-9E2D-8A0FD642DBB7}" destId="{321C0954-2247-4D86-A220-BCDA41BB7261}" srcOrd="0" destOrd="0" presId="urn:microsoft.com/office/officeart/2005/8/layout/vList2"/>
    <dgm:cxn modelId="{AA13D1A1-A9F6-4B97-9FF7-DA34F14D13A5}" type="presParOf" srcId="{9E3525D8-41F8-475E-9E2D-8A0FD642DBB7}" destId="{5B7685EC-180E-4ADC-87D9-33AC138FAD13}" srcOrd="1" destOrd="0" presId="urn:microsoft.com/office/officeart/2005/8/layout/vList2"/>
    <dgm:cxn modelId="{3D5C0097-E46F-48A7-84EB-EE36D456E3A1}" type="presParOf" srcId="{9E3525D8-41F8-475E-9E2D-8A0FD642DBB7}" destId="{4E4F327E-B928-4BF9-9B11-E57C8CC58EB0}" srcOrd="2" destOrd="0" presId="urn:microsoft.com/office/officeart/2005/8/layout/vList2"/>
    <dgm:cxn modelId="{837F5F74-3F90-4A02-8DF6-8E4522EE0DF8}" type="presParOf" srcId="{9E3525D8-41F8-475E-9E2D-8A0FD642DBB7}" destId="{CEEC1503-1FB5-4FCF-80F7-77FD57C629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15BDF-202C-44FA-99C7-31DAC85D6E8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6A02EC-D9E7-43ED-98BC-F9C1C19EB379}">
      <dgm:prSet/>
      <dgm:spPr/>
      <dgm:t>
        <a:bodyPr/>
        <a:lstStyle/>
        <a:p>
          <a:r>
            <a:rPr kumimoji="1" lang="ja-JP"/>
            <a:t>シミュレーション時の指定ポイント</a:t>
          </a:r>
          <a:endParaRPr lang="en-US"/>
        </a:p>
      </dgm:t>
    </dgm:pt>
    <dgm:pt modelId="{243D6890-1F3C-4460-9745-14AB48C44E96}" type="parTrans" cxnId="{770EA15E-C3AD-4759-AB76-2DB859CF7A51}">
      <dgm:prSet/>
      <dgm:spPr/>
      <dgm:t>
        <a:bodyPr/>
        <a:lstStyle/>
        <a:p>
          <a:endParaRPr lang="en-US"/>
        </a:p>
      </dgm:t>
    </dgm:pt>
    <dgm:pt modelId="{94A4EE30-B841-47D4-8DF1-FF4AE7BB45C2}" type="sibTrans" cxnId="{770EA15E-C3AD-4759-AB76-2DB859CF7A51}">
      <dgm:prSet/>
      <dgm:spPr/>
      <dgm:t>
        <a:bodyPr/>
        <a:lstStyle/>
        <a:p>
          <a:endParaRPr lang="en-US"/>
        </a:p>
      </dgm:t>
    </dgm:pt>
    <dgm:pt modelId="{F730C14E-48D5-4341-BB39-4B39E36657C9}">
      <dgm:prSet/>
      <dgm:spPr/>
      <dgm:t>
        <a:bodyPr/>
        <a:lstStyle/>
        <a:p>
          <a:r>
            <a:rPr kumimoji="1" lang="ja-JP"/>
            <a:t>１， </a:t>
          </a:r>
          <a:r>
            <a:rPr kumimoji="1" lang="en-US"/>
            <a:t>-40℃ ff, 3.6V</a:t>
          </a:r>
          <a:endParaRPr lang="en-US"/>
        </a:p>
      </dgm:t>
    </dgm:pt>
    <dgm:pt modelId="{23EBFC30-2B69-4FA4-9071-6263F635E3A1}" type="parTrans" cxnId="{E4536E47-8BE6-418D-BC4C-D7A13CCB1C0C}">
      <dgm:prSet/>
      <dgm:spPr/>
      <dgm:t>
        <a:bodyPr/>
        <a:lstStyle/>
        <a:p>
          <a:endParaRPr lang="en-US"/>
        </a:p>
      </dgm:t>
    </dgm:pt>
    <dgm:pt modelId="{09649A61-29E9-44DF-882D-0141AD7076AF}" type="sibTrans" cxnId="{E4536E47-8BE6-418D-BC4C-D7A13CCB1C0C}">
      <dgm:prSet/>
      <dgm:spPr/>
      <dgm:t>
        <a:bodyPr/>
        <a:lstStyle/>
        <a:p>
          <a:endParaRPr lang="en-US"/>
        </a:p>
      </dgm:t>
    </dgm:pt>
    <dgm:pt modelId="{737C26AE-2130-406D-AA26-51B6C7515B5F}">
      <dgm:prSet/>
      <dgm:spPr/>
      <dgm:t>
        <a:bodyPr/>
        <a:lstStyle/>
        <a:p>
          <a:r>
            <a:rPr kumimoji="1" lang="ja-JP"/>
            <a:t>２， </a:t>
          </a:r>
          <a:r>
            <a:rPr kumimoji="1" lang="en-US"/>
            <a:t>27℃, typical, 3.3V</a:t>
          </a:r>
          <a:endParaRPr lang="en-US"/>
        </a:p>
      </dgm:t>
    </dgm:pt>
    <dgm:pt modelId="{EE867B2A-0210-4F35-893A-7B0CF12DE8D7}" type="parTrans" cxnId="{FDD21241-4784-44BF-9BDF-A189C417FEDE}">
      <dgm:prSet/>
      <dgm:spPr/>
      <dgm:t>
        <a:bodyPr/>
        <a:lstStyle/>
        <a:p>
          <a:endParaRPr lang="en-US"/>
        </a:p>
      </dgm:t>
    </dgm:pt>
    <dgm:pt modelId="{2F92B654-248D-4515-9AC8-1E0CC737BE63}" type="sibTrans" cxnId="{FDD21241-4784-44BF-9BDF-A189C417FEDE}">
      <dgm:prSet/>
      <dgm:spPr/>
      <dgm:t>
        <a:bodyPr/>
        <a:lstStyle/>
        <a:p>
          <a:endParaRPr lang="en-US"/>
        </a:p>
      </dgm:t>
    </dgm:pt>
    <dgm:pt modelId="{2B944BB3-B762-46C1-A172-F55E45EE54EA}">
      <dgm:prSet/>
      <dgm:spPr/>
      <dgm:t>
        <a:bodyPr/>
        <a:lstStyle/>
        <a:p>
          <a:r>
            <a:rPr kumimoji="1" lang="ja-JP" dirty="0"/>
            <a:t>３， </a:t>
          </a:r>
          <a:r>
            <a:rPr kumimoji="1" lang="en-US" dirty="0"/>
            <a:t>125℃, ss, 3.0V</a:t>
          </a:r>
          <a:endParaRPr lang="en-US" dirty="0"/>
        </a:p>
      </dgm:t>
    </dgm:pt>
    <dgm:pt modelId="{E6FF872C-6666-4297-8B57-6B2F9DD58E85}" type="parTrans" cxnId="{D44FB338-8098-46D6-9CE4-A0A1CDF95BC2}">
      <dgm:prSet/>
      <dgm:spPr/>
      <dgm:t>
        <a:bodyPr/>
        <a:lstStyle/>
        <a:p>
          <a:endParaRPr lang="en-US"/>
        </a:p>
      </dgm:t>
    </dgm:pt>
    <dgm:pt modelId="{928463D3-3237-44ED-A00C-83ED37177E4D}" type="sibTrans" cxnId="{D44FB338-8098-46D6-9CE4-A0A1CDF95BC2}">
      <dgm:prSet/>
      <dgm:spPr/>
      <dgm:t>
        <a:bodyPr/>
        <a:lstStyle/>
        <a:p>
          <a:endParaRPr lang="en-US"/>
        </a:p>
      </dgm:t>
    </dgm:pt>
    <dgm:pt modelId="{85DECA87-6DD0-44D2-9292-0DFDE2AE6942}" type="pres">
      <dgm:prSet presAssocID="{86715BDF-202C-44FA-99C7-31DAC85D6E8E}" presName="linear" presStyleCnt="0">
        <dgm:presLayoutVars>
          <dgm:dir/>
          <dgm:animLvl val="lvl"/>
          <dgm:resizeHandles val="exact"/>
        </dgm:presLayoutVars>
      </dgm:prSet>
      <dgm:spPr/>
    </dgm:pt>
    <dgm:pt modelId="{977AC821-E9C7-48BE-B3BD-E4F439D317D5}" type="pres">
      <dgm:prSet presAssocID="{736A02EC-D9E7-43ED-98BC-F9C1C19EB379}" presName="parentLin" presStyleCnt="0"/>
      <dgm:spPr/>
    </dgm:pt>
    <dgm:pt modelId="{4834F6C3-8BF7-4DB6-864B-A8E16A714F8C}" type="pres">
      <dgm:prSet presAssocID="{736A02EC-D9E7-43ED-98BC-F9C1C19EB379}" presName="parentLeftMargin" presStyleLbl="node1" presStyleIdx="0" presStyleCnt="1"/>
      <dgm:spPr/>
    </dgm:pt>
    <dgm:pt modelId="{1F41505D-74EC-47B7-849B-AE4A25C12F8A}" type="pres">
      <dgm:prSet presAssocID="{736A02EC-D9E7-43ED-98BC-F9C1C19EB37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7C7C36-B081-4EAD-8A86-8BF3719B59AF}" type="pres">
      <dgm:prSet presAssocID="{736A02EC-D9E7-43ED-98BC-F9C1C19EB379}" presName="negativeSpace" presStyleCnt="0"/>
      <dgm:spPr/>
    </dgm:pt>
    <dgm:pt modelId="{BA5839F2-884E-4F8C-AE22-4E7DFA7DA42B}" type="pres">
      <dgm:prSet presAssocID="{736A02EC-D9E7-43ED-98BC-F9C1C19EB37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AECA709-9AC3-4BD3-8E69-518B53712B95}" type="presOf" srcId="{736A02EC-D9E7-43ED-98BC-F9C1C19EB379}" destId="{4834F6C3-8BF7-4DB6-864B-A8E16A714F8C}" srcOrd="0" destOrd="0" presId="urn:microsoft.com/office/officeart/2005/8/layout/list1"/>
    <dgm:cxn modelId="{D44FB338-8098-46D6-9CE4-A0A1CDF95BC2}" srcId="{736A02EC-D9E7-43ED-98BC-F9C1C19EB379}" destId="{2B944BB3-B762-46C1-A172-F55E45EE54EA}" srcOrd="2" destOrd="0" parTransId="{E6FF872C-6666-4297-8B57-6B2F9DD58E85}" sibTransId="{928463D3-3237-44ED-A00C-83ED37177E4D}"/>
    <dgm:cxn modelId="{770EA15E-C3AD-4759-AB76-2DB859CF7A51}" srcId="{86715BDF-202C-44FA-99C7-31DAC85D6E8E}" destId="{736A02EC-D9E7-43ED-98BC-F9C1C19EB379}" srcOrd="0" destOrd="0" parTransId="{243D6890-1F3C-4460-9745-14AB48C44E96}" sibTransId="{94A4EE30-B841-47D4-8DF1-FF4AE7BB45C2}"/>
    <dgm:cxn modelId="{FDD21241-4784-44BF-9BDF-A189C417FEDE}" srcId="{736A02EC-D9E7-43ED-98BC-F9C1C19EB379}" destId="{737C26AE-2130-406D-AA26-51B6C7515B5F}" srcOrd="1" destOrd="0" parTransId="{EE867B2A-0210-4F35-893A-7B0CF12DE8D7}" sibTransId="{2F92B654-248D-4515-9AC8-1E0CC737BE63}"/>
    <dgm:cxn modelId="{1E63FA61-D2E1-495C-AF28-24AC41CD14A5}" type="presOf" srcId="{F730C14E-48D5-4341-BB39-4B39E36657C9}" destId="{BA5839F2-884E-4F8C-AE22-4E7DFA7DA42B}" srcOrd="0" destOrd="0" presId="urn:microsoft.com/office/officeart/2005/8/layout/list1"/>
    <dgm:cxn modelId="{E4536E47-8BE6-418D-BC4C-D7A13CCB1C0C}" srcId="{736A02EC-D9E7-43ED-98BC-F9C1C19EB379}" destId="{F730C14E-48D5-4341-BB39-4B39E36657C9}" srcOrd="0" destOrd="0" parTransId="{23EBFC30-2B69-4FA4-9071-6263F635E3A1}" sibTransId="{09649A61-29E9-44DF-882D-0141AD7076AF}"/>
    <dgm:cxn modelId="{56405347-48EC-4338-ADCA-AA95C78E5FF8}" type="presOf" srcId="{737C26AE-2130-406D-AA26-51B6C7515B5F}" destId="{BA5839F2-884E-4F8C-AE22-4E7DFA7DA42B}" srcOrd="0" destOrd="1" presId="urn:microsoft.com/office/officeart/2005/8/layout/list1"/>
    <dgm:cxn modelId="{088EB052-6E23-447C-B14B-8CD0B250F73D}" type="presOf" srcId="{2B944BB3-B762-46C1-A172-F55E45EE54EA}" destId="{BA5839F2-884E-4F8C-AE22-4E7DFA7DA42B}" srcOrd="0" destOrd="2" presId="urn:microsoft.com/office/officeart/2005/8/layout/list1"/>
    <dgm:cxn modelId="{DCB92D92-ACA5-4952-AF39-60614E679196}" type="presOf" srcId="{86715BDF-202C-44FA-99C7-31DAC85D6E8E}" destId="{85DECA87-6DD0-44D2-9292-0DFDE2AE6942}" srcOrd="0" destOrd="0" presId="urn:microsoft.com/office/officeart/2005/8/layout/list1"/>
    <dgm:cxn modelId="{E8164AB7-4E34-44BE-AEB4-B30E2EAF966E}" type="presOf" srcId="{736A02EC-D9E7-43ED-98BC-F9C1C19EB379}" destId="{1F41505D-74EC-47B7-849B-AE4A25C12F8A}" srcOrd="1" destOrd="0" presId="urn:microsoft.com/office/officeart/2005/8/layout/list1"/>
    <dgm:cxn modelId="{03AD3837-3F89-4688-B01B-07A0ADA4E61E}" type="presParOf" srcId="{85DECA87-6DD0-44D2-9292-0DFDE2AE6942}" destId="{977AC821-E9C7-48BE-B3BD-E4F439D317D5}" srcOrd="0" destOrd="0" presId="urn:microsoft.com/office/officeart/2005/8/layout/list1"/>
    <dgm:cxn modelId="{9C45CABE-B907-415A-BB53-78539C930E9D}" type="presParOf" srcId="{977AC821-E9C7-48BE-B3BD-E4F439D317D5}" destId="{4834F6C3-8BF7-4DB6-864B-A8E16A714F8C}" srcOrd="0" destOrd="0" presId="urn:microsoft.com/office/officeart/2005/8/layout/list1"/>
    <dgm:cxn modelId="{236000FA-8372-4E99-8194-282D2B94EE79}" type="presParOf" srcId="{977AC821-E9C7-48BE-B3BD-E4F439D317D5}" destId="{1F41505D-74EC-47B7-849B-AE4A25C12F8A}" srcOrd="1" destOrd="0" presId="urn:microsoft.com/office/officeart/2005/8/layout/list1"/>
    <dgm:cxn modelId="{1FACDA61-2ACC-4865-A9DD-4B93524988AB}" type="presParOf" srcId="{85DECA87-6DD0-44D2-9292-0DFDE2AE6942}" destId="{AD7C7C36-B081-4EAD-8A86-8BF3719B59AF}" srcOrd="1" destOrd="0" presId="urn:microsoft.com/office/officeart/2005/8/layout/list1"/>
    <dgm:cxn modelId="{FE66F822-4D2F-4B27-B5AF-1DC65D733191}" type="presParOf" srcId="{85DECA87-6DD0-44D2-9292-0DFDE2AE6942}" destId="{BA5839F2-884E-4F8C-AE22-4E7DFA7DA42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0954-2247-4D86-A220-BCDA41BB7261}">
      <dsp:nvSpPr>
        <dsp:cNvPr id="0" name=""/>
        <dsp:cNvSpPr/>
      </dsp:nvSpPr>
      <dsp:spPr>
        <a:xfrm>
          <a:off x="0" y="10410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電源</a:t>
          </a:r>
          <a:endParaRPr lang="en-US" sz="2100" kern="1200"/>
        </a:p>
      </dsp:txBody>
      <dsp:txXfrm>
        <a:off x="31185" y="41595"/>
        <a:ext cx="10453230" cy="576450"/>
      </dsp:txXfrm>
    </dsp:sp>
    <dsp:sp modelId="{5B7685EC-180E-4ADC-87D9-33AC138FAD13}">
      <dsp:nvSpPr>
        <dsp:cNvPr id="0" name=""/>
        <dsp:cNvSpPr/>
      </dsp:nvSpPr>
      <dsp:spPr>
        <a:xfrm>
          <a:off x="0" y="649230"/>
          <a:ext cx="105156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どのように作るのか？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森さんの</a:t>
          </a:r>
          <a:r>
            <a:rPr kumimoji="1" lang="en-US" sz="1600" kern="1200"/>
            <a:t>PLL</a:t>
          </a:r>
          <a:r>
            <a:rPr kumimoji="1" lang="ja-JP" sz="1600" kern="1200"/>
            <a:t>から持ってくればよい？</a:t>
          </a:r>
          <a:endParaRPr lang="en-US" sz="1600" kern="1200"/>
        </a:p>
      </dsp:txBody>
      <dsp:txXfrm>
        <a:off x="0" y="649230"/>
        <a:ext cx="10515600" cy="760725"/>
      </dsp:txXfrm>
    </dsp:sp>
    <dsp:sp modelId="{4E4F327E-B928-4BF9-9B11-E57C8CC58EB0}">
      <dsp:nvSpPr>
        <dsp:cNvPr id="0" name=""/>
        <dsp:cNvSpPr/>
      </dsp:nvSpPr>
      <dsp:spPr>
        <a:xfrm>
          <a:off x="0" y="1409955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クロックバッファー</a:t>
          </a:r>
          <a:endParaRPr lang="en-US" sz="2100" kern="1200"/>
        </a:p>
      </dsp:txBody>
      <dsp:txXfrm>
        <a:off x="31185" y="1441140"/>
        <a:ext cx="10453230" cy="576450"/>
      </dsp:txXfrm>
    </dsp:sp>
    <dsp:sp modelId="{CEEC1503-1FB5-4FCF-80F7-77FD57C6293F}">
      <dsp:nvSpPr>
        <dsp:cNvPr id="0" name=""/>
        <dsp:cNvSpPr/>
      </dsp:nvSpPr>
      <dsp:spPr>
        <a:xfrm>
          <a:off x="0" y="2048775"/>
          <a:ext cx="105156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どのように作るのか？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森さんの</a:t>
          </a:r>
          <a:r>
            <a:rPr kumimoji="1" lang="en-US" sz="1600" kern="1200"/>
            <a:t>PLL</a:t>
          </a:r>
          <a:r>
            <a:rPr kumimoji="1" lang="ja-JP" sz="1600" kern="1200"/>
            <a:t>から持ってくればよい？</a:t>
          </a:r>
          <a:endParaRPr lang="en-US" sz="1600" kern="1200"/>
        </a:p>
      </dsp:txBody>
      <dsp:txXfrm>
        <a:off x="0" y="2048775"/>
        <a:ext cx="10515600" cy="760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39F2-884E-4F8C-AE22-4E7DFA7DA42B}">
      <dsp:nvSpPr>
        <dsp:cNvPr id="0" name=""/>
        <dsp:cNvSpPr/>
      </dsp:nvSpPr>
      <dsp:spPr>
        <a:xfrm>
          <a:off x="0" y="1945309"/>
          <a:ext cx="6666833" cy="185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/>
            <a:t>１， </a:t>
          </a:r>
          <a:r>
            <a:rPr kumimoji="1" lang="en-US" sz="2000" kern="1200"/>
            <a:t>-40℃ ff, 3.6V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/>
            <a:t>２， </a:t>
          </a:r>
          <a:r>
            <a:rPr kumimoji="1" lang="en-US" sz="2000" kern="1200"/>
            <a:t>27℃, typical, 3.3V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2000" kern="1200" dirty="0"/>
            <a:t>３， </a:t>
          </a:r>
          <a:r>
            <a:rPr kumimoji="1" lang="en-US" sz="2000" kern="1200" dirty="0"/>
            <a:t>125℃, ss, 3.0V</a:t>
          </a:r>
          <a:endParaRPr lang="en-US" sz="2000" kern="1200" dirty="0"/>
        </a:p>
      </dsp:txBody>
      <dsp:txXfrm>
        <a:off x="0" y="1945309"/>
        <a:ext cx="6666833" cy="1858500"/>
      </dsp:txXfrm>
    </dsp:sp>
    <dsp:sp modelId="{1F41505D-74EC-47B7-849B-AE4A25C12F8A}">
      <dsp:nvSpPr>
        <dsp:cNvPr id="0" name=""/>
        <dsp:cNvSpPr/>
      </dsp:nvSpPr>
      <dsp:spPr>
        <a:xfrm>
          <a:off x="333341" y="165010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シミュレーション時の指定ポイント</a:t>
          </a:r>
          <a:endParaRPr lang="en-US" sz="2000" kern="1200"/>
        </a:p>
      </dsp:txBody>
      <dsp:txXfrm>
        <a:off x="362162" y="1678930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6E8F-672F-412A-AE2E-7FCD717ADA2E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BEC66-BA8E-4C94-BD70-703183123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BEC66-BA8E-4C94-BD70-7031831237A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93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D6789-920F-E3CF-0383-D9CAF518C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66D859-A714-7A0F-F475-85C4C25C5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3DD899-7346-7C93-AF21-668252E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BCC3A-9394-DE61-A109-4F69D12F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A7394-45F7-0A01-CB48-D031EA52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3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4FA1E-5C8A-5CAB-A8D9-43CB2A5E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A21736-1DA5-8889-BC57-1098B0EB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FC00A-F3A2-2F93-5FEE-D79906AB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2FDE6-FEDA-2F00-3F56-94C94669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05DD8-8356-C3A3-8B4C-1459A61E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0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5B6EAE-3631-BCBC-B540-5FCE8E07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0AD30A-E960-3DAE-10E0-D207B6B6F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CEF0C-D2BD-ED26-5131-2FC187EF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50AC9-B316-10ED-B66A-19CE6293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4FC77E-5101-9F7F-555A-888F156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E9B3F-910C-DBFA-4212-08A9D4A1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EA0A94-9C89-4627-B785-FFCAEDAC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91E51-18DE-5319-ABFD-4438346E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B32E22-0A10-BD2C-4F2A-FDE0CF9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DCABE-BA19-1665-C22D-D36A199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4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C08B8-2093-24B0-B023-BC306F5E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476ABB-FD21-6410-9F0F-9620EF63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25D4E-F0ED-0DF5-04C0-91C4E0BA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8C5DB-F520-74D1-21BA-AF50BBE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2A0A4E-8CEB-1FBF-3B13-5888A01D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22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A4DA1-FF52-A7FB-DD75-1B5CEFEB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37ACB-31E3-CDDE-511E-27FA3F637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98CF56-AD3E-A198-A164-98C897E2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A9725-8883-D5AD-1813-E7C5ACCF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EAF47-9B46-A9D2-31AE-B9BEEAF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DA901D-EB12-B5CD-7749-EBCFFB3E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6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2E1E2-D550-FC81-208E-1637E690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E333CF-C738-1716-2617-F330FFB0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90547D-82EF-F0BE-2476-5E86C3B59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A00097-17A0-B8C4-D043-5B5FEE977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3E6637-E939-E5AA-0EF1-22D3CB0A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7BD0C2-C170-B750-7E06-C6254D37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FC1D5E-AFA3-67C0-E403-1FBB0024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7352E4-D013-AE21-7858-88FDAD34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84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08A71-1D27-0480-0624-997F858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947AA3-3B17-9E6E-311F-5DD56FCD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C40C1E-DAD4-D106-2898-83BE3E2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3FE802-CA67-9812-4F92-704D3BF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7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21C698-9483-C89C-E613-616B186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9D406-9971-0F4E-269D-196FF0CC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E592C4-137B-BBED-F799-1750D87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4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2F037-F685-E0D9-F74D-23D1EBC5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E943F3-9B14-BA5C-1F4F-BEEB438D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9ED707-74B5-0EA6-AE03-8EC94EF8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738025-C0C7-B6A2-C6B7-99F386FA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576D86-C2C5-1AC4-D145-6F63124D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B02A6-F6FC-0FF0-6656-613A9A30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E0237-5334-BE30-76A0-BC47425E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DFE68E-3758-6073-D5FA-17100D2CE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0EB8C3-F75A-9863-D11C-692DC2635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99EC48-E897-FBAF-610C-3F8ECE97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E166F5-A5B0-1030-A6B9-3E0C192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69C42-199D-1868-A615-78E20A8C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D2ED17-1160-DD32-50DB-19B2300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BC68B0-8D09-0632-7796-C8A55646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38434-69CB-F5AE-4605-B4D7BD13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5F430-7FB3-4A74-8514-AC7DDC05BAD5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F3797-7AAB-1108-5E55-EF884FEF6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D69406-A563-D971-0CA6-A9D74AB8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868D8-5B01-49B0-A014-B8E44B63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67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iles-esta-usado/DC23-LTC2/tree/add-ic-makefile/padfra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20F02D-83E8-C074-E8C3-791CA710E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4800">
                <a:solidFill>
                  <a:srgbClr val="FFFFFF"/>
                </a:solidFill>
              </a:rPr>
              <a:t>統合までの道のり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B72BC9-A792-0D47-2204-DD37E691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>
                <a:solidFill>
                  <a:srgbClr val="FFFFFF"/>
                </a:solidFill>
              </a:rPr>
              <a:t>Noritsuna Imamura</a:t>
            </a:r>
          </a:p>
          <a:p>
            <a:pPr algn="r"/>
            <a:r>
              <a:rPr lang="en-US" altLang="ja-JP">
                <a:solidFill>
                  <a:srgbClr val="FFFFFF"/>
                </a:solidFill>
              </a:rPr>
              <a:t>noritsuna@ishi-kai.org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D0F8B7-DAA0-A429-47B9-40AFD07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パッド情報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91622-3711-6F51-61B2-0DD08C10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070647"/>
            <a:ext cx="5131088" cy="2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C1DF10-C9EE-1123-1B51-CB0F556A33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4530120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494B5BA-2C54-2B04-E785-9D8634E8D36C}"/>
              </a:ext>
            </a:extLst>
          </p:cNvPr>
          <p:cNvSpPr txBox="1">
            <a:spLocks/>
          </p:cNvSpPr>
          <p:nvPr/>
        </p:nvSpPr>
        <p:spPr>
          <a:xfrm>
            <a:off x="838200" y="6388481"/>
            <a:ext cx="10515600" cy="3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800" dirty="0">
                <a:hlinkClick r:id="rId4"/>
              </a:rPr>
              <a:t>https://github.com/akiles-esta-usado/DC23-LTC2/tree/add-ic-makefile/padframe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6064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6D332C-4FE4-882C-0895-5FCCA833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kumimoji="1" lang="ja-JP" altLang="en-US" sz="4000">
                <a:solidFill>
                  <a:srgbClr val="FFFFFF"/>
                </a:solidFill>
              </a:rPr>
              <a:t>シミュレーション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715B72C7-BFAC-DBDA-FF12-E017934F1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1407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6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55429B-9875-4073-0C97-181C8F3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PLL</a:t>
            </a:r>
            <a:r>
              <a:rPr kumimoji="1" lang="ja-JP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のシミュレーション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1D082C3-D910-7CA6-F4C2-A847051BA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67" y="1675227"/>
            <a:ext cx="732366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2483BE-3DE8-0AE6-AFB5-6821444A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3700" dirty="0">
                <a:solidFill>
                  <a:srgbClr val="FFFFFF"/>
                </a:solidFill>
              </a:rPr>
              <a:t>PLL</a:t>
            </a:r>
            <a:r>
              <a:rPr lang="ja-JP" altLang="en-US" sz="3700" dirty="0">
                <a:solidFill>
                  <a:srgbClr val="FFFFFF"/>
                </a:solidFill>
              </a:rPr>
              <a:t>のすべてを統合した</a:t>
            </a:r>
            <a:br>
              <a:rPr kumimoji="1" lang="en-US" altLang="ja-JP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シミュレーション（提出状態）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AC870-F94A-A198-C309-B89C5E4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一発、数時間単位・・・</a:t>
            </a:r>
            <a:endParaRPr kumimoji="1" lang="en-US" altLang="ja-JP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725E70-D586-61DA-57E5-EDF66E5A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80" y="390832"/>
            <a:ext cx="7531858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714D2F-8A5A-5921-4E34-50B760F2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4230093"/>
            <a:ext cx="4412973" cy="1800165"/>
          </a:xfrm>
        </p:spPr>
        <p:txBody>
          <a:bodyPr anchor="t">
            <a:normAutofit/>
          </a:bodyPr>
          <a:lstStyle/>
          <a:p>
            <a:pPr algn="r"/>
            <a:r>
              <a:rPr kumimoji="1" lang="en-US" altLang="ja-JP" sz="4000" dirty="0"/>
              <a:t>PLL</a:t>
            </a:r>
            <a:r>
              <a:rPr kumimoji="1" lang="ja-JP" altLang="en-US" sz="4000" dirty="0"/>
              <a:t>の電源など</a:t>
            </a:r>
            <a:br>
              <a:rPr kumimoji="1" lang="en-US" altLang="ja-JP" sz="4000" dirty="0"/>
            </a:br>
            <a:r>
              <a:rPr kumimoji="1" lang="ja-JP" altLang="en-US" sz="4000" dirty="0"/>
              <a:t>全部入り回路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72DF62-558E-F554-78E9-F4F431CC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973412"/>
            <a:ext cx="11139778" cy="2422900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07264-9F45-E7B1-6BDD-0891EE38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ja-JP" altLang="en-US" sz="2000" dirty="0"/>
              <a:t>これを我々も統合の時に作らないといけない可能性がある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森</a:t>
            </a:r>
            <a:r>
              <a:rPr lang="ja-JP" altLang="en-US" sz="1600" dirty="0"/>
              <a:t>えも～ん、助けて～～～</a:t>
            </a:r>
            <a:endParaRPr kumimoji="1" lang="ja-JP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3" descr="空の青い花火">
            <a:extLst>
              <a:ext uri="{FF2B5EF4-FFF2-40B4-BE49-F238E27FC236}">
                <a16:creationId xmlns:a16="http://schemas.microsoft.com/office/drawing/2014/main" id="{C850B45E-705D-82E7-813B-C47FC27B3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B42063-720D-40FE-9864-8C981DA0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5200">
                <a:solidFill>
                  <a:srgbClr val="FFFFFF"/>
                </a:solidFill>
              </a:rPr>
              <a:t>19</a:t>
            </a:r>
            <a:r>
              <a:rPr kumimoji="1" lang="ja-JP" altLang="en-US" sz="5200">
                <a:solidFill>
                  <a:srgbClr val="FFFFFF"/>
                </a:solidFill>
              </a:rPr>
              <a:t>日：テープアウトへ！！！</a:t>
            </a:r>
          </a:p>
        </p:txBody>
      </p:sp>
    </p:spTree>
    <p:extLst>
      <p:ext uri="{BB962C8B-B14F-4D97-AF65-F5344CB8AC3E}">
        <p14:creationId xmlns:p14="http://schemas.microsoft.com/office/powerpoint/2010/main" val="204832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05C52D-1A21-09F3-FB9E-2F3B42CD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FFFFFF"/>
                </a:solidFill>
              </a:rPr>
              <a:t>備考：</a:t>
            </a:r>
            <a:r>
              <a:rPr kumimoji="1" lang="en-US" altLang="ja-JP" sz="4000" dirty="0">
                <a:solidFill>
                  <a:srgbClr val="FFFFFF"/>
                </a:solidFill>
              </a:rPr>
              <a:t>GF180</a:t>
            </a:r>
            <a:r>
              <a:rPr kumimoji="1" lang="ja-JP" altLang="en-US" sz="4000" dirty="0">
                <a:solidFill>
                  <a:srgbClr val="FFFFFF"/>
                </a:solidFill>
              </a:rPr>
              <a:t> </a:t>
            </a:r>
            <a:r>
              <a:rPr kumimoji="1" lang="en-US" altLang="ja-JP" sz="4000" dirty="0">
                <a:solidFill>
                  <a:srgbClr val="FFFFFF"/>
                </a:solidFill>
              </a:rPr>
              <a:t>PDK</a:t>
            </a:r>
            <a:r>
              <a:rPr kumimoji="1" lang="ja-JP" altLang="en-US" sz="4000" dirty="0">
                <a:solidFill>
                  <a:srgbClr val="FFFFFF"/>
                </a:solidFill>
              </a:rPr>
              <a:t>のバグ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C9FFFD-68E9-95B6-2AE3-C903F544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kumimoji="1" lang="en-US" altLang="ja-JP" sz="2000"/>
              <a:t>Pcell</a:t>
            </a:r>
            <a:r>
              <a:rPr kumimoji="1" lang="ja-JP" altLang="en-US" sz="2000"/>
              <a:t>が無改造で動かない </a:t>
            </a:r>
            <a:r>
              <a:rPr kumimoji="1" lang="en-US" altLang="ja-JP" sz="2000"/>
              <a:t>(</a:t>
            </a:r>
            <a:r>
              <a:rPr kumimoji="1" lang="ja-JP" altLang="en-US" sz="2000"/>
              <a:t>これはバグではなく、</a:t>
            </a:r>
            <a:r>
              <a:rPr kumimoji="1" lang="en-US" altLang="ja-JP" sz="2000"/>
              <a:t>GDSFactory</a:t>
            </a:r>
            <a:r>
              <a:rPr kumimoji="1" lang="ja-JP" altLang="en-US" sz="2000"/>
              <a:t>の仕様変更によるもの）</a:t>
            </a:r>
          </a:p>
          <a:p>
            <a:r>
              <a:rPr kumimoji="1" lang="en-US" altLang="ja-JP" sz="2000"/>
              <a:t>nwell</a:t>
            </a:r>
            <a:r>
              <a:rPr kumimoji="1" lang="ja-JP" altLang="en-US" sz="2000"/>
              <a:t>と</a:t>
            </a:r>
            <a:r>
              <a:rPr kumimoji="1" lang="en-US" altLang="ja-JP" sz="2000"/>
              <a:t>dnwell</a:t>
            </a:r>
            <a:r>
              <a:rPr kumimoji="1" lang="ja-JP" altLang="en-US" sz="2000"/>
              <a:t>が重なった領域で導通していると認識されない</a:t>
            </a:r>
          </a:p>
          <a:p>
            <a:r>
              <a:rPr kumimoji="1" lang="en-US" altLang="ja-JP" sz="2000"/>
              <a:t>dnwell</a:t>
            </a:r>
            <a:r>
              <a:rPr kumimoji="1" lang="ja-JP" altLang="en-US" sz="2000"/>
              <a:t>が無い状態で</a:t>
            </a:r>
            <a:r>
              <a:rPr kumimoji="1" lang="en-US" altLang="ja-JP" sz="2000"/>
              <a:t>pwell</a:t>
            </a:r>
            <a:r>
              <a:rPr kumimoji="1" lang="ja-JP" altLang="en-US" sz="2000"/>
              <a:t>を敷いた時、</a:t>
            </a:r>
            <a:r>
              <a:rPr kumimoji="1" lang="en-US" altLang="ja-JP" sz="2000"/>
              <a:t>pwell</a:t>
            </a:r>
            <a:r>
              <a:rPr kumimoji="1" lang="ja-JP" altLang="en-US" sz="2000"/>
              <a:t>と</a:t>
            </a:r>
            <a:r>
              <a:rPr kumimoji="1" lang="en-US" altLang="ja-JP" sz="2000"/>
              <a:t>p-</a:t>
            </a:r>
            <a:r>
              <a:rPr kumimoji="1" lang="ja-JP" altLang="en-US" sz="2000"/>
              <a:t>サブストレートが導通していると認識されない</a:t>
            </a:r>
          </a:p>
          <a:p>
            <a:r>
              <a:rPr kumimoji="1" lang="en-US" altLang="ja-JP" sz="2000"/>
              <a:t>metal3</a:t>
            </a:r>
            <a:r>
              <a:rPr kumimoji="1" lang="ja-JP" altLang="en-US" sz="2000"/>
              <a:t>以降のラベルの存在を検知できない</a:t>
            </a:r>
          </a:p>
          <a:p>
            <a:r>
              <a:rPr kumimoji="1" lang="en-US" altLang="ja-JP" sz="2000"/>
              <a:t>DNW</a:t>
            </a:r>
            <a:r>
              <a:rPr kumimoji="1" lang="ja-JP" altLang="en-US" sz="2000"/>
              <a:t>付</a:t>
            </a:r>
            <a:r>
              <a:rPr kumimoji="1" lang="en-US" altLang="ja-JP" sz="2000"/>
              <a:t>PFET</a:t>
            </a:r>
            <a:r>
              <a:rPr kumimoji="1" lang="ja-JP" altLang="en-US" sz="2000"/>
              <a:t>がよくわからない</a:t>
            </a:r>
          </a:p>
        </p:txBody>
      </p:sp>
    </p:spTree>
    <p:extLst>
      <p:ext uri="{BB962C8B-B14F-4D97-AF65-F5344CB8AC3E}">
        <p14:creationId xmlns:p14="http://schemas.microsoft.com/office/powerpoint/2010/main" val="12065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27ECB6D-9EB8-A879-8492-0B797153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各ブロックの疑問点</a:t>
            </a:r>
          </a:p>
        </p:txBody>
      </p:sp>
    </p:spTree>
    <p:extLst>
      <p:ext uri="{BB962C8B-B14F-4D97-AF65-F5344CB8AC3E}">
        <p14:creationId xmlns:p14="http://schemas.microsoft.com/office/powerpoint/2010/main" val="7040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FC3247-69F9-9909-9BC5-A2823232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kumimoji="1" lang="ja-JP" altLang="en-US" sz="4000">
                <a:solidFill>
                  <a:srgbClr val="FFFFFF"/>
                </a:solidFill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7A0E6-CA58-DDE8-E519-DFAA4144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49480"/>
            <a:ext cx="4037838" cy="5546047"/>
          </a:xfrm>
        </p:spPr>
        <p:txBody>
          <a:bodyPr anchor="ctr">
            <a:normAutofit/>
          </a:bodyPr>
          <a:lstStyle/>
          <a:p>
            <a:r>
              <a:rPr kumimoji="1" lang="ja-JP" altLang="en-US" sz="3200" dirty="0"/>
              <a:t>来週の各ブロック完成に向けて、　必要な情報を得ること</a:t>
            </a:r>
          </a:p>
        </p:txBody>
      </p:sp>
      <p:pic>
        <p:nvPicPr>
          <p:cNvPr id="5" name="Picture 4" descr="雲の上で編隊を作るスカイダイバー">
            <a:extLst>
              <a:ext uri="{FF2B5EF4-FFF2-40B4-BE49-F238E27FC236}">
                <a16:creationId xmlns:a16="http://schemas.microsoft.com/office/drawing/2014/main" id="{0EE9D647-2537-CAB9-52F7-70B96AB5C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36" r="25327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496F-30D2-79DD-5A3E-309379A7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0A317107-5EB4-3BBA-37F1-2ABA579742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68686"/>
          <a:ext cx="10515600" cy="281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9F029F1-1796-3110-1AFD-914B3CD71214}"/>
              </a:ext>
            </a:extLst>
          </p:cNvPr>
          <p:cNvSpPr txBox="1">
            <a:spLocks/>
          </p:cNvSpPr>
          <p:nvPr/>
        </p:nvSpPr>
        <p:spPr>
          <a:xfrm>
            <a:off x="969263" y="1690688"/>
            <a:ext cx="10823344" cy="153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チリチームからの依頼</a:t>
            </a:r>
            <a:endParaRPr lang="en-US" altLang="ja-JP" sz="3200" dirty="0"/>
          </a:p>
          <a:p>
            <a:pPr lvl="1"/>
            <a:r>
              <a:rPr lang="ja-JP" altLang="en-US" dirty="0"/>
              <a:t>分配されたクロック用にクロックバッファーが必要</a:t>
            </a:r>
            <a:endParaRPr lang="en-US" altLang="ja-JP" dirty="0"/>
          </a:p>
          <a:p>
            <a:pPr lvl="1"/>
            <a:r>
              <a:rPr lang="ja-JP" altLang="en-US" dirty="0"/>
              <a:t>電源については</a:t>
            </a:r>
            <a:r>
              <a:rPr lang="en-US" altLang="ja-JP" dirty="0"/>
              <a:t>VSS </a:t>
            </a:r>
            <a:r>
              <a:rPr lang="ja-JP" altLang="en-US" dirty="0"/>
              <a:t>はチップ全体で共通、電源は各国ごとに独立させる</a:t>
            </a:r>
          </a:p>
        </p:txBody>
      </p:sp>
    </p:spTree>
    <p:extLst>
      <p:ext uri="{BB962C8B-B14F-4D97-AF65-F5344CB8AC3E}">
        <p14:creationId xmlns:p14="http://schemas.microsoft.com/office/powerpoint/2010/main" val="32844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496F-30D2-79DD-5A3E-309379A7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>
                <a:solidFill>
                  <a:srgbClr val="FFFFFF"/>
                </a:solidFill>
              </a:rPr>
              <a:t>CDAC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D67180-FE88-9AB1-B159-7DA094D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kumimoji="1" lang="en-US" altLang="ja-JP" sz="2000"/>
              <a:t>MIM</a:t>
            </a:r>
            <a:r>
              <a:rPr lang="ja-JP" altLang="en-US" sz="2000"/>
              <a:t>にかかる電圧値</a:t>
            </a:r>
            <a:endParaRPr kumimoji="1" lang="en-US" altLang="ja-JP" sz="2000"/>
          </a:p>
          <a:p>
            <a:r>
              <a:rPr kumimoji="1" lang="en-US" altLang="ja-JP" sz="2000"/>
              <a:t>MIM</a:t>
            </a:r>
            <a:r>
              <a:rPr lang="ja-JP" altLang="en-US" sz="2000"/>
              <a:t>に</a:t>
            </a:r>
            <a:r>
              <a:rPr kumimoji="1" lang="ja-JP" altLang="en-US" sz="2000"/>
              <a:t>必要な電流</a:t>
            </a:r>
            <a:r>
              <a:rPr lang="ja-JP" altLang="en-US" sz="2000"/>
              <a:t>値</a:t>
            </a:r>
            <a:endParaRPr kumimoji="1" lang="en-US" altLang="ja-JP" sz="2000"/>
          </a:p>
          <a:p>
            <a:endParaRPr lang="en-US" altLang="ja-JP" sz="2000"/>
          </a:p>
          <a:p>
            <a:endParaRPr kumimoji="1"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73348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496F-30D2-79DD-5A3E-309379A7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</a:rPr>
              <a:t>コンパレータ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D67180-FE88-9AB1-B159-7DA094D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ja-JP" sz="2000"/>
              <a:t>Vref</a:t>
            </a:r>
            <a:r>
              <a:rPr lang="ja-JP" altLang="en-US" sz="2000"/>
              <a:t>などの電圧値</a:t>
            </a:r>
            <a:endParaRPr lang="en-US" altLang="ja-JP" sz="2000"/>
          </a:p>
          <a:p>
            <a:pPr lvl="1"/>
            <a:r>
              <a:rPr kumimoji="1" lang="en-US" altLang="ja-JP" sz="2000"/>
              <a:t>Vref</a:t>
            </a:r>
            <a:r>
              <a:rPr kumimoji="1" lang="ja-JP" altLang="en-US" sz="2000"/>
              <a:t>以外の電圧は必要</a:t>
            </a:r>
            <a:r>
              <a:rPr lang="ja-JP" altLang="en-US" sz="2000"/>
              <a:t>？</a:t>
            </a:r>
            <a:endParaRPr kumimoji="1" lang="en-US" altLang="ja-JP" sz="2000"/>
          </a:p>
          <a:p>
            <a:pPr lvl="2"/>
            <a:r>
              <a:rPr lang="ja-JP" altLang="en-US" dirty="0"/>
              <a:t>必要なら</a:t>
            </a:r>
            <a:r>
              <a:rPr kumimoji="1" lang="ja-JP" altLang="en-US" dirty="0"/>
              <a:t>だれが作る？</a:t>
            </a:r>
            <a:endParaRPr kumimoji="1" lang="en-US" altLang="ja-JP" dirty="0"/>
          </a:p>
          <a:p>
            <a:r>
              <a:rPr lang="ja-JP" altLang="en-US" sz="2000"/>
              <a:t>クロックバッファーは必要か？</a:t>
            </a:r>
            <a:endParaRPr lang="en-US" altLang="ja-JP" sz="2000"/>
          </a:p>
          <a:p>
            <a:pPr lvl="1"/>
            <a:endParaRPr kumimoji="1"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114439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EB2B79-9DD8-B8B4-2B78-B6D95111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FFFFFF"/>
                </a:solidFill>
              </a:rPr>
              <a:t>スイッチ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AC646-32A3-8CC9-0E8B-81D0456C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kumimoji="1" lang="ja-JP" altLang="en-US" sz="2000"/>
              <a:t>どのように組み込むのか？</a:t>
            </a:r>
          </a:p>
        </p:txBody>
      </p:sp>
    </p:spTree>
    <p:extLst>
      <p:ext uri="{BB962C8B-B14F-4D97-AF65-F5344CB8AC3E}">
        <p14:creationId xmlns:p14="http://schemas.microsoft.com/office/powerpoint/2010/main" val="26785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8B1D92-3FCF-D0E8-08A5-FB3E1C2B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2E40A-E257-A739-3572-35D655AC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891784" cy="3843666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本日</a:t>
            </a:r>
            <a:endParaRPr lang="en-US" altLang="ja-JP" sz="2000" dirty="0"/>
          </a:p>
          <a:p>
            <a:pPr lvl="1"/>
            <a:r>
              <a:rPr lang="ja-JP" altLang="en-US" sz="1600" dirty="0"/>
              <a:t>足りないものチェック</a:t>
            </a:r>
            <a:endParaRPr lang="en-US" altLang="ja-JP" sz="1600" dirty="0"/>
          </a:p>
          <a:p>
            <a:r>
              <a:rPr kumimoji="1" lang="en-US" altLang="ja-JP" sz="2000" dirty="0"/>
              <a:t>8</a:t>
            </a:r>
            <a:r>
              <a:rPr kumimoji="1" lang="ja-JP" altLang="en-US" sz="2000" dirty="0"/>
              <a:t>日の週</a:t>
            </a:r>
            <a:endParaRPr kumimoji="1" lang="en-US" altLang="ja-JP" sz="2000" dirty="0"/>
          </a:p>
          <a:p>
            <a:pPr lvl="1"/>
            <a:r>
              <a:rPr kumimoji="1" lang="ja-JP" altLang="en-US" sz="1600" dirty="0"/>
              <a:t>ひたすら作る</a:t>
            </a:r>
            <a:endParaRPr kumimoji="1" lang="en-US" altLang="ja-JP" sz="1600" dirty="0"/>
          </a:p>
          <a:p>
            <a:r>
              <a:rPr kumimoji="1" lang="en-US" altLang="ja-JP" sz="2000" dirty="0"/>
              <a:t>13</a:t>
            </a:r>
            <a:r>
              <a:rPr kumimoji="1" lang="ja-JP" altLang="en-US" sz="2000" dirty="0"/>
              <a:t>～</a:t>
            </a:r>
            <a:r>
              <a:rPr kumimoji="1" lang="en-US" altLang="ja-JP" sz="2000" dirty="0"/>
              <a:t>14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  <a:p>
            <a:pPr lvl="1"/>
            <a:r>
              <a:rPr kumimoji="1" lang="ja-JP" altLang="en-US" sz="1600" dirty="0"/>
              <a:t>各ブロック統合</a:t>
            </a:r>
            <a:endParaRPr kumimoji="1" lang="en-US" altLang="ja-JP" sz="1600" dirty="0"/>
          </a:p>
          <a:p>
            <a:r>
              <a:rPr lang="en-US" altLang="ja-JP" sz="2000" dirty="0"/>
              <a:t>15</a:t>
            </a:r>
            <a:r>
              <a:rPr lang="ja-JP" altLang="en-US" sz="2000" dirty="0"/>
              <a:t>日の週</a:t>
            </a:r>
            <a:endParaRPr lang="en-US" altLang="ja-JP" sz="2000" dirty="0"/>
          </a:p>
          <a:p>
            <a:pPr lvl="1"/>
            <a:r>
              <a:rPr lang="ja-JP" altLang="en-US" sz="1600" dirty="0"/>
              <a:t>統合シミュレーションへの道のり</a:t>
            </a:r>
            <a:endParaRPr lang="en-US" altLang="ja-JP" sz="1600" dirty="0"/>
          </a:p>
          <a:p>
            <a:r>
              <a:rPr kumimoji="1" lang="en-US" altLang="ja-JP" sz="2000" dirty="0"/>
              <a:t>19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  <a:p>
            <a:pPr lvl="1"/>
            <a:r>
              <a:rPr kumimoji="1" lang="ja-JP" altLang="en-US" sz="1600" dirty="0"/>
              <a:t>テープアウト</a:t>
            </a:r>
          </a:p>
        </p:txBody>
      </p:sp>
      <p:pic>
        <p:nvPicPr>
          <p:cNvPr id="5" name="Picture 4" descr="テーブル上に置かれたカレンダー">
            <a:extLst>
              <a:ext uri="{FF2B5EF4-FFF2-40B4-BE49-F238E27FC236}">
                <a16:creationId xmlns:a16="http://schemas.microsoft.com/office/drawing/2014/main" id="{15428DD1-1008-30CA-1223-35F071AC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6" r="3981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75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5A4E779-8F6C-7C09-2552-2E822274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統合への道</a:t>
            </a:r>
          </a:p>
        </p:txBody>
      </p:sp>
    </p:spTree>
    <p:extLst>
      <p:ext uri="{BB962C8B-B14F-4D97-AF65-F5344CB8AC3E}">
        <p14:creationId xmlns:p14="http://schemas.microsoft.com/office/powerpoint/2010/main" val="86801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351</Words>
  <Application>Microsoft Office PowerPoint</Application>
  <PresentationFormat>ワイド画面</PresentationFormat>
  <Paragraphs>59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Calibri</vt:lpstr>
      <vt:lpstr>Office テーマ</vt:lpstr>
      <vt:lpstr>統合までの道のり</vt:lpstr>
      <vt:lpstr>各ブロックの疑問点</vt:lpstr>
      <vt:lpstr>目的</vt:lpstr>
      <vt:lpstr>全体</vt:lpstr>
      <vt:lpstr>CDAC</vt:lpstr>
      <vt:lpstr>コンパレータ</vt:lpstr>
      <vt:lpstr>スイッチ</vt:lpstr>
      <vt:lpstr>スケジュール</vt:lpstr>
      <vt:lpstr>統合への道</vt:lpstr>
      <vt:lpstr>パッド情報</vt:lpstr>
      <vt:lpstr>シミュレーション</vt:lpstr>
      <vt:lpstr>PLLのシミュレーション</vt:lpstr>
      <vt:lpstr>PLLのすべてを統合した シミュレーション（提出状態）</vt:lpstr>
      <vt:lpstr>PLLの電源など 全部入り回路</vt:lpstr>
      <vt:lpstr>19日：テープアウトへ！！！</vt:lpstr>
      <vt:lpstr>備考：GF180 PDKのバグ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統合までの道のり</dc:title>
  <dc:creator>Noritsuna Imamura</dc:creator>
  <cp:lastModifiedBy>Noritsuna Imamura</cp:lastModifiedBy>
  <cp:revision>2</cp:revision>
  <dcterms:created xsi:type="dcterms:W3CDTF">2024-04-06T12:32:26Z</dcterms:created>
  <dcterms:modified xsi:type="dcterms:W3CDTF">2024-04-07T17:50:20Z</dcterms:modified>
</cp:coreProperties>
</file>