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7EAE5-4246-42F3-9970-D7E6E98C4B98}" v="16" dt="2024-04-08T07:35:0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6E87EAE5-4246-42F3-9970-D7E6E98C4B98}"/>
    <pc:docChg chg="undo custSel addSld delSld modSld">
      <pc:chgData name="Noritsuna Imamura" userId="5b2da16fa1785921" providerId="LiveId" clId="{6E87EAE5-4246-42F3-9970-D7E6E98C4B98}" dt="2024-04-08T07:35:08.877" v="685" actId="14100"/>
      <pc:docMkLst>
        <pc:docMk/>
      </pc:docMkLst>
      <pc:sldChg chg="modSp new mod">
        <pc:chgData name="Noritsuna Imamura" userId="5b2da16fa1785921" providerId="LiveId" clId="{6E87EAE5-4246-42F3-9970-D7E6E98C4B98}" dt="2024-04-08T07:23:11.750" v="67" actId="20577"/>
        <pc:sldMkLst>
          <pc:docMk/>
          <pc:sldMk cId="1468129117" sldId="256"/>
        </pc:sldMkLst>
        <pc:spChg chg="mod">
          <ac:chgData name="Noritsuna Imamura" userId="5b2da16fa1785921" providerId="LiveId" clId="{6E87EAE5-4246-42F3-9970-D7E6E98C4B98}" dt="2024-04-08T07:22:40.618" v="4" actId="20577"/>
          <ac:spMkLst>
            <pc:docMk/>
            <pc:sldMk cId="1468129117" sldId="256"/>
            <ac:spMk id="2" creationId="{0A2DAA74-CE23-5888-0B3A-E3ACDB5D58BA}"/>
          </ac:spMkLst>
        </pc:spChg>
        <pc:spChg chg="mod">
          <ac:chgData name="Noritsuna Imamura" userId="5b2da16fa1785921" providerId="LiveId" clId="{6E87EAE5-4246-42F3-9970-D7E6E98C4B98}" dt="2024-04-08T07:23:11.750" v="67" actId="20577"/>
          <ac:spMkLst>
            <pc:docMk/>
            <pc:sldMk cId="1468129117" sldId="256"/>
            <ac:spMk id="3" creationId="{E39CFD9E-84BE-7180-9C66-32D3F5C01BA8}"/>
          </ac:spMkLst>
        </pc:spChg>
      </pc:sldChg>
      <pc:sldChg chg="addSp delSp modSp new mod setBg">
        <pc:chgData name="Noritsuna Imamura" userId="5b2da16fa1785921" providerId="LiveId" clId="{6E87EAE5-4246-42F3-9970-D7E6E98C4B98}" dt="2024-04-08T07:29:37.985" v="217" actId="1076"/>
        <pc:sldMkLst>
          <pc:docMk/>
          <pc:sldMk cId="1869215476" sldId="257"/>
        </pc:sldMkLst>
        <pc:spChg chg="del">
          <ac:chgData name="Noritsuna Imamura" userId="5b2da16fa1785921" providerId="LiveId" clId="{6E87EAE5-4246-42F3-9970-D7E6E98C4B98}" dt="2024-04-08T07:26:32.781" v="80" actId="478"/>
          <ac:spMkLst>
            <pc:docMk/>
            <pc:sldMk cId="1869215476" sldId="257"/>
            <ac:spMk id="2" creationId="{3210F720-E142-F02D-224B-2EF42E523D67}"/>
          </ac:spMkLst>
        </pc:spChg>
        <pc:spChg chg="del">
          <ac:chgData name="Noritsuna Imamura" userId="5b2da16fa1785921" providerId="LiveId" clId="{6E87EAE5-4246-42F3-9970-D7E6E98C4B98}" dt="2024-04-08T07:24:29.303" v="71" actId="22"/>
          <ac:spMkLst>
            <pc:docMk/>
            <pc:sldMk cId="1869215476" sldId="257"/>
            <ac:spMk id="3" creationId="{41A70BE0-4E50-4D84-5146-B309F667FAA2}"/>
          </ac:spMkLst>
        </pc:spChg>
        <pc:spChg chg="add mod">
          <ac:chgData name="Noritsuna Imamura" userId="5b2da16fa1785921" providerId="LiveId" clId="{6E87EAE5-4246-42F3-9970-D7E6E98C4B98}" dt="2024-04-08T07:27:44.956" v="96" actId="14100"/>
          <ac:spMkLst>
            <pc:docMk/>
            <pc:sldMk cId="1869215476" sldId="257"/>
            <ac:spMk id="6" creationId="{EA271F7E-0A27-73A0-4D87-D7C01FB2ACA6}"/>
          </ac:spMkLst>
        </pc:spChg>
        <pc:spChg chg="add mod">
          <ac:chgData name="Noritsuna Imamura" userId="5b2da16fa1785921" providerId="LiveId" clId="{6E87EAE5-4246-42F3-9970-D7E6E98C4B98}" dt="2024-04-08T07:27:53.172" v="99" actId="14100"/>
          <ac:spMkLst>
            <pc:docMk/>
            <pc:sldMk cId="1869215476" sldId="257"/>
            <ac:spMk id="7" creationId="{6BC07E51-981F-E66A-F14D-27C07DAAAD7B}"/>
          </ac:spMkLst>
        </pc:spChg>
        <pc:spChg chg="add mod">
          <ac:chgData name="Noritsuna Imamura" userId="5b2da16fa1785921" providerId="LiveId" clId="{6E87EAE5-4246-42F3-9970-D7E6E98C4B98}" dt="2024-04-08T07:28:58.439" v="173" actId="20577"/>
          <ac:spMkLst>
            <pc:docMk/>
            <pc:sldMk cId="1869215476" sldId="257"/>
            <ac:spMk id="8" creationId="{E50CE242-EC07-3EE4-2FF2-98F38A36CA9C}"/>
          </ac:spMkLst>
        </pc:spChg>
        <pc:spChg chg="add mod">
          <ac:chgData name="Noritsuna Imamura" userId="5b2da16fa1785921" providerId="LiveId" clId="{6E87EAE5-4246-42F3-9970-D7E6E98C4B98}" dt="2024-04-08T07:29:37.985" v="217" actId="1076"/>
          <ac:spMkLst>
            <pc:docMk/>
            <pc:sldMk cId="1869215476" sldId="257"/>
            <ac:spMk id="9" creationId="{A70A988D-5CB4-2607-DBFB-E29425F01040}"/>
          </ac:spMkLst>
        </pc:spChg>
        <pc:picChg chg="add mod ord">
          <ac:chgData name="Noritsuna Imamura" userId="5b2da16fa1785921" providerId="LiveId" clId="{6E87EAE5-4246-42F3-9970-D7E6E98C4B98}" dt="2024-04-08T07:26:48.754" v="87" actId="26606"/>
          <ac:picMkLst>
            <pc:docMk/>
            <pc:sldMk cId="1869215476" sldId="257"/>
            <ac:picMk id="5" creationId="{6080FC0B-8478-E083-5CB7-15C2C2EE96E9}"/>
          </ac:picMkLst>
        </pc:picChg>
      </pc:sldChg>
      <pc:sldChg chg="addSp delSp modSp new mod setBg">
        <pc:chgData name="Noritsuna Imamura" userId="5b2da16fa1785921" providerId="LiveId" clId="{6E87EAE5-4246-42F3-9970-D7E6E98C4B98}" dt="2024-04-08T07:33:34.963" v="503" actId="14100"/>
        <pc:sldMkLst>
          <pc:docMk/>
          <pc:sldMk cId="3925937425" sldId="258"/>
        </pc:sldMkLst>
        <pc:spChg chg="del">
          <ac:chgData name="Noritsuna Imamura" userId="5b2da16fa1785921" providerId="LiveId" clId="{6E87EAE5-4246-42F3-9970-D7E6E98C4B98}" dt="2024-04-08T07:26:37.560" v="82" actId="478"/>
          <ac:spMkLst>
            <pc:docMk/>
            <pc:sldMk cId="3925937425" sldId="258"/>
            <ac:spMk id="2" creationId="{9FBC82B4-D542-26D7-8B32-EC2AD40F91AA}"/>
          </ac:spMkLst>
        </pc:spChg>
        <pc:spChg chg="del">
          <ac:chgData name="Noritsuna Imamura" userId="5b2da16fa1785921" providerId="LiveId" clId="{6E87EAE5-4246-42F3-9970-D7E6E98C4B98}" dt="2024-04-08T07:25:37.453" v="74" actId="22"/>
          <ac:spMkLst>
            <pc:docMk/>
            <pc:sldMk cId="3925937425" sldId="258"/>
            <ac:spMk id="3" creationId="{D54A9B6F-1957-C4F9-617A-E7C51FE158D7}"/>
          </ac:spMkLst>
        </pc:spChg>
        <pc:spChg chg="add mod">
          <ac:chgData name="Noritsuna Imamura" userId="5b2da16fa1785921" providerId="LiveId" clId="{6E87EAE5-4246-42F3-9970-D7E6E98C4B98}" dt="2024-04-08T07:33:09.539" v="453" actId="20577"/>
          <ac:spMkLst>
            <pc:docMk/>
            <pc:sldMk cId="3925937425" sldId="258"/>
            <ac:spMk id="6" creationId="{63DF1754-A345-6D49-61B3-759DACC4286E}"/>
          </ac:spMkLst>
        </pc:spChg>
        <pc:spChg chg="add mod">
          <ac:chgData name="Noritsuna Imamura" userId="5b2da16fa1785921" providerId="LiveId" clId="{6E87EAE5-4246-42F3-9970-D7E6E98C4B98}" dt="2024-04-08T07:33:34.963" v="503" actId="14100"/>
          <ac:spMkLst>
            <pc:docMk/>
            <pc:sldMk cId="3925937425" sldId="258"/>
            <ac:spMk id="7" creationId="{6A2E023D-E1FB-ABDF-3265-C06C9A3D48EE}"/>
          </ac:spMkLst>
        </pc:spChg>
        <pc:picChg chg="add mod ord">
          <ac:chgData name="Noritsuna Imamura" userId="5b2da16fa1785921" providerId="LiveId" clId="{6E87EAE5-4246-42F3-9970-D7E6E98C4B98}" dt="2024-04-08T07:26:44.139" v="85" actId="26606"/>
          <ac:picMkLst>
            <pc:docMk/>
            <pc:sldMk cId="3925937425" sldId="258"/>
            <ac:picMk id="5" creationId="{F6813FCA-D6F1-FC29-31DF-96344A493DE7}"/>
          </ac:picMkLst>
        </pc:picChg>
      </pc:sldChg>
      <pc:sldChg chg="addSp delSp modSp new mod setBg">
        <pc:chgData name="Noritsuna Imamura" userId="5b2da16fa1785921" providerId="LiveId" clId="{6E87EAE5-4246-42F3-9970-D7E6E98C4B98}" dt="2024-04-08T07:35:08.877" v="685" actId="14100"/>
        <pc:sldMkLst>
          <pc:docMk/>
          <pc:sldMk cId="690657426" sldId="259"/>
        </pc:sldMkLst>
        <pc:spChg chg="del">
          <ac:chgData name="Noritsuna Imamura" userId="5b2da16fa1785921" providerId="LiveId" clId="{6E87EAE5-4246-42F3-9970-D7E6E98C4B98}" dt="2024-04-08T07:26:40.266" v="83" actId="478"/>
          <ac:spMkLst>
            <pc:docMk/>
            <pc:sldMk cId="690657426" sldId="259"/>
            <ac:spMk id="2" creationId="{29D4BBA0-309F-4077-D621-1F0AE0CA6333}"/>
          </ac:spMkLst>
        </pc:spChg>
        <pc:spChg chg="del">
          <ac:chgData name="Noritsuna Imamura" userId="5b2da16fa1785921" providerId="LiveId" clId="{6E87EAE5-4246-42F3-9970-D7E6E98C4B98}" dt="2024-04-08T07:26:24.916" v="77" actId="22"/>
          <ac:spMkLst>
            <pc:docMk/>
            <pc:sldMk cId="690657426" sldId="259"/>
            <ac:spMk id="3" creationId="{41D0A200-AF36-5112-DC8F-F99EFD0D8E5A}"/>
          </ac:spMkLst>
        </pc:spChg>
        <pc:spChg chg="add mod">
          <ac:chgData name="Noritsuna Imamura" userId="5b2da16fa1785921" providerId="LiveId" clId="{6E87EAE5-4246-42F3-9970-D7E6E98C4B98}" dt="2024-04-08T07:33:44.143" v="504"/>
          <ac:spMkLst>
            <pc:docMk/>
            <pc:sldMk cId="690657426" sldId="259"/>
            <ac:spMk id="6" creationId="{707234A9-477A-9100-B647-69B7922926EF}"/>
          </ac:spMkLst>
        </pc:spChg>
        <pc:spChg chg="add mod">
          <ac:chgData name="Noritsuna Imamura" userId="5b2da16fa1785921" providerId="LiveId" clId="{6E87EAE5-4246-42F3-9970-D7E6E98C4B98}" dt="2024-04-08T07:34:09.365" v="577" actId="1035"/>
          <ac:spMkLst>
            <pc:docMk/>
            <pc:sldMk cId="690657426" sldId="259"/>
            <ac:spMk id="7" creationId="{EBBD9C42-D1C6-5FD7-C084-3A6A9C2A01C5}"/>
          </ac:spMkLst>
        </pc:spChg>
        <pc:spChg chg="add mod">
          <ac:chgData name="Noritsuna Imamura" userId="5b2da16fa1785921" providerId="LiveId" clId="{6E87EAE5-4246-42F3-9970-D7E6E98C4B98}" dt="2024-04-08T07:34:39.190" v="643" actId="20577"/>
          <ac:spMkLst>
            <pc:docMk/>
            <pc:sldMk cId="690657426" sldId="259"/>
            <ac:spMk id="8" creationId="{46BCB84D-0A69-2FF3-1597-C575DF1E4324}"/>
          </ac:spMkLst>
        </pc:spChg>
        <pc:spChg chg="add mod">
          <ac:chgData name="Noritsuna Imamura" userId="5b2da16fa1785921" providerId="LiveId" clId="{6E87EAE5-4246-42F3-9970-D7E6E98C4B98}" dt="2024-04-08T07:34:59.485" v="682" actId="20577"/>
          <ac:spMkLst>
            <pc:docMk/>
            <pc:sldMk cId="690657426" sldId="259"/>
            <ac:spMk id="9" creationId="{ECC3FB05-A20D-037C-8AE2-ABD6CC389519}"/>
          </ac:spMkLst>
        </pc:spChg>
        <pc:spChg chg="add mod">
          <ac:chgData name="Noritsuna Imamura" userId="5b2da16fa1785921" providerId="LiveId" clId="{6E87EAE5-4246-42F3-9970-D7E6E98C4B98}" dt="2024-04-08T07:35:08.877" v="685" actId="14100"/>
          <ac:spMkLst>
            <pc:docMk/>
            <pc:sldMk cId="690657426" sldId="259"/>
            <ac:spMk id="10" creationId="{D0FF415C-BD0B-A633-8853-5B82647508AE}"/>
          </ac:spMkLst>
        </pc:spChg>
        <pc:picChg chg="add mod ord">
          <ac:chgData name="Noritsuna Imamura" userId="5b2da16fa1785921" providerId="LiveId" clId="{6E87EAE5-4246-42F3-9970-D7E6E98C4B98}" dt="2024-04-08T07:26:42.043" v="84" actId="26606"/>
          <ac:picMkLst>
            <pc:docMk/>
            <pc:sldMk cId="690657426" sldId="259"/>
            <ac:picMk id="5" creationId="{5333339D-A177-2B4F-73F4-38CD354A7AA6}"/>
          </ac:picMkLst>
        </pc:picChg>
      </pc:sldChg>
      <pc:sldChg chg="addSp delSp modSp new mod setBg">
        <pc:chgData name="Noritsuna Imamura" userId="5b2da16fa1785921" providerId="LiveId" clId="{6E87EAE5-4246-42F3-9970-D7E6E98C4B98}" dt="2024-04-08T07:32:46.610" v="412" actId="20577"/>
        <pc:sldMkLst>
          <pc:docMk/>
          <pc:sldMk cId="2358319687" sldId="260"/>
        </pc:sldMkLst>
        <pc:spChg chg="del">
          <ac:chgData name="Noritsuna Imamura" userId="5b2da16fa1785921" providerId="LiveId" clId="{6E87EAE5-4246-42F3-9970-D7E6E98C4B98}" dt="2024-04-08T07:26:35.357" v="81" actId="478"/>
          <ac:spMkLst>
            <pc:docMk/>
            <pc:sldMk cId="2358319687" sldId="260"/>
            <ac:spMk id="2" creationId="{27725C7C-5486-3DE6-860D-AD2FDE4290C0}"/>
          </ac:spMkLst>
        </pc:spChg>
        <pc:spChg chg="del">
          <ac:chgData name="Noritsuna Imamura" userId="5b2da16fa1785921" providerId="LiveId" clId="{6E87EAE5-4246-42F3-9970-D7E6E98C4B98}" dt="2024-04-08T07:25:13.703" v="73" actId="22"/>
          <ac:spMkLst>
            <pc:docMk/>
            <pc:sldMk cId="2358319687" sldId="260"/>
            <ac:spMk id="3" creationId="{5884C842-808F-9C2B-0CCC-E70838D407B8}"/>
          </ac:spMkLst>
        </pc:spChg>
        <pc:spChg chg="add mod">
          <ac:chgData name="Noritsuna Imamura" userId="5b2da16fa1785921" providerId="LiveId" clId="{6E87EAE5-4246-42F3-9970-D7E6E98C4B98}" dt="2024-04-08T07:30:02.091" v="224" actId="14100"/>
          <ac:spMkLst>
            <pc:docMk/>
            <pc:sldMk cId="2358319687" sldId="260"/>
            <ac:spMk id="6" creationId="{0041F611-C43A-808E-9B42-B5E425FE958E}"/>
          </ac:spMkLst>
        </pc:spChg>
        <pc:spChg chg="add mod">
          <ac:chgData name="Noritsuna Imamura" userId="5b2da16fa1785921" providerId="LiveId" clId="{6E87EAE5-4246-42F3-9970-D7E6E98C4B98}" dt="2024-04-08T07:30:22.961" v="230" actId="14100"/>
          <ac:spMkLst>
            <pc:docMk/>
            <pc:sldMk cId="2358319687" sldId="260"/>
            <ac:spMk id="7" creationId="{D0E8D0B1-8C54-D487-967E-7009A3D9A7FF}"/>
          </ac:spMkLst>
        </pc:spChg>
        <pc:spChg chg="add mod">
          <ac:chgData name="Noritsuna Imamura" userId="5b2da16fa1785921" providerId="LiveId" clId="{6E87EAE5-4246-42F3-9970-D7E6E98C4B98}" dt="2024-04-08T07:31:55.019" v="322" actId="20577"/>
          <ac:spMkLst>
            <pc:docMk/>
            <pc:sldMk cId="2358319687" sldId="260"/>
            <ac:spMk id="8" creationId="{A5A63033-4BAF-6B7E-C3B8-D9D26FD75E76}"/>
          </ac:spMkLst>
        </pc:spChg>
        <pc:spChg chg="add mod">
          <ac:chgData name="Noritsuna Imamura" userId="5b2da16fa1785921" providerId="LiveId" clId="{6E87EAE5-4246-42F3-9970-D7E6E98C4B98}" dt="2024-04-08T07:32:19.883" v="368" actId="14100"/>
          <ac:spMkLst>
            <pc:docMk/>
            <pc:sldMk cId="2358319687" sldId="260"/>
            <ac:spMk id="9" creationId="{0EB57C7D-F4E5-FAA0-1FF8-EC6E1C6632DF}"/>
          </ac:spMkLst>
        </pc:spChg>
        <pc:spChg chg="add del mod">
          <ac:chgData name="Noritsuna Imamura" userId="5b2da16fa1785921" providerId="LiveId" clId="{6E87EAE5-4246-42F3-9970-D7E6E98C4B98}" dt="2024-04-08T07:32:36.054" v="381" actId="21"/>
          <ac:spMkLst>
            <pc:docMk/>
            <pc:sldMk cId="2358319687" sldId="260"/>
            <ac:spMk id="10" creationId="{ECE7B320-3A88-F1FC-F490-8F8725E193CA}"/>
          </ac:spMkLst>
        </pc:spChg>
        <pc:spChg chg="add mod">
          <ac:chgData name="Noritsuna Imamura" userId="5b2da16fa1785921" providerId="LiveId" clId="{6E87EAE5-4246-42F3-9970-D7E6E98C4B98}" dt="2024-04-08T07:32:46.610" v="412" actId="20577"/>
          <ac:spMkLst>
            <pc:docMk/>
            <pc:sldMk cId="2358319687" sldId="260"/>
            <ac:spMk id="11" creationId="{ECE7B320-3A88-F1FC-F490-8F8725E193CA}"/>
          </ac:spMkLst>
        </pc:spChg>
        <pc:picChg chg="add mod ord">
          <ac:chgData name="Noritsuna Imamura" userId="5b2da16fa1785921" providerId="LiveId" clId="{6E87EAE5-4246-42F3-9970-D7E6E98C4B98}" dt="2024-04-08T07:26:46.039" v="86" actId="26606"/>
          <ac:picMkLst>
            <pc:docMk/>
            <pc:sldMk cId="2358319687" sldId="260"/>
            <ac:picMk id="5" creationId="{7C7AD7D9-A642-4250-CAFD-264DD86511E8}"/>
          </ac:picMkLst>
        </pc:picChg>
      </pc:sldChg>
      <pc:sldChg chg="new del">
        <pc:chgData name="Noritsuna Imamura" userId="5b2da16fa1785921" providerId="LiveId" clId="{6E87EAE5-4246-42F3-9970-D7E6E98C4B98}" dt="2024-04-08T07:26:27.254" v="78" actId="47"/>
        <pc:sldMkLst>
          <pc:docMk/>
          <pc:sldMk cId="1439513465" sldId="261"/>
        </pc:sldMkLst>
      </pc:sldChg>
      <pc:sldChg chg="new del">
        <pc:chgData name="Noritsuna Imamura" userId="5b2da16fa1785921" providerId="LiveId" clId="{6E87EAE5-4246-42F3-9970-D7E6E98C4B98}" dt="2024-04-08T07:26:28.861" v="79" actId="47"/>
        <pc:sldMkLst>
          <pc:docMk/>
          <pc:sldMk cId="223242558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555AC-F44F-733A-1E67-51326253B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183BFB-E9BE-5373-7D78-C6A67212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34668-8FAB-7FA2-27BD-07AADDCA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67423-586D-EDAC-32E8-756370DE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24592-DECE-F36B-0249-A1E9CCE5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1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DF2B3-EC03-BA19-C084-952CAB46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A6FF7-FDCB-7CE4-B83F-4D069048A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379F7-219A-A82D-18A3-4F6B0092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437CCD-EFC7-C193-F8A2-08B15CB5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2D9523-2636-383B-3F51-D4EA208D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81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D2A8C7-9341-BD3C-7A8F-6B34D64B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4AC74E-291C-9DE9-218E-A42C7787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41D1F-8EDD-3370-2592-AFBCEFA8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86155-9E01-1865-55D1-61836F0F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3F27E-3A1D-1CE1-A2CF-9D879C21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2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48924-64A7-B588-7819-5F1E5634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F6276-6FC5-049D-9710-0FFC9C46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2B397-BC1F-4BE6-3A4F-32792445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18C21-E22F-0C75-780B-6B1B9C6D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24592D-6979-2EE6-CA42-6A6F1A1E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9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75AA6-0650-7E96-C8DA-3D49674E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91400-BF03-FB28-19AF-DDF78069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2F70CC-C2DB-E19C-BD7F-5466D329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F93967-26CB-C756-9709-E97162D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9BB00-8E8D-3368-0D1B-09A82ED0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8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D81A6-C75C-FEF8-1803-C6BC3AE0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F88D3-C9F2-39C0-3071-C2598E0F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BA0DD0-65EF-26F2-7932-29627CE7D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A56D61-D005-4D7F-C2EE-E4185644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964A7B-CD5B-4BD1-BB54-81021E3E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A253BD-684E-13D1-AF31-204809D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8EB73-B843-B733-A169-92736E48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A46F87-0C86-A92B-929F-8DC3129F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F1F7FB-AACA-9092-1700-DC7A3410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2BE15E-6257-5A21-988C-8C70E600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D297E8-7CA4-6DD7-FB2A-B775746C8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C7F5A9-B2CC-BF3D-E90D-28C05C0A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3C29C7-E72F-F7C2-5D63-8EEBF28D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20E9B8-9245-2D10-626C-696576D2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03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F98D4-9A25-E0E7-BCB2-9BEAE820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00AD5B-0A0E-66C2-B425-CD673CCE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6EB323-30F1-3BBD-413F-6281677A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D2633F-4110-AB5B-E6BA-F38BFD63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307D09-9DBF-CD7B-EFFF-51ADF6DE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5EC2B9-07B8-087C-A1B4-A8CD7969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9ED54D-C90E-EAAA-2AFD-83F3CE4E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25972-4E22-D85A-FC10-B1ACAF97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3937B-EAAA-9BB2-5FA9-631D5E60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26B95-5441-EB5F-5696-5A20D80CB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432A30-CC39-B2E2-4CDC-5E5FAA1F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16BD84-D78A-B155-1604-FF22CD55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2B72EC-7E29-F16C-C2E0-E2621AD9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14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44EB7-344F-69F7-260C-8859067E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AB1EFF-131A-A26D-A159-1A9C28E87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14B888-612F-F0E5-BE21-7B0F6E11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CEBDC-6373-29C0-0BCC-E0410F73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81BA21-8481-89A0-4487-CF0105D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A9306-BE81-1CEB-5C0E-C7CB7E40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93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2A54F4-81EF-9E49-BC5B-98552AB7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785A0-68C3-446B-DD02-18574625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113A2-A686-7D69-E964-925BDAD30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64426-12A8-4374-B7F3-DA1AF817E642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4A35E-459A-A78D-665C-55AE1F7B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31382-8E32-7447-FE78-0BFEC0D43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F24E8-329E-45DB-9DC5-C00D93C6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1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AA74-CE23-5888-0B3A-E3ACDB5D5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VIA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9CFD9E-84BE-7180-9C66-32D3F5C01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Noritsuna</a:t>
            </a:r>
            <a:r>
              <a:rPr kumimoji="1" lang="ja-JP" altLang="en-US" dirty="0"/>
              <a:t> </a:t>
            </a:r>
            <a:r>
              <a:rPr kumimoji="1" lang="en-US" altLang="ja-JP" dirty="0"/>
              <a:t>Imamura</a:t>
            </a:r>
          </a:p>
          <a:p>
            <a:r>
              <a:rPr lang="en-US" altLang="ja-JP" dirty="0"/>
              <a:t>noritsuna@ishi-kai.org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812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080FC0B-8478-E083-5CB7-15C2C2EE9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EA271F7E-0A27-73A0-4D87-D7C01FB2ACA6}"/>
              </a:ext>
            </a:extLst>
          </p:cNvPr>
          <p:cNvSpPr/>
          <p:nvPr/>
        </p:nvSpPr>
        <p:spPr>
          <a:xfrm>
            <a:off x="3886199" y="795528"/>
            <a:ext cx="1133857" cy="46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BC07E51-981F-E66A-F14D-27C07DAAAD7B}"/>
              </a:ext>
            </a:extLst>
          </p:cNvPr>
          <p:cNvSpPr/>
          <p:nvPr/>
        </p:nvSpPr>
        <p:spPr>
          <a:xfrm>
            <a:off x="1560575" y="4678680"/>
            <a:ext cx="1383793" cy="46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50CE242-EC07-3EE4-2FF2-98F38A36CA9C}"/>
              </a:ext>
            </a:extLst>
          </p:cNvPr>
          <p:cNvSpPr/>
          <p:nvPr/>
        </p:nvSpPr>
        <p:spPr>
          <a:xfrm>
            <a:off x="5495544" y="73152"/>
            <a:ext cx="2066544" cy="896112"/>
          </a:xfrm>
          <a:prstGeom prst="wedgeRectCallout">
            <a:avLst>
              <a:gd name="adj1" fmla="val -76143"/>
              <a:gd name="adj2" fmla="val 5637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Incetance</a:t>
            </a:r>
            <a:r>
              <a:rPr kumimoji="1" lang="ja-JP" altLang="en-US" dirty="0"/>
              <a:t>を選択</a:t>
            </a:r>
            <a:endParaRPr kumimoji="1" lang="en-US" altLang="ja-JP" dirty="0"/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en-US" altLang="ja-JP" dirty="0"/>
              <a:t>I(</a:t>
            </a:r>
            <a:r>
              <a:rPr kumimoji="1" lang="ja-JP" altLang="en-US" dirty="0"/>
              <a:t>アイ</a:t>
            </a:r>
            <a:r>
              <a:rPr kumimoji="1" lang="en-US" altLang="ja-JP" dirty="0"/>
              <a:t>)</a:t>
            </a:r>
            <a:r>
              <a:rPr kumimoji="1" lang="ja-JP" altLang="en-US" dirty="0"/>
              <a:t>キーを押す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A70A988D-5CB4-2607-DBFB-E29425F01040}"/>
              </a:ext>
            </a:extLst>
          </p:cNvPr>
          <p:cNvSpPr/>
          <p:nvPr/>
        </p:nvSpPr>
        <p:spPr>
          <a:xfrm>
            <a:off x="185927" y="2956221"/>
            <a:ext cx="2066544" cy="1305899"/>
          </a:xfrm>
          <a:prstGeom prst="wedgeRectCallout">
            <a:avLst>
              <a:gd name="adj1" fmla="val 38016"/>
              <a:gd name="adj2" fmla="val 8086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P-Cell</a:t>
            </a:r>
          </a:p>
          <a:p>
            <a:pPr algn="ctr"/>
            <a:r>
              <a:rPr lang="ja-JP" altLang="en-US" dirty="0"/>
              <a:t>と</a:t>
            </a:r>
            <a:endParaRPr lang="en-US" altLang="ja-JP" dirty="0"/>
          </a:p>
          <a:p>
            <a:pPr algn="ctr"/>
            <a:r>
              <a:rPr kumimoji="1" lang="en-US" altLang="ja-JP" dirty="0" err="1"/>
              <a:t>Via_dev</a:t>
            </a:r>
            <a:endParaRPr kumimoji="1" lang="en-US" altLang="ja-JP" dirty="0"/>
          </a:p>
          <a:p>
            <a:pPr algn="ctr"/>
            <a:r>
              <a:rPr lang="ja-JP" altLang="en-US" dirty="0"/>
              <a:t>を選択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921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C7AD7D9-A642-4250-CAFD-264DD8651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0041F611-C43A-808E-9B42-B5E425FE958E}"/>
              </a:ext>
            </a:extLst>
          </p:cNvPr>
          <p:cNvSpPr/>
          <p:nvPr/>
        </p:nvSpPr>
        <p:spPr>
          <a:xfrm>
            <a:off x="1560575" y="4727448"/>
            <a:ext cx="963169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0E8D0B1-8C54-D487-967E-7009A3D9A7FF}"/>
              </a:ext>
            </a:extLst>
          </p:cNvPr>
          <p:cNvSpPr/>
          <p:nvPr/>
        </p:nvSpPr>
        <p:spPr>
          <a:xfrm>
            <a:off x="1356359" y="5277366"/>
            <a:ext cx="963169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A5A63033-4BAF-6B7E-C3B8-D9D26FD75E76}"/>
              </a:ext>
            </a:extLst>
          </p:cNvPr>
          <p:cNvSpPr/>
          <p:nvPr/>
        </p:nvSpPr>
        <p:spPr>
          <a:xfrm>
            <a:off x="-24385" y="3075093"/>
            <a:ext cx="2066544" cy="1305899"/>
          </a:xfrm>
          <a:prstGeom prst="wedgeRectCallout">
            <a:avLst>
              <a:gd name="adj1" fmla="val 38016"/>
              <a:gd name="adj2" fmla="val 8086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使いたいレイヤーを指定</a:t>
            </a:r>
            <a:endParaRPr lang="en-US" altLang="ja-JP" dirty="0"/>
          </a:p>
          <a:p>
            <a:pPr algn="ctr"/>
            <a:r>
              <a:rPr kumimoji="1" lang="en-US" altLang="ja-JP" dirty="0"/>
              <a:t>M1=1</a:t>
            </a:r>
            <a:r>
              <a:rPr kumimoji="1" lang="ja-JP" altLang="en-US" dirty="0"/>
              <a:t>層（青）</a:t>
            </a:r>
            <a:endParaRPr kumimoji="1" lang="en-US" altLang="ja-JP" dirty="0"/>
          </a:p>
          <a:p>
            <a:pPr algn="ctr"/>
            <a:r>
              <a:rPr lang="en-US" altLang="ja-JP" dirty="0"/>
              <a:t>M4=4</a:t>
            </a:r>
            <a:r>
              <a:rPr lang="ja-JP" altLang="en-US" dirty="0"/>
              <a:t>層（紫）</a:t>
            </a:r>
            <a:endParaRPr kumimoji="1" lang="en-US" altLang="ja-JP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EB57C7D-F4E5-FAA0-1FF8-EC6E1C6632DF}"/>
              </a:ext>
            </a:extLst>
          </p:cNvPr>
          <p:cNvSpPr/>
          <p:nvPr/>
        </p:nvSpPr>
        <p:spPr>
          <a:xfrm>
            <a:off x="3151857" y="4654296"/>
            <a:ext cx="2066544" cy="922244"/>
          </a:xfrm>
          <a:prstGeom prst="wedgeRectCallout">
            <a:avLst>
              <a:gd name="adj1" fmla="val -100037"/>
              <a:gd name="adj2" fmla="val 4235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作りたいサイズを指定</a:t>
            </a:r>
            <a:endParaRPr lang="en-US" altLang="ja-JP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CE7B320-3A88-F1FC-F490-8F8725E193CA}"/>
              </a:ext>
            </a:extLst>
          </p:cNvPr>
          <p:cNvSpPr/>
          <p:nvPr/>
        </p:nvSpPr>
        <p:spPr>
          <a:xfrm>
            <a:off x="7071585" y="2740152"/>
            <a:ext cx="2066544" cy="922244"/>
          </a:xfrm>
          <a:prstGeom prst="wedgeRectCallout">
            <a:avLst>
              <a:gd name="adj1" fmla="val -100037"/>
              <a:gd name="adj2" fmla="val 4235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こんな感じで</a:t>
            </a:r>
            <a:r>
              <a:rPr lang="en-US" altLang="ja-JP" dirty="0"/>
              <a:t>VIA</a:t>
            </a:r>
            <a:r>
              <a:rPr lang="ja-JP" altLang="en-US" dirty="0"/>
              <a:t>が出来る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83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6813FCA-D6F1-FC29-31DF-96344A493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3DF1754-A345-6D49-61B3-759DACC4286E}"/>
              </a:ext>
            </a:extLst>
          </p:cNvPr>
          <p:cNvSpPr/>
          <p:nvPr/>
        </p:nvSpPr>
        <p:spPr>
          <a:xfrm>
            <a:off x="7537929" y="2209800"/>
            <a:ext cx="2066544" cy="922244"/>
          </a:xfrm>
          <a:prstGeom prst="wedgeRectCallout">
            <a:avLst>
              <a:gd name="adj1" fmla="val -100037"/>
              <a:gd name="adj2" fmla="val 4235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中身は</a:t>
            </a:r>
            <a:endParaRPr lang="en-US" altLang="ja-JP" dirty="0"/>
          </a:p>
          <a:p>
            <a:pPr algn="ctr"/>
            <a:r>
              <a:rPr lang="ja-JP" altLang="en-US" dirty="0"/>
              <a:t>こうなっている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A2E023D-E1FB-ABDF-3265-C06C9A3D48EE}"/>
              </a:ext>
            </a:extLst>
          </p:cNvPr>
          <p:cNvSpPr/>
          <p:nvPr/>
        </p:nvSpPr>
        <p:spPr>
          <a:xfrm>
            <a:off x="3218912" y="944880"/>
            <a:ext cx="2304063" cy="922244"/>
          </a:xfrm>
          <a:prstGeom prst="wedgeRectCallout">
            <a:avLst>
              <a:gd name="adj1" fmla="val -70391"/>
              <a:gd name="adj2" fmla="val 15637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ここの数字を上げると中身が見える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593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333339D-A177-2B4F-73F4-38CD354A7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BBD9C42-D1C6-5FD7-C084-3A6A9C2A01C5}"/>
              </a:ext>
            </a:extLst>
          </p:cNvPr>
          <p:cNvSpPr/>
          <p:nvPr/>
        </p:nvSpPr>
        <p:spPr>
          <a:xfrm>
            <a:off x="1304543" y="1231392"/>
            <a:ext cx="1383793" cy="46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6BCB84D-0A69-2FF3-1597-C575DF1E4324}"/>
              </a:ext>
            </a:extLst>
          </p:cNvPr>
          <p:cNvSpPr/>
          <p:nvPr/>
        </p:nvSpPr>
        <p:spPr>
          <a:xfrm>
            <a:off x="2990312" y="103632"/>
            <a:ext cx="2304063" cy="922244"/>
          </a:xfrm>
          <a:prstGeom prst="wedgeRectCallout">
            <a:avLst>
              <a:gd name="adj1" fmla="val -83487"/>
              <a:gd name="adj2" fmla="val 9986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作った分だけここに</a:t>
            </a:r>
            <a:r>
              <a:rPr lang="en-US" altLang="ja-JP" dirty="0"/>
              <a:t>VIA</a:t>
            </a:r>
            <a:r>
              <a:rPr lang="ja-JP" altLang="en-US" dirty="0"/>
              <a:t>のセルが出来る</a:t>
            </a:r>
            <a:endParaRPr lang="en-US" altLang="ja-JP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CC3FB05-A20D-037C-8AE2-ABD6CC389519}"/>
              </a:ext>
            </a:extLst>
          </p:cNvPr>
          <p:cNvSpPr/>
          <p:nvPr/>
        </p:nvSpPr>
        <p:spPr>
          <a:xfrm>
            <a:off x="7559264" y="2506755"/>
            <a:ext cx="2304063" cy="922244"/>
          </a:xfrm>
          <a:prstGeom prst="wedgeRectCallout">
            <a:avLst>
              <a:gd name="adj1" fmla="val -51341"/>
              <a:gd name="adj2" fmla="val 17521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レイヤーとサイズを変えたバージョン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0FF415C-BD0B-A633-8853-5B82647508AE}"/>
              </a:ext>
            </a:extLst>
          </p:cNvPr>
          <p:cNvSpPr/>
          <p:nvPr/>
        </p:nvSpPr>
        <p:spPr>
          <a:xfrm>
            <a:off x="1304543" y="4721352"/>
            <a:ext cx="1383793" cy="90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5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80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VIA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Noritsuna Imamura</dc:creator>
  <cp:lastModifiedBy>Noritsuna Imamura</cp:lastModifiedBy>
  <cp:revision>1</cp:revision>
  <dcterms:created xsi:type="dcterms:W3CDTF">2024-04-08T07:19:58Z</dcterms:created>
  <dcterms:modified xsi:type="dcterms:W3CDTF">2024-04-08T07:35:11Z</dcterms:modified>
</cp:coreProperties>
</file>