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27FDF37C-7FD1-43CE-AB88-FA9897D9C0E0}"/>
    <pc:docChg chg="undo custSel addSld modSld">
      <pc:chgData name="Noritsuna Imamura" userId="5b2da16fa1785921" providerId="LiveId" clId="{27FDF37C-7FD1-43CE-AB88-FA9897D9C0E0}" dt="2024-04-05T01:17:04.861" v="85" actId="26606"/>
      <pc:docMkLst>
        <pc:docMk/>
      </pc:docMkLst>
      <pc:sldChg chg="delSp modSp new mod">
        <pc:chgData name="Noritsuna Imamura" userId="5b2da16fa1785921" providerId="LiveId" clId="{27FDF37C-7FD1-43CE-AB88-FA9897D9C0E0}" dt="2024-04-05T01:14:27.032" v="29" actId="478"/>
        <pc:sldMkLst>
          <pc:docMk/>
          <pc:sldMk cId="3651252934" sldId="256"/>
        </pc:sldMkLst>
        <pc:spChg chg="mod">
          <ac:chgData name="Noritsuna Imamura" userId="5b2da16fa1785921" providerId="LiveId" clId="{27FDF37C-7FD1-43CE-AB88-FA9897D9C0E0}" dt="2024-04-05T01:14:24.198" v="28" actId="20577"/>
          <ac:spMkLst>
            <pc:docMk/>
            <pc:sldMk cId="3651252934" sldId="256"/>
            <ac:spMk id="2" creationId="{E22E9DA6-185D-D7AB-8F6F-E4C5722302D1}"/>
          </ac:spMkLst>
        </pc:spChg>
        <pc:spChg chg="del">
          <ac:chgData name="Noritsuna Imamura" userId="5b2da16fa1785921" providerId="LiveId" clId="{27FDF37C-7FD1-43CE-AB88-FA9897D9C0E0}" dt="2024-04-05T01:14:27.032" v="29" actId="478"/>
          <ac:spMkLst>
            <pc:docMk/>
            <pc:sldMk cId="3651252934" sldId="256"/>
            <ac:spMk id="3" creationId="{D45FC55C-1D3B-0ED2-1024-10491F7C9929}"/>
          </ac:spMkLst>
        </pc:spChg>
      </pc:sldChg>
      <pc:sldChg chg="addSp delSp modSp new mod setBg">
        <pc:chgData name="Noritsuna Imamura" userId="5b2da16fa1785921" providerId="LiveId" clId="{27FDF37C-7FD1-43CE-AB88-FA9897D9C0E0}" dt="2024-04-05T01:16:49.709" v="81" actId="26606"/>
        <pc:sldMkLst>
          <pc:docMk/>
          <pc:sldMk cId="1692989978" sldId="257"/>
        </pc:sldMkLst>
        <pc:spChg chg="del">
          <ac:chgData name="Noritsuna Imamura" userId="5b2da16fa1785921" providerId="LiveId" clId="{27FDF37C-7FD1-43CE-AB88-FA9897D9C0E0}" dt="2024-04-05T01:14:12.130" v="3" actId="26606"/>
          <ac:spMkLst>
            <pc:docMk/>
            <pc:sldMk cId="1692989978" sldId="257"/>
            <ac:spMk id="2" creationId="{1EE84867-68C9-C99A-E41B-5C18B391CA08}"/>
          </ac:spMkLst>
        </pc:spChg>
        <pc:spChg chg="del">
          <ac:chgData name="Noritsuna Imamura" userId="5b2da16fa1785921" providerId="LiveId" clId="{27FDF37C-7FD1-43CE-AB88-FA9897D9C0E0}" dt="2024-04-05T01:14:07.608" v="2" actId="22"/>
          <ac:spMkLst>
            <pc:docMk/>
            <pc:sldMk cId="1692989978" sldId="257"/>
            <ac:spMk id="3" creationId="{70503E52-9E94-86B7-BE9C-B39B077DDEAA}"/>
          </ac:spMkLst>
        </pc:spChg>
        <pc:spChg chg="add del">
          <ac:chgData name="Noritsuna Imamura" userId="5b2da16fa1785921" providerId="LiveId" clId="{27FDF37C-7FD1-43CE-AB88-FA9897D9C0E0}" dt="2024-04-05T01:15:02.494" v="38" actId="26606"/>
          <ac:spMkLst>
            <pc:docMk/>
            <pc:sldMk cId="1692989978" sldId="257"/>
            <ac:spMk id="10" creationId="{42A4FC2C-047E-45A5-965D-8E1E3BF09BC6}"/>
          </ac:spMkLst>
        </pc:spChg>
        <pc:spChg chg="add del">
          <ac:chgData name="Noritsuna Imamura" userId="5b2da16fa1785921" providerId="LiveId" clId="{27FDF37C-7FD1-43CE-AB88-FA9897D9C0E0}" dt="2024-04-05T01:15:02.492" v="37" actId="26606"/>
          <ac:spMkLst>
            <pc:docMk/>
            <pc:sldMk cId="1692989978" sldId="257"/>
            <ac:spMk id="15" creationId="{7C1E5815-D54C-487F-A054-6D4930ADE3DF}"/>
          </ac:spMkLst>
        </pc:spChg>
        <pc:spChg chg="add del">
          <ac:chgData name="Noritsuna Imamura" userId="5b2da16fa1785921" providerId="LiveId" clId="{27FDF37C-7FD1-43CE-AB88-FA9897D9C0E0}" dt="2024-04-05T01:15:02.492" v="37" actId="26606"/>
          <ac:spMkLst>
            <pc:docMk/>
            <pc:sldMk cId="1692989978" sldId="257"/>
            <ac:spMk id="17" creationId="{736F0DFD-0954-464F-BF12-DD2E6F6E0380}"/>
          </ac:spMkLst>
        </pc:spChg>
        <pc:spChg chg="add del">
          <ac:chgData name="Noritsuna Imamura" userId="5b2da16fa1785921" providerId="LiveId" clId="{27FDF37C-7FD1-43CE-AB88-FA9897D9C0E0}" dt="2024-04-05T01:16:49.709" v="81" actId="26606"/>
          <ac:spMkLst>
            <pc:docMk/>
            <pc:sldMk cId="1692989978" sldId="257"/>
            <ac:spMk id="19" creationId="{7A5E34FE-8412-1F0A-97E2-8DB45EE287C5}"/>
          </ac:spMkLst>
        </pc:spChg>
        <pc:spChg chg="add">
          <ac:chgData name="Noritsuna Imamura" userId="5b2da16fa1785921" providerId="LiveId" clId="{27FDF37C-7FD1-43CE-AB88-FA9897D9C0E0}" dt="2024-04-05T01:16:49.709" v="81" actId="26606"/>
          <ac:spMkLst>
            <pc:docMk/>
            <pc:sldMk cId="1692989978" sldId="257"/>
            <ac:spMk id="24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6:49.709" v="81" actId="26606"/>
          <ac:spMkLst>
            <pc:docMk/>
            <pc:sldMk cId="1692989978" sldId="257"/>
            <ac:spMk id="26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6:49.709" v="81" actId="26606"/>
          <ac:spMkLst>
            <pc:docMk/>
            <pc:sldMk cId="1692989978" sldId="257"/>
            <ac:spMk id="28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6:49.709" v="81" actId="26606"/>
          <ac:spMkLst>
            <pc:docMk/>
            <pc:sldMk cId="1692989978" sldId="257"/>
            <ac:spMk id="30" creationId="{A8D57A06-A426-446D-B02C-A2DC6B62E45E}"/>
          </ac:spMkLst>
        </pc:spChg>
        <pc:picChg chg="add mod ord">
          <ac:chgData name="Noritsuna Imamura" userId="5b2da16fa1785921" providerId="LiveId" clId="{27FDF37C-7FD1-43CE-AB88-FA9897D9C0E0}" dt="2024-04-05T01:16:49.709" v="81" actId="26606"/>
          <ac:picMkLst>
            <pc:docMk/>
            <pc:sldMk cId="1692989978" sldId="257"/>
            <ac:picMk id="5" creationId="{B3161B75-2FD6-C589-D7B9-E26FC5294C56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6:33.148" v="77" actId="26606"/>
        <pc:sldMkLst>
          <pc:docMk/>
          <pc:sldMk cId="3844160506" sldId="258"/>
        </pc:sldMkLst>
        <pc:spChg chg="del">
          <ac:chgData name="Noritsuna Imamura" userId="5b2da16fa1785921" providerId="LiveId" clId="{27FDF37C-7FD1-43CE-AB88-FA9897D9C0E0}" dt="2024-04-05T01:14:39.645" v="32" actId="26606"/>
          <ac:spMkLst>
            <pc:docMk/>
            <pc:sldMk cId="3844160506" sldId="258"/>
            <ac:spMk id="2" creationId="{CBD4F877-B09E-0D1D-101C-0BD477433D93}"/>
          </ac:spMkLst>
        </pc:spChg>
        <pc:spChg chg="del">
          <ac:chgData name="Noritsuna Imamura" userId="5b2da16fa1785921" providerId="LiveId" clId="{27FDF37C-7FD1-43CE-AB88-FA9897D9C0E0}" dt="2024-04-05T01:14:36.540" v="31" actId="22"/>
          <ac:spMkLst>
            <pc:docMk/>
            <pc:sldMk cId="3844160506" sldId="258"/>
            <ac:spMk id="3" creationId="{AF60A3C9-6284-DCFC-6730-B976BBC42502}"/>
          </ac:spMkLst>
        </pc:spChg>
        <pc:spChg chg="add">
          <ac:chgData name="Noritsuna Imamura" userId="5b2da16fa1785921" providerId="LiveId" clId="{27FDF37C-7FD1-43CE-AB88-FA9897D9C0E0}" dt="2024-04-05T01:16:33.148" v="77" actId="26606"/>
          <ac:spMkLst>
            <pc:docMk/>
            <pc:sldMk cId="3844160506" sldId="258"/>
            <ac:spMk id="10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6:33.148" v="77" actId="26606"/>
          <ac:spMkLst>
            <pc:docMk/>
            <pc:sldMk cId="3844160506" sldId="258"/>
            <ac:spMk id="12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6:33.148" v="77" actId="26606"/>
          <ac:spMkLst>
            <pc:docMk/>
            <pc:sldMk cId="3844160506" sldId="258"/>
            <ac:spMk id="14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6:33.148" v="77" actId="26606"/>
          <ac:spMkLst>
            <pc:docMk/>
            <pc:sldMk cId="3844160506" sldId="258"/>
            <ac:spMk id="16" creationId="{A8D57A06-A426-446D-B02C-A2DC6B62E45E}"/>
          </ac:spMkLst>
        </pc:spChg>
        <pc:picChg chg="add mod ord">
          <ac:chgData name="Noritsuna Imamura" userId="5b2da16fa1785921" providerId="LiveId" clId="{27FDF37C-7FD1-43CE-AB88-FA9897D9C0E0}" dt="2024-04-05T01:16:33.148" v="77" actId="26606"/>
          <ac:picMkLst>
            <pc:docMk/>
            <pc:sldMk cId="3844160506" sldId="258"/>
            <ac:picMk id="5" creationId="{BA2E9B9C-DA43-D5CC-ED1B-5D547AE03EC4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4:55.243" v="35" actId="26606"/>
        <pc:sldMkLst>
          <pc:docMk/>
          <pc:sldMk cId="2506925515" sldId="259"/>
        </pc:sldMkLst>
        <pc:spChg chg="del">
          <ac:chgData name="Noritsuna Imamura" userId="5b2da16fa1785921" providerId="LiveId" clId="{27FDF37C-7FD1-43CE-AB88-FA9897D9C0E0}" dt="2024-04-05T01:14:55.243" v="35" actId="26606"/>
          <ac:spMkLst>
            <pc:docMk/>
            <pc:sldMk cId="2506925515" sldId="259"/>
            <ac:spMk id="2" creationId="{6F59401B-B776-6DAD-E4B9-F1BB9A71B1D4}"/>
          </ac:spMkLst>
        </pc:spChg>
        <pc:spChg chg="del">
          <ac:chgData name="Noritsuna Imamura" userId="5b2da16fa1785921" providerId="LiveId" clId="{27FDF37C-7FD1-43CE-AB88-FA9897D9C0E0}" dt="2024-04-05T01:14:50.281" v="34" actId="22"/>
          <ac:spMkLst>
            <pc:docMk/>
            <pc:sldMk cId="2506925515" sldId="259"/>
            <ac:spMk id="3" creationId="{542E295C-6C75-4632-CAC5-02764596180D}"/>
          </ac:spMkLst>
        </pc:spChg>
        <pc:picChg chg="add mod ord">
          <ac:chgData name="Noritsuna Imamura" userId="5b2da16fa1785921" providerId="LiveId" clId="{27FDF37C-7FD1-43CE-AB88-FA9897D9C0E0}" dt="2024-04-05T01:14:55.243" v="35" actId="26606"/>
          <ac:picMkLst>
            <pc:docMk/>
            <pc:sldMk cId="2506925515" sldId="259"/>
            <ac:picMk id="5" creationId="{0ECE2389-D9E9-6848-47E2-D0480A06BEC0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5:42.566" v="54" actId="26606"/>
        <pc:sldMkLst>
          <pc:docMk/>
          <pc:sldMk cId="3967074240" sldId="260"/>
        </pc:sldMkLst>
        <pc:spChg chg="mo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2" creationId="{165BC797-3F11-2A26-FCF6-07DA4634583A}"/>
          </ac:spMkLst>
        </pc:spChg>
        <pc:spChg chg="del mod">
          <ac:chgData name="Noritsuna Imamura" userId="5b2da16fa1785921" providerId="LiveId" clId="{27FDF37C-7FD1-43CE-AB88-FA9897D9C0E0}" dt="2024-04-05T01:15:34.521" v="47" actId="478"/>
          <ac:spMkLst>
            <pc:docMk/>
            <pc:sldMk cId="3967074240" sldId="260"/>
            <ac:spMk id="3" creationId="{E4E0031F-85ED-CAF6-C7BC-4C3D6B794301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7" creationId="{3677BAFB-3BD3-41BB-9107-FAE224AE21C4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9" creationId="{E6823A9B-C188-42D4-847C-3AD928DB145C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11" creationId="{34B557F3-1A0C-4749-A6DB-EAC082DF390B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13" creationId="{55D55AA6-3751-494F-868A-DCEDC5CE82BF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15" creationId="{4D4C00DC-4DC6-4CD2-9E31-F17E6CEBC5A6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17" creationId="{D82AB1B2-7970-42CF-8BF5-567C69E9FFFB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23" creationId="{C10FB9CA-E7FA-462C-B537-F1224ED1ACF4}"/>
          </ac:spMkLst>
        </pc:spChg>
        <pc:spChg chg="add">
          <ac:chgData name="Noritsuna Imamura" userId="5b2da16fa1785921" providerId="LiveId" clId="{27FDF37C-7FD1-43CE-AB88-FA9897D9C0E0}" dt="2024-04-05T01:15:42.566" v="54" actId="26606"/>
          <ac:spMkLst>
            <pc:docMk/>
            <pc:sldMk cId="3967074240" sldId="260"/>
            <ac:spMk id="25" creationId="{D8469AE7-A75B-4F37-850B-EF5974ABED2C}"/>
          </ac:spMkLst>
        </pc:spChg>
        <pc:grpChg chg="add">
          <ac:chgData name="Noritsuna Imamura" userId="5b2da16fa1785921" providerId="LiveId" clId="{27FDF37C-7FD1-43CE-AB88-FA9897D9C0E0}" dt="2024-04-05T01:15:42.566" v="54" actId="26606"/>
          <ac:grpSpMkLst>
            <pc:docMk/>
            <pc:sldMk cId="3967074240" sldId="260"/>
            <ac:grpSpMk id="19" creationId="{66FB5A75-BDE2-4F12-A95B-C48788A7685C}"/>
          </ac:grpSpMkLst>
        </pc:grpChg>
        <pc:grpChg chg="add">
          <ac:chgData name="Noritsuna Imamura" userId="5b2da16fa1785921" providerId="LiveId" clId="{27FDF37C-7FD1-43CE-AB88-FA9897D9C0E0}" dt="2024-04-05T01:15:42.566" v="54" actId="26606"/>
          <ac:grpSpMkLst>
            <pc:docMk/>
            <pc:sldMk cId="3967074240" sldId="260"/>
            <ac:grpSpMk id="27" creationId="{63301095-70B2-49AA-8DA9-A35629AD621C}"/>
          </ac:grpSpMkLst>
        </pc:grpChg>
      </pc:sldChg>
      <pc:sldChg chg="addSp delSp modSp new mod setBg">
        <pc:chgData name="Noritsuna Imamura" userId="5b2da16fa1785921" providerId="LiveId" clId="{27FDF37C-7FD1-43CE-AB88-FA9897D9C0E0}" dt="2024-04-05T01:16:54.348" v="82" actId="26606"/>
        <pc:sldMkLst>
          <pc:docMk/>
          <pc:sldMk cId="1832166702" sldId="261"/>
        </pc:sldMkLst>
        <pc:spChg chg="del">
          <ac:chgData name="Noritsuna Imamura" userId="5b2da16fa1785921" providerId="LiveId" clId="{27FDF37C-7FD1-43CE-AB88-FA9897D9C0E0}" dt="2024-04-05T01:15:51.946" v="57" actId="26606"/>
          <ac:spMkLst>
            <pc:docMk/>
            <pc:sldMk cId="1832166702" sldId="261"/>
            <ac:spMk id="2" creationId="{2DFA8193-85C6-3C5D-E403-0DB2A7FE66AE}"/>
          </ac:spMkLst>
        </pc:spChg>
        <pc:spChg chg="del">
          <ac:chgData name="Noritsuna Imamura" userId="5b2da16fa1785921" providerId="LiveId" clId="{27FDF37C-7FD1-43CE-AB88-FA9897D9C0E0}" dt="2024-04-05T01:15:48.016" v="56" actId="22"/>
          <ac:spMkLst>
            <pc:docMk/>
            <pc:sldMk cId="1832166702" sldId="261"/>
            <ac:spMk id="3" creationId="{E89D72C2-6E11-FFDB-682F-D7508A29270B}"/>
          </ac:spMkLst>
        </pc:spChg>
        <pc:spChg chg="add">
          <ac:chgData name="Noritsuna Imamura" userId="5b2da16fa1785921" providerId="LiveId" clId="{27FDF37C-7FD1-43CE-AB88-FA9897D9C0E0}" dt="2024-04-05T01:16:54.348" v="82" actId="26606"/>
          <ac:spMkLst>
            <pc:docMk/>
            <pc:sldMk cId="1832166702" sldId="261"/>
            <ac:spMk id="10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6:54.348" v="82" actId="26606"/>
          <ac:spMkLst>
            <pc:docMk/>
            <pc:sldMk cId="1832166702" sldId="261"/>
            <ac:spMk id="12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6:54.348" v="82" actId="26606"/>
          <ac:spMkLst>
            <pc:docMk/>
            <pc:sldMk cId="1832166702" sldId="261"/>
            <ac:spMk id="14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6:54.348" v="82" actId="26606"/>
          <ac:spMkLst>
            <pc:docMk/>
            <pc:sldMk cId="1832166702" sldId="261"/>
            <ac:spMk id="16" creationId="{A8D57A06-A426-446D-B02C-A2DC6B62E45E}"/>
          </ac:spMkLst>
        </pc:spChg>
        <pc:picChg chg="add mod ord">
          <ac:chgData name="Noritsuna Imamura" userId="5b2da16fa1785921" providerId="LiveId" clId="{27FDF37C-7FD1-43CE-AB88-FA9897D9C0E0}" dt="2024-04-05T01:16:54.348" v="82" actId="26606"/>
          <ac:picMkLst>
            <pc:docMk/>
            <pc:sldMk cId="1832166702" sldId="261"/>
            <ac:picMk id="5" creationId="{76CF32DC-9D7C-31A9-8B18-6E9312CE1795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6:03.125" v="69" actId="26606"/>
        <pc:sldMkLst>
          <pc:docMk/>
          <pc:sldMk cId="1338593637" sldId="262"/>
        </pc:sldMkLst>
        <pc:spChg chg="mo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2" creationId="{C969615A-51D6-A24E-06AE-205477836C76}"/>
          </ac:spMkLst>
        </pc:spChg>
        <pc:spChg chg="del">
          <ac:chgData name="Noritsuna Imamura" userId="5b2da16fa1785921" providerId="LiveId" clId="{27FDF37C-7FD1-43CE-AB88-FA9897D9C0E0}" dt="2024-04-05T01:15:57.152" v="59" actId="478"/>
          <ac:spMkLst>
            <pc:docMk/>
            <pc:sldMk cId="1338593637" sldId="262"/>
            <ac:spMk id="3" creationId="{90F2F06F-BA97-31F0-3F96-EA53211F6364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7" creationId="{3677BAFB-3BD3-41BB-9107-FAE224AE21C4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9" creationId="{E6823A9B-C188-42D4-847C-3AD928DB145C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11" creationId="{34B557F3-1A0C-4749-A6DB-EAC082DF390B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13" creationId="{55D55AA6-3751-494F-868A-DCEDC5CE82BF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15" creationId="{4D4C00DC-4DC6-4CD2-9E31-F17E6CEBC5A6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17" creationId="{D82AB1B2-7970-42CF-8BF5-567C69E9FFFB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23" creationId="{C10FB9CA-E7FA-462C-B537-F1224ED1ACF4}"/>
          </ac:spMkLst>
        </pc:spChg>
        <pc:spChg chg="add">
          <ac:chgData name="Noritsuna Imamura" userId="5b2da16fa1785921" providerId="LiveId" clId="{27FDF37C-7FD1-43CE-AB88-FA9897D9C0E0}" dt="2024-04-05T01:16:03.125" v="69" actId="26606"/>
          <ac:spMkLst>
            <pc:docMk/>
            <pc:sldMk cId="1338593637" sldId="262"/>
            <ac:spMk id="25" creationId="{D8469AE7-A75B-4F37-850B-EF5974ABED2C}"/>
          </ac:spMkLst>
        </pc:spChg>
        <pc:grpChg chg="add">
          <ac:chgData name="Noritsuna Imamura" userId="5b2da16fa1785921" providerId="LiveId" clId="{27FDF37C-7FD1-43CE-AB88-FA9897D9C0E0}" dt="2024-04-05T01:16:03.125" v="69" actId="26606"/>
          <ac:grpSpMkLst>
            <pc:docMk/>
            <pc:sldMk cId="1338593637" sldId="262"/>
            <ac:grpSpMk id="19" creationId="{66FB5A75-BDE2-4F12-A95B-C48788A7685C}"/>
          </ac:grpSpMkLst>
        </pc:grpChg>
        <pc:grpChg chg="add">
          <ac:chgData name="Noritsuna Imamura" userId="5b2da16fa1785921" providerId="LiveId" clId="{27FDF37C-7FD1-43CE-AB88-FA9897D9C0E0}" dt="2024-04-05T01:16:03.125" v="69" actId="26606"/>
          <ac:grpSpMkLst>
            <pc:docMk/>
            <pc:sldMk cId="1338593637" sldId="262"/>
            <ac:grpSpMk id="27" creationId="{63301095-70B2-49AA-8DA9-A35629AD621C}"/>
          </ac:grpSpMkLst>
        </pc:grpChg>
      </pc:sldChg>
      <pc:sldChg chg="addSp delSp modSp new mod setBg">
        <pc:chgData name="Noritsuna Imamura" userId="5b2da16fa1785921" providerId="LiveId" clId="{27FDF37C-7FD1-43CE-AB88-FA9897D9C0E0}" dt="2024-04-05T01:16:26.399" v="76" actId="26606"/>
        <pc:sldMkLst>
          <pc:docMk/>
          <pc:sldMk cId="431644178" sldId="263"/>
        </pc:sldMkLst>
        <pc:spChg chg="add del">
          <ac:chgData name="Noritsuna Imamura" userId="5b2da16fa1785921" providerId="LiveId" clId="{27FDF37C-7FD1-43CE-AB88-FA9897D9C0E0}" dt="2024-04-05T01:16:26.399" v="76" actId="26606"/>
          <ac:spMkLst>
            <pc:docMk/>
            <pc:sldMk cId="431644178" sldId="263"/>
            <ac:spMk id="2" creationId="{1A6934D0-A866-2F5F-BFC1-F3C1C486F460}"/>
          </ac:spMkLst>
        </pc:spChg>
        <pc:spChg chg="del">
          <ac:chgData name="Noritsuna Imamura" userId="5b2da16fa1785921" providerId="LiveId" clId="{27FDF37C-7FD1-43CE-AB88-FA9897D9C0E0}" dt="2024-04-05T01:16:13.760" v="71" actId="22"/>
          <ac:spMkLst>
            <pc:docMk/>
            <pc:sldMk cId="431644178" sldId="263"/>
            <ac:spMk id="3" creationId="{B0760001-62FC-5DC5-F688-32E554F08EF2}"/>
          </ac:spMkLst>
        </pc:spChg>
        <pc:spChg chg="add del">
          <ac:chgData name="Noritsuna Imamura" userId="5b2da16fa1785921" providerId="LiveId" clId="{27FDF37C-7FD1-43CE-AB88-FA9897D9C0E0}" dt="2024-04-05T01:16:25.055" v="73" actId="26606"/>
          <ac:spMkLst>
            <pc:docMk/>
            <pc:sldMk cId="431644178" sldId="263"/>
            <ac:spMk id="10" creationId="{32BC26D8-82FB-445E-AA49-62A77D7C1EE0}"/>
          </ac:spMkLst>
        </pc:spChg>
        <pc:spChg chg="add del">
          <ac:chgData name="Noritsuna Imamura" userId="5b2da16fa1785921" providerId="LiveId" clId="{27FDF37C-7FD1-43CE-AB88-FA9897D9C0E0}" dt="2024-04-05T01:16:25.055" v="73" actId="26606"/>
          <ac:spMkLst>
            <pc:docMk/>
            <pc:sldMk cId="431644178" sldId="263"/>
            <ac:spMk id="12" creationId="{CB44330D-EA18-4254-AA95-EB49948539B8}"/>
          </ac:spMkLst>
        </pc:spChg>
        <pc:spChg chg="add del">
          <ac:chgData name="Noritsuna Imamura" userId="5b2da16fa1785921" providerId="LiveId" clId="{27FDF37C-7FD1-43CE-AB88-FA9897D9C0E0}" dt="2024-04-05T01:16:26.391" v="75" actId="26606"/>
          <ac:spMkLst>
            <pc:docMk/>
            <pc:sldMk cId="431644178" sldId="263"/>
            <ac:spMk id="14" creationId="{8B4AF456-0671-432E-AD5B-FFAF8D6461E7}"/>
          </ac:spMkLst>
        </pc:spChg>
        <pc:spChg chg="add del">
          <ac:chgData name="Noritsuna Imamura" userId="5b2da16fa1785921" providerId="LiveId" clId="{27FDF37C-7FD1-43CE-AB88-FA9897D9C0E0}" dt="2024-04-05T01:16:26.391" v="75" actId="26606"/>
          <ac:spMkLst>
            <pc:docMk/>
            <pc:sldMk cId="431644178" sldId="263"/>
            <ac:spMk id="15" creationId="{C7D023E4-8DE1-436E-9847-ED6A4B4B04FD}"/>
          </ac:spMkLst>
        </pc:spChg>
        <pc:spChg chg="add del">
          <ac:chgData name="Noritsuna Imamura" userId="5b2da16fa1785921" providerId="LiveId" clId="{27FDF37C-7FD1-43CE-AB88-FA9897D9C0E0}" dt="2024-04-05T01:16:26.391" v="75" actId="26606"/>
          <ac:spMkLst>
            <pc:docMk/>
            <pc:sldMk cId="431644178" sldId="263"/>
            <ac:spMk id="24" creationId="{8B2B1708-8CE4-4A20-94F5-55118AE2CBD7}"/>
          </ac:spMkLst>
        </pc:spChg>
        <pc:spChg chg="add">
          <ac:chgData name="Noritsuna Imamura" userId="5b2da16fa1785921" providerId="LiveId" clId="{27FDF37C-7FD1-43CE-AB88-FA9897D9C0E0}" dt="2024-04-05T01:16:26.399" v="76" actId="26606"/>
          <ac:spMkLst>
            <pc:docMk/>
            <pc:sldMk cId="431644178" sldId="263"/>
            <ac:spMk id="26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6:26.399" v="76" actId="26606"/>
          <ac:spMkLst>
            <pc:docMk/>
            <pc:sldMk cId="431644178" sldId="263"/>
            <ac:spMk id="27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6:26.399" v="76" actId="26606"/>
          <ac:spMkLst>
            <pc:docMk/>
            <pc:sldMk cId="431644178" sldId="263"/>
            <ac:spMk id="28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6:26.399" v="76" actId="26606"/>
          <ac:spMkLst>
            <pc:docMk/>
            <pc:sldMk cId="431644178" sldId="263"/>
            <ac:spMk id="29" creationId="{A8D57A06-A426-446D-B02C-A2DC6B62E45E}"/>
          </ac:spMkLst>
        </pc:spChg>
        <pc:grpChg chg="add del">
          <ac:chgData name="Noritsuna Imamura" userId="5b2da16fa1785921" providerId="LiveId" clId="{27FDF37C-7FD1-43CE-AB88-FA9897D9C0E0}" dt="2024-04-05T01:16:26.391" v="75" actId="26606"/>
          <ac:grpSpMkLst>
            <pc:docMk/>
            <pc:sldMk cId="431644178" sldId="263"/>
            <ac:grpSpMk id="16" creationId="{43F5E015-E085-4624-B431-B42414448684}"/>
          </ac:grpSpMkLst>
        </pc:grpChg>
        <pc:picChg chg="add mod ord">
          <ac:chgData name="Noritsuna Imamura" userId="5b2da16fa1785921" providerId="LiveId" clId="{27FDF37C-7FD1-43CE-AB88-FA9897D9C0E0}" dt="2024-04-05T01:16:26.399" v="76" actId="26606"/>
          <ac:picMkLst>
            <pc:docMk/>
            <pc:sldMk cId="431644178" sldId="263"/>
            <ac:picMk id="5" creationId="{AC823DF9-5DDC-6ADE-2714-74B598BE0BEF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6:46.451" v="80" actId="26606"/>
        <pc:sldMkLst>
          <pc:docMk/>
          <pc:sldMk cId="3281268824" sldId="264"/>
        </pc:sldMkLst>
        <pc:spChg chg="del">
          <ac:chgData name="Noritsuna Imamura" userId="5b2da16fa1785921" providerId="LiveId" clId="{27FDF37C-7FD1-43CE-AB88-FA9897D9C0E0}" dt="2024-04-05T01:16:46.451" v="80" actId="26606"/>
          <ac:spMkLst>
            <pc:docMk/>
            <pc:sldMk cId="3281268824" sldId="264"/>
            <ac:spMk id="2" creationId="{F3D75866-5F32-1BAE-2857-1F6B2FD9587E}"/>
          </ac:spMkLst>
        </pc:spChg>
        <pc:spChg chg="del">
          <ac:chgData name="Noritsuna Imamura" userId="5b2da16fa1785921" providerId="LiveId" clId="{27FDF37C-7FD1-43CE-AB88-FA9897D9C0E0}" dt="2024-04-05T01:16:44.586" v="79" actId="22"/>
          <ac:spMkLst>
            <pc:docMk/>
            <pc:sldMk cId="3281268824" sldId="264"/>
            <ac:spMk id="3" creationId="{308968E7-21B0-B8B7-DD77-ED8048D42EFC}"/>
          </ac:spMkLst>
        </pc:spChg>
        <pc:spChg chg="add">
          <ac:chgData name="Noritsuna Imamura" userId="5b2da16fa1785921" providerId="LiveId" clId="{27FDF37C-7FD1-43CE-AB88-FA9897D9C0E0}" dt="2024-04-05T01:16:46.451" v="80" actId="26606"/>
          <ac:spMkLst>
            <pc:docMk/>
            <pc:sldMk cId="3281268824" sldId="264"/>
            <ac:spMk id="10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6:46.451" v="80" actId="26606"/>
          <ac:spMkLst>
            <pc:docMk/>
            <pc:sldMk cId="3281268824" sldId="264"/>
            <ac:spMk id="12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6:46.451" v="80" actId="26606"/>
          <ac:spMkLst>
            <pc:docMk/>
            <pc:sldMk cId="3281268824" sldId="264"/>
            <ac:spMk id="14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6:46.451" v="80" actId="26606"/>
          <ac:spMkLst>
            <pc:docMk/>
            <pc:sldMk cId="3281268824" sldId="264"/>
            <ac:spMk id="16" creationId="{A8D57A06-A426-446D-B02C-A2DC6B62E45E}"/>
          </ac:spMkLst>
        </pc:spChg>
        <pc:picChg chg="add mod ord">
          <ac:chgData name="Noritsuna Imamura" userId="5b2da16fa1785921" providerId="LiveId" clId="{27FDF37C-7FD1-43CE-AB88-FA9897D9C0E0}" dt="2024-04-05T01:16:46.451" v="80" actId="26606"/>
          <ac:picMkLst>
            <pc:docMk/>
            <pc:sldMk cId="3281268824" sldId="264"/>
            <ac:picMk id="5" creationId="{DB51549C-F389-F046-28A8-DC7D0C467551}"/>
          </ac:picMkLst>
        </pc:picChg>
      </pc:sldChg>
      <pc:sldChg chg="addSp delSp modSp new mod setBg">
        <pc:chgData name="Noritsuna Imamura" userId="5b2da16fa1785921" providerId="LiveId" clId="{27FDF37C-7FD1-43CE-AB88-FA9897D9C0E0}" dt="2024-04-05T01:17:04.861" v="85" actId="26606"/>
        <pc:sldMkLst>
          <pc:docMk/>
          <pc:sldMk cId="3760760280" sldId="265"/>
        </pc:sldMkLst>
        <pc:spChg chg="del">
          <ac:chgData name="Noritsuna Imamura" userId="5b2da16fa1785921" providerId="LiveId" clId="{27FDF37C-7FD1-43CE-AB88-FA9897D9C0E0}" dt="2024-04-05T01:17:04.861" v="85" actId="26606"/>
          <ac:spMkLst>
            <pc:docMk/>
            <pc:sldMk cId="3760760280" sldId="265"/>
            <ac:spMk id="2" creationId="{AB1FDBF6-5475-6FAF-8582-3869AA12C125}"/>
          </ac:spMkLst>
        </pc:spChg>
        <pc:spChg chg="del">
          <ac:chgData name="Noritsuna Imamura" userId="5b2da16fa1785921" providerId="LiveId" clId="{27FDF37C-7FD1-43CE-AB88-FA9897D9C0E0}" dt="2024-04-05T01:17:03.342" v="84" actId="22"/>
          <ac:spMkLst>
            <pc:docMk/>
            <pc:sldMk cId="3760760280" sldId="265"/>
            <ac:spMk id="3" creationId="{19B9172E-C9F5-FEB2-FFE0-C90C8757A5F2}"/>
          </ac:spMkLst>
        </pc:spChg>
        <pc:spChg chg="add">
          <ac:chgData name="Noritsuna Imamura" userId="5b2da16fa1785921" providerId="LiveId" clId="{27FDF37C-7FD1-43CE-AB88-FA9897D9C0E0}" dt="2024-04-05T01:17:04.861" v="85" actId="26606"/>
          <ac:spMkLst>
            <pc:docMk/>
            <pc:sldMk cId="3760760280" sldId="265"/>
            <ac:spMk id="10" creationId="{AB8C311F-7253-4AED-9701-7FC0708C41C7}"/>
          </ac:spMkLst>
        </pc:spChg>
        <pc:spChg chg="add">
          <ac:chgData name="Noritsuna Imamura" userId="5b2da16fa1785921" providerId="LiveId" clId="{27FDF37C-7FD1-43CE-AB88-FA9897D9C0E0}" dt="2024-04-05T01:17:04.861" v="85" actId="26606"/>
          <ac:spMkLst>
            <pc:docMk/>
            <pc:sldMk cId="3760760280" sldId="265"/>
            <ac:spMk id="12" creationId="{E2384209-CB15-4CDF-9D31-C44FD9A3F20D}"/>
          </ac:spMkLst>
        </pc:spChg>
        <pc:spChg chg="add">
          <ac:chgData name="Noritsuna Imamura" userId="5b2da16fa1785921" providerId="LiveId" clId="{27FDF37C-7FD1-43CE-AB88-FA9897D9C0E0}" dt="2024-04-05T01:17:04.861" v="85" actId="26606"/>
          <ac:spMkLst>
            <pc:docMk/>
            <pc:sldMk cId="3760760280" sldId="265"/>
            <ac:spMk id="14" creationId="{2633B3B5-CC90-43F0-8714-D31D1F3F0209}"/>
          </ac:spMkLst>
        </pc:spChg>
        <pc:spChg chg="add">
          <ac:chgData name="Noritsuna Imamura" userId="5b2da16fa1785921" providerId="LiveId" clId="{27FDF37C-7FD1-43CE-AB88-FA9897D9C0E0}" dt="2024-04-05T01:17:04.861" v="85" actId="26606"/>
          <ac:spMkLst>
            <pc:docMk/>
            <pc:sldMk cId="3760760280" sldId="265"/>
            <ac:spMk id="16" creationId="{A8D57A06-A426-446D-B02C-A2DC6B62E45E}"/>
          </ac:spMkLst>
        </pc:spChg>
        <pc:picChg chg="add mod ord">
          <ac:chgData name="Noritsuna Imamura" userId="5b2da16fa1785921" providerId="LiveId" clId="{27FDF37C-7FD1-43CE-AB88-FA9897D9C0E0}" dt="2024-04-05T01:17:04.861" v="85" actId="26606"/>
          <ac:picMkLst>
            <pc:docMk/>
            <pc:sldMk cId="3760760280" sldId="265"/>
            <ac:picMk id="5" creationId="{4BF6A7B5-01FF-5E68-4380-656D940F2F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C206B-CE1E-676F-4672-CF09D636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1CF0A7-17F7-0535-34B7-96583F03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38CE7-6AF1-8156-DD7E-F7AFBDA9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026F2-B52C-3A18-B3C3-6E3CB5B4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12BBA-66F7-55E1-A044-6A2A761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69A8E-D2F8-F02D-61F4-753BE1C6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C21D38-E960-8B35-877E-8A40519D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09E8B-4068-2B57-30CB-B8BEED5E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E6BAB-5842-1BC3-30ED-02BA8B87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26299-4075-D473-CC65-3C40F29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AC7D42-4C2A-B287-19F2-F2519266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AC6497-392E-B7AD-A051-99368031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694FC-FCDB-ADA7-0170-F044DF8B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3AADC-76EB-A10E-364A-ED782DA2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529E66-D174-A3D5-4BAE-9C06206C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63954-0EC0-D2F1-AB03-C28C775D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B85CF-4359-AE79-78BD-611A81B2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662D2-B667-864A-5D89-9FD3193F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113D0C-4751-5669-1702-A013045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8F436-3022-4315-58F6-73C1E9BB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6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0C2C7-1638-452C-4740-41850C8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982F26-4D70-BC9A-CD89-507CB28B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13A58-ED06-D246-09B1-D9318F70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55C60-0DDF-96C8-5D59-9CB5814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A2A37-2C5C-856A-398E-3356E03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6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B31D8-4434-4F9D-EE5B-1B817D5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4DF9C-9232-8707-9971-A221E51B8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208430-E490-5A05-26C9-306A0B1C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5BD09-7240-B417-2761-55FD3332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9CAFC-AD7C-DA53-8E51-9DF88C5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C9737-7079-E048-196C-D20702A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42912-18DD-B75C-02E4-DC8AF029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7CF13-41A2-9270-7F28-64EBC65A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AA4E30-E965-187B-433E-CA710BDA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B01B-1AE7-0BCF-1741-64446EF5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03FF12-700D-DA07-E56F-0370CA6E7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40448A-B28D-4528-0053-A7E390C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CC3FDF-D337-60FE-E147-FCFDC2C9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608E12-23C5-4617-0195-8438074A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8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0FAD4-80C6-4CAA-07C6-E8EA508D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D6B2DA-8FF6-6824-81EA-97A97E6C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86D732-7BD0-2C7B-ADBA-4F6DDC13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481C3C-CAD3-7EB1-274E-3B211D15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1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AB8071-5AE3-2951-972A-836F1661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8D882F-5B0A-0DBE-B004-086F1287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A433D-84DB-4725-74E5-15078C8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CD2B7-53B9-9572-9BFB-9E6FD0AB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7822A-2DC7-F039-2206-D4B3AA59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44D338-7890-D8E5-7ED4-71BCFECF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582E49-B3CF-1BE6-318C-37A3EE4A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C8AD3-8DC8-171E-D2A0-50D2F106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33A15B-CFB4-CF3F-003D-11BE74B6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A13D6-1C15-4975-BD95-2CF0F661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BF5212-1952-2A82-EA05-409E3A77D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B90ECE-3CB6-DC07-15D6-96CFE7096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542EE-B7C9-2CB3-59D8-F3CE225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9F9CE-BD47-7006-371A-7B4FEACB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9D88A-9C83-CE88-23F3-378F16D1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0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8A0EF7-F729-D036-ABC4-F3AD4F78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433ADC-0178-26EF-C8BF-C5EEDD8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929D3-B38F-E423-C783-1838D68E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57FE-ED66-42B5-9BA8-3CFB809B1CEA}" type="datetimeFigureOut">
              <a:rPr kumimoji="1" lang="ja-JP" altLang="en-US" smtClean="0"/>
              <a:t>2024/4/5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3CC2F-01C8-7804-34C6-673F7B6C5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C80678-96BA-AE6A-2B65-2CE3C428C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D6DE8-4042-4F5C-8F71-4133FDFCF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6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E9DA6-185D-D7AB-8F6F-E4C572230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Cell</a:t>
            </a:r>
            <a:r>
              <a:rPr kumimoji="1" lang="ja-JP" altLang="en-US" dirty="0"/>
              <a:t>化と</a:t>
            </a:r>
            <a:r>
              <a:rPr kumimoji="1" lang="en-US" altLang="ja-JP" dirty="0"/>
              <a:t>Array</a:t>
            </a:r>
            <a:r>
              <a:rPr kumimoji="1" lang="ja-JP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65125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F6A7B5-01FF-5E68-4380-656D940F2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2" y="457200"/>
            <a:ext cx="9864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69615A-51D6-A24E-06AE-20547783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Cell</a:t>
            </a:r>
            <a:r>
              <a:rPr kumimoji="1" lang="ja-JP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化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3161B75-2FD6-C589-D7B9-E26FC529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" b="2"/>
          <a:stretch/>
        </p:blipFill>
        <p:spPr>
          <a:xfrm>
            <a:off x="1140828" y="457200"/>
            <a:ext cx="99103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2E9B9C-DA43-D5CC-ED1B-5D547AE03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623" y="457200"/>
            <a:ext cx="72627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ECE2389-D9E9-6848-47E2-D0480A06B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5BC797-3F11-2A26-FCF6-07DA4634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Array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07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6CF32DC-9D7C-31A9-8B18-6E9312CE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50"/>
          <a:stretch/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C823DF9-5DDC-6ADE-2714-74B598BE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57" y="457200"/>
            <a:ext cx="9214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B51549C-F389-F046-28A8-DC7D0C46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457200"/>
            <a:ext cx="99060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6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ワイド画面</PresentationFormat>
  <Paragraphs>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Cell化とArray配置</vt:lpstr>
      <vt:lpstr>Cell化</vt:lpstr>
      <vt:lpstr>PowerPoint プレゼンテーション</vt:lpstr>
      <vt:lpstr>PowerPoint プレゼンテーション</vt:lpstr>
      <vt:lpstr>PowerPoint プレゼンテーション</vt:lpstr>
      <vt:lpstr>Array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Cell化とArray配置</dc:title>
  <dc:creator>Noritsuna Imamura</dc:creator>
  <cp:lastModifiedBy>Noritsuna Imamura</cp:lastModifiedBy>
  <cp:revision>1</cp:revision>
  <dcterms:created xsi:type="dcterms:W3CDTF">2024-04-05T01:13:54Z</dcterms:created>
  <dcterms:modified xsi:type="dcterms:W3CDTF">2024-04-05T01:17:06Z</dcterms:modified>
</cp:coreProperties>
</file>