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5286A-CA51-466E-A92E-62EF568540D5}" v="1" dt="2024-06-15T12:28:37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8265286A-CA51-466E-A92E-62EF568540D5}"/>
    <pc:docChg chg="undo custSel addSld modSld">
      <pc:chgData name="Noritsuna Imamura" userId="5b2da16fa1785921" providerId="LiveId" clId="{8265286A-CA51-466E-A92E-62EF568540D5}" dt="2024-06-15T12:31:03.564" v="126" actId="14100"/>
      <pc:docMkLst>
        <pc:docMk/>
      </pc:docMkLst>
      <pc:sldChg chg="addSp delSp modSp new mod">
        <pc:chgData name="Noritsuna Imamura" userId="5b2da16fa1785921" providerId="LiveId" clId="{8265286A-CA51-466E-A92E-62EF568540D5}" dt="2024-06-15T12:31:03.564" v="126" actId="14100"/>
        <pc:sldMkLst>
          <pc:docMk/>
          <pc:sldMk cId="2624162083" sldId="261"/>
        </pc:sldMkLst>
        <pc:spChg chg="del">
          <ac:chgData name="Noritsuna Imamura" userId="5b2da16fa1785921" providerId="LiveId" clId="{8265286A-CA51-466E-A92E-62EF568540D5}" dt="2024-06-15T12:28:14.679" v="2" actId="478"/>
          <ac:spMkLst>
            <pc:docMk/>
            <pc:sldMk cId="2624162083" sldId="261"/>
            <ac:spMk id="2" creationId="{FC35738A-3C8D-E5E6-35F1-D19689CB1A48}"/>
          </ac:spMkLst>
        </pc:spChg>
        <pc:spChg chg="del">
          <ac:chgData name="Noritsuna Imamura" userId="5b2da16fa1785921" providerId="LiveId" clId="{8265286A-CA51-466E-A92E-62EF568540D5}" dt="2024-06-15T12:28:13.067" v="1" actId="478"/>
          <ac:spMkLst>
            <pc:docMk/>
            <pc:sldMk cId="2624162083" sldId="261"/>
            <ac:spMk id="3" creationId="{326F376F-F38C-6D80-3CEE-C5177EF5F15D}"/>
          </ac:spMkLst>
        </pc:spChg>
        <pc:spChg chg="add del">
          <ac:chgData name="Noritsuna Imamura" userId="5b2da16fa1785921" providerId="LiveId" clId="{8265286A-CA51-466E-A92E-62EF568540D5}" dt="2024-06-15T12:28:16.237" v="4" actId="22"/>
          <ac:spMkLst>
            <pc:docMk/>
            <pc:sldMk cId="2624162083" sldId="261"/>
            <ac:spMk id="5" creationId="{C3B68F49-C75F-EA30-A296-E903263598D9}"/>
          </ac:spMkLst>
        </pc:spChg>
        <pc:spChg chg="add mod">
          <ac:chgData name="Noritsuna Imamura" userId="5b2da16fa1785921" providerId="LiveId" clId="{8265286A-CA51-466E-A92E-62EF568540D5}" dt="2024-06-15T12:30:48.933" v="122" actId="13822"/>
          <ac:spMkLst>
            <pc:docMk/>
            <pc:sldMk cId="2624162083" sldId="261"/>
            <ac:spMk id="8" creationId="{0345A70C-08BB-B053-32B8-CA3009E644AD}"/>
          </ac:spMkLst>
        </pc:spChg>
        <pc:spChg chg="add mod">
          <ac:chgData name="Noritsuna Imamura" userId="5b2da16fa1785921" providerId="LiveId" clId="{8265286A-CA51-466E-A92E-62EF568540D5}" dt="2024-06-15T12:31:03.564" v="126" actId="14100"/>
          <ac:spMkLst>
            <pc:docMk/>
            <pc:sldMk cId="2624162083" sldId="261"/>
            <ac:spMk id="9" creationId="{F00325D4-242C-97D2-33B9-9B9F8C4A5B7D}"/>
          </ac:spMkLst>
        </pc:spChg>
        <pc:picChg chg="add">
          <ac:chgData name="Noritsuna Imamura" userId="5b2da16fa1785921" providerId="LiveId" clId="{8265286A-CA51-466E-A92E-62EF568540D5}" dt="2024-06-15T12:28:18.791" v="5" actId="22"/>
          <ac:picMkLst>
            <pc:docMk/>
            <pc:sldMk cId="2624162083" sldId="261"/>
            <ac:picMk id="7" creationId="{F4F4DE7A-E15D-92C9-DE7B-8AE78E4382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55620-ED43-E910-A2E6-A808FA0E4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29E27-D070-F7A6-A35E-33A3D8622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9CB480-9636-399C-A90B-413773C9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FEB88-10E1-C7FF-2A00-BCC93164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49917-0597-FC4D-8BC7-D481F124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51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4D1CA-2CBD-E6C9-6FAB-4C797F66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89637F-A94C-7ECE-29A4-7C95FB183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3C9BD-870D-8E45-969F-BD6E167D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8C14B7-BA33-C918-DD6E-E09D2329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9C8D02-A12D-8248-F520-6C0374B1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18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891DE44-8AB5-E9B6-D740-B076BEE4D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60FBC7-F4D7-BF55-3A5F-C0982B11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580A72-7905-3DEB-8085-7347D5D2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139C53-AC75-ABA7-AFAE-86D6B872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2B7F8-6295-FD98-279A-7F050FF4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3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4FF32-0D5C-C944-6FBF-3FB66BA7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D62ACF-E733-C4B6-521B-6D485BFC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79A24-04E5-F6B8-2865-9CB403D2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9D81C-ACAF-983D-09BB-160CC818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78BA03-ED58-4F62-3BED-FB5DAF23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09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A523B-61EE-C649-F4C1-316559C7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8D05C8-730A-3CA7-3C3A-13245D14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42755-12EA-F59C-3079-4B862BD8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941BA-E08B-6943-4F64-FAC555DA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1B854-241C-1698-01A1-85DE80CF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9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A6B00-F809-3FC9-E9B1-9126CF95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3B607C-6B59-93B2-C6F9-0D621D419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3E6DE1-EDFE-63B7-5DD5-5B447633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B794B5-26E9-4B93-E4CE-E546982A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F8E176-6BFB-2156-6698-DFD812EB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8CF14A-F8BE-1867-3EEC-6D8C98AD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88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E0BD4-F080-ADCD-1E81-32FB5611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D1C6EA-4820-CD8D-E64D-676E3B36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EEBBCA-EAE5-7770-CA06-EFAACEBF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D546C0-501F-9115-BEC6-325038A34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C97D8E-3F48-2691-0DC4-ED4DF0FEE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14D347-58B8-8438-4C93-62C89239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AD1223-73D0-F9B0-9B69-AE818CBC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9EF588-6A2E-C7CA-8079-460AB768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A68CB-4D5A-ACAA-5A9B-121F8FC5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61CF8C-51BE-877E-C4A0-78FAB171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A737A5-CD1F-6000-9179-0046772E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08C080-4B10-95F7-F05C-A0E22FD1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39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CFC21F-0B57-6060-F902-77E351D4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BE8B2-D79F-AEFF-ADB0-793DD3B3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D77456-059A-BE4F-47EB-EBF33616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17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09997-C809-5AE5-7AAA-623FD3B8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0802BC-B81A-07A7-FDCE-271E2105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D97EBF-9E5A-B1F6-7563-6A6F2EEA2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D2E633-66F3-E718-E683-676E0AD3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C4258E-535E-E6E6-8486-00A58990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05602E-789D-27A9-1709-55494EC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2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46317-A07A-CF22-A857-B9D9E08D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654DE9-5032-52E8-9A26-D05D50AE4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6B0483-9882-197B-7F3C-D58D868B1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FF2FF4-1BE6-46CD-B7CC-934295CE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111E0-DCF7-508B-C61E-9C6C029B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DBFF08-0B5B-1FB2-B6D2-8406AA7A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10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07EBB4-65DE-3334-D24C-67BDBD69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9A4006-8C25-FC61-CC71-EEF4142B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AD8B00-A6F7-3A75-8930-7C480F08A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3E287-DEB5-4352-970B-6B6DD85D460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E1A85-11FC-23FB-1D60-FE6EE72F9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D2F59-DBCA-2524-B703-1A919C22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C31EE-A97C-456F-81B1-C1278593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9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FD1503-92B8-1263-9E54-B7C03B34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164"/>
            <a:ext cx="12192000" cy="352075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E02737-40C6-AF25-CF8F-51F8804BF3D4}"/>
              </a:ext>
            </a:extLst>
          </p:cNvPr>
          <p:cNvSpPr txBox="1"/>
          <p:nvPr/>
        </p:nvSpPr>
        <p:spPr>
          <a:xfrm>
            <a:off x="2522331" y="1564244"/>
            <a:ext cx="399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 current source </a:t>
            </a:r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Korea DAC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1D2F1C-0E6C-B5A4-9A76-19C11E7739F2}"/>
              </a:ext>
            </a:extLst>
          </p:cNvPr>
          <p:cNvSpPr/>
          <p:nvPr/>
        </p:nvSpPr>
        <p:spPr>
          <a:xfrm>
            <a:off x="2334737" y="1833264"/>
            <a:ext cx="187594" cy="22524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84BDCF-FBC4-7B75-C7B2-D349AB5550CB}"/>
              </a:ext>
            </a:extLst>
          </p:cNvPr>
          <p:cNvSpPr txBox="1"/>
          <p:nvPr/>
        </p:nvSpPr>
        <p:spPr>
          <a:xfrm>
            <a:off x="4042023" y="2589184"/>
            <a:ext cx="19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Bandgap reference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7A09B6-4F9F-FBB6-5C13-265354FD8A5E}"/>
              </a:ext>
            </a:extLst>
          </p:cNvPr>
          <p:cNvSpPr txBox="1"/>
          <p:nvPr/>
        </p:nvSpPr>
        <p:spPr>
          <a:xfrm>
            <a:off x="7272098" y="263038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F76DF00-73F1-8AA9-77CA-964CA91DF064}"/>
              </a:ext>
            </a:extLst>
          </p:cNvPr>
          <p:cNvSpPr/>
          <p:nvPr/>
        </p:nvSpPr>
        <p:spPr>
          <a:xfrm>
            <a:off x="3802877" y="3080758"/>
            <a:ext cx="919314" cy="5194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182DD7-08EC-97EB-D405-CB1ED1BC98FE}"/>
              </a:ext>
            </a:extLst>
          </p:cNvPr>
          <p:cNvSpPr/>
          <p:nvPr/>
        </p:nvSpPr>
        <p:spPr>
          <a:xfrm>
            <a:off x="7054574" y="3036830"/>
            <a:ext cx="1086678" cy="56334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B7D879-2B56-0290-1061-E5740E64DA67}"/>
              </a:ext>
            </a:extLst>
          </p:cNvPr>
          <p:cNvSpPr txBox="1"/>
          <p:nvPr/>
        </p:nvSpPr>
        <p:spPr>
          <a:xfrm>
            <a:off x="2428534" y="214285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(540,724)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F172E65-6186-5BD0-CB9C-AB275534AF3A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334737" y="2089966"/>
            <a:ext cx="93797" cy="23755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E361B2-692B-B395-8E1F-645F9162AB8D}"/>
              </a:ext>
            </a:extLst>
          </p:cNvPr>
          <p:cNvSpPr txBox="1"/>
          <p:nvPr/>
        </p:nvSpPr>
        <p:spPr>
          <a:xfrm>
            <a:off x="2833892" y="250384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(912, 358)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70B45C7-4CC9-EDC5-9091-1B8EA6932A49}"/>
              </a:ext>
            </a:extLst>
          </p:cNvPr>
          <p:cNvCxnSpPr/>
          <p:nvPr/>
        </p:nvCxnSpPr>
        <p:spPr>
          <a:xfrm>
            <a:off x="3403118" y="2873175"/>
            <a:ext cx="399759" cy="68724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1C9FF0-748B-BCB7-6B40-9B65480657C2}"/>
              </a:ext>
            </a:extLst>
          </p:cNvPr>
          <p:cNvSpPr txBox="1"/>
          <p:nvPr/>
        </p:nvSpPr>
        <p:spPr>
          <a:xfrm>
            <a:off x="6105659" y="251219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(1692, 366)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006E5EB-FA74-D672-7497-34E862D4C9A7}"/>
              </a:ext>
            </a:extLst>
          </p:cNvPr>
          <p:cNvCxnSpPr/>
          <p:nvPr/>
        </p:nvCxnSpPr>
        <p:spPr>
          <a:xfrm>
            <a:off x="6654815" y="2881522"/>
            <a:ext cx="399759" cy="68724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EC3E64-0809-A648-2E3B-232F825B0F7E}"/>
              </a:ext>
            </a:extLst>
          </p:cNvPr>
          <p:cNvSpPr txBox="1"/>
          <p:nvPr/>
        </p:nvSpPr>
        <p:spPr>
          <a:xfrm rot="16200000">
            <a:off x="1801279" y="525943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dac_clk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216A2D-0BF7-5CEC-B3AC-FFC07532E54B}"/>
              </a:ext>
            </a:extLst>
          </p:cNvPr>
          <p:cNvSpPr txBox="1"/>
          <p:nvPr/>
        </p:nvSpPr>
        <p:spPr>
          <a:xfrm rot="16200000">
            <a:off x="2019887" y="544584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dac_clk_sel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4D9F22C-79A5-C006-A7AD-A9B5B379B671}"/>
              </a:ext>
            </a:extLst>
          </p:cNvPr>
          <p:cNvSpPr txBox="1"/>
          <p:nvPr/>
        </p:nvSpPr>
        <p:spPr>
          <a:xfrm rot="16200000">
            <a:off x="2820898" y="5081531"/>
            <a:ext cx="46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vss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9B7DCB9-0A49-08D8-0E91-4805FD9521F9}"/>
              </a:ext>
            </a:extLst>
          </p:cNvPr>
          <p:cNvSpPr txBox="1"/>
          <p:nvPr/>
        </p:nvSpPr>
        <p:spPr>
          <a:xfrm rot="16200000">
            <a:off x="3281975" y="5391883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mon_vout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004F6C5-A4DE-A20D-4E16-94E7388321D3}"/>
              </a:ext>
            </a:extLst>
          </p:cNvPr>
          <p:cNvSpPr txBox="1"/>
          <p:nvPr/>
        </p:nvSpPr>
        <p:spPr>
          <a:xfrm rot="16200000">
            <a:off x="2956438" y="535134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trike="sng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mon_vin</a:t>
            </a:r>
            <a:endParaRPr kumimoji="1" lang="ja-JP" altLang="en-US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0871B19-EA2D-4FE8-AF48-DFA9575622B7}"/>
              </a:ext>
            </a:extLst>
          </p:cNvPr>
          <p:cNvSpPr txBox="1"/>
          <p:nvPr/>
        </p:nvSpPr>
        <p:spPr>
          <a:xfrm rot="16200000">
            <a:off x="4031016" y="5081531"/>
            <a:ext cx="46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vss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E449C3-2B20-1A1D-2158-302977B3EE16}"/>
              </a:ext>
            </a:extLst>
          </p:cNvPr>
          <p:cNvSpPr txBox="1"/>
          <p:nvPr/>
        </p:nvSpPr>
        <p:spPr>
          <a:xfrm rot="16200000">
            <a:off x="4176592" y="535134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trike="sng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mon_clk</a:t>
            </a:r>
            <a:endParaRPr kumimoji="1" lang="ja-JP" altLang="en-US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074491-D257-50C4-0A8D-1B9CE35A8BA7}"/>
              </a:ext>
            </a:extLst>
          </p:cNvPr>
          <p:cNvSpPr txBox="1"/>
          <p:nvPr/>
        </p:nvSpPr>
        <p:spPr>
          <a:xfrm rot="16200000">
            <a:off x="4589181" y="535134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trike="sng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mon_sel</a:t>
            </a:r>
            <a:endParaRPr kumimoji="1" lang="ja-JP" altLang="en-US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F53B32B-D583-C0A0-C19B-15D1AD5C1B3D}"/>
              </a:ext>
            </a:extLst>
          </p:cNvPr>
          <p:cNvSpPr txBox="1"/>
          <p:nvPr/>
        </p:nvSpPr>
        <p:spPr>
          <a:xfrm rot="16200000">
            <a:off x="4972114" y="538523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trike="sng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mon_out</a:t>
            </a:r>
            <a:endParaRPr kumimoji="1" lang="ja-JP" altLang="en-US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C2C3A4-0A84-182F-53B3-0322D0609443}"/>
              </a:ext>
            </a:extLst>
          </p:cNvPr>
          <p:cNvSpPr txBox="1"/>
          <p:nvPr/>
        </p:nvSpPr>
        <p:spPr>
          <a:xfrm rot="16200000">
            <a:off x="5314857" y="545474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pll_disable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92A721-3222-A8B8-C19C-3E21A715A286}"/>
              </a:ext>
            </a:extLst>
          </p:cNvPr>
          <p:cNvSpPr txBox="1"/>
          <p:nvPr/>
        </p:nvSpPr>
        <p:spPr>
          <a:xfrm rot="16200000">
            <a:off x="6049569" y="5141775"/>
            <a:ext cx="5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vdd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7D9B98-32AF-6A63-B1FB-F462DE3BA56D}"/>
              </a:ext>
            </a:extLst>
          </p:cNvPr>
          <p:cNvSpPr txBox="1"/>
          <p:nvPr/>
        </p:nvSpPr>
        <p:spPr>
          <a:xfrm rot="16200000">
            <a:off x="6108775" y="548155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pll_clk_out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3FAF577-5BC3-6224-59FA-E3832846373E}"/>
              </a:ext>
            </a:extLst>
          </p:cNvPr>
          <p:cNvSpPr txBox="1"/>
          <p:nvPr/>
        </p:nvSpPr>
        <p:spPr>
          <a:xfrm rot="16200000">
            <a:off x="6539947" y="5481550"/>
            <a:ext cx="11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pll_ref_clk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86C343-95B4-1BD3-89AE-E44A9DF025C2}"/>
              </a:ext>
            </a:extLst>
          </p:cNvPr>
          <p:cNvSpPr txBox="1"/>
          <p:nvPr/>
        </p:nvSpPr>
        <p:spPr>
          <a:xfrm rot="16200000">
            <a:off x="7089537" y="5370462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pll_vctrl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EE0DDBA-E259-7030-816C-8102F97B292F}"/>
              </a:ext>
            </a:extLst>
          </p:cNvPr>
          <p:cNvSpPr txBox="1"/>
          <p:nvPr/>
        </p:nvSpPr>
        <p:spPr>
          <a:xfrm rot="16200000">
            <a:off x="7479240" y="5351347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pll_free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0EFCBE6-80F7-F5D3-43C6-6A8FC442E928}"/>
              </a:ext>
            </a:extLst>
          </p:cNvPr>
          <p:cNvSpPr txBox="1"/>
          <p:nvPr/>
        </p:nvSpPr>
        <p:spPr>
          <a:xfrm rot="16200000">
            <a:off x="8099865" y="5105934"/>
            <a:ext cx="46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vss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0750F01-0CC6-33D5-70E5-DC7DAE212BC3}"/>
              </a:ext>
            </a:extLst>
          </p:cNvPr>
          <p:cNvSpPr txBox="1"/>
          <p:nvPr/>
        </p:nvSpPr>
        <p:spPr>
          <a:xfrm>
            <a:off x="158960" y="113674"/>
            <a:ext cx="324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 of block in LTC2</a:t>
            </a:r>
            <a:endParaRPr kumimoji="1" lang="ja-JP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3C55788-B941-D183-86F9-4A851DA7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45" y="1210365"/>
            <a:ext cx="4542347" cy="51440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987098-8A96-5CB9-158E-46ACBCB6F38E}"/>
              </a:ext>
            </a:extLst>
          </p:cNvPr>
          <p:cNvSpPr txBox="1"/>
          <p:nvPr/>
        </p:nvSpPr>
        <p:spPr>
          <a:xfrm>
            <a:off x="1144969" y="569390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(540, 724)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AA0DFF3-E5C6-33D6-1998-3256D82F4348}"/>
              </a:ext>
            </a:extLst>
          </p:cNvPr>
          <p:cNvCxnSpPr/>
          <p:nvPr/>
        </p:nvCxnSpPr>
        <p:spPr>
          <a:xfrm>
            <a:off x="1422400" y="1934815"/>
            <a:ext cx="0" cy="369293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A33F455-5C0A-1BB9-503B-EEAC1D03F8ED}"/>
              </a:ext>
            </a:extLst>
          </p:cNvPr>
          <p:cNvCxnSpPr>
            <a:cxnSpLocks/>
          </p:cNvCxnSpPr>
          <p:nvPr/>
        </p:nvCxnSpPr>
        <p:spPr>
          <a:xfrm flipH="1">
            <a:off x="1093305" y="4331252"/>
            <a:ext cx="3023704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3D0037-2918-A4B7-365A-F4B25D2EFC3D}"/>
              </a:ext>
            </a:extLst>
          </p:cNvPr>
          <p:cNvSpPr txBox="1"/>
          <p:nvPr/>
        </p:nvSpPr>
        <p:spPr>
          <a:xfrm rot="16200000">
            <a:off x="843235" y="260798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 </a:t>
            </a:r>
            <a:r>
              <a:rPr kumimoji="1" lang="en-US" altLang="ja-JP" dirty="0">
                <a:solidFill>
                  <a:schemeClr val="bg1"/>
                </a:solidFill>
                <a:latin typeface="Symbol" panose="05050102010706020507" pitchFamily="18" charset="2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313808-E0BA-25CE-A111-CE17E0D2C942}"/>
              </a:ext>
            </a:extLst>
          </p:cNvPr>
          <p:cNvSpPr txBox="1"/>
          <p:nvPr/>
        </p:nvSpPr>
        <p:spPr>
          <a:xfrm>
            <a:off x="3708901" y="396192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41</a:t>
            </a:r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Symbol" panose="05050102010706020507" pitchFamily="18" charset="2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8CB375-9951-E2DC-A0BE-336251B6900D}"/>
              </a:ext>
            </a:extLst>
          </p:cNvPr>
          <p:cNvSpPr txBox="1"/>
          <p:nvPr/>
        </p:nvSpPr>
        <p:spPr>
          <a:xfrm>
            <a:off x="3708901" y="149528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(581, 774)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387D617-E2C6-7EC2-557D-AF62685B49D5}"/>
              </a:ext>
            </a:extLst>
          </p:cNvPr>
          <p:cNvCxnSpPr/>
          <p:nvPr/>
        </p:nvCxnSpPr>
        <p:spPr>
          <a:xfrm flipH="1">
            <a:off x="2319130" y="1495287"/>
            <a:ext cx="2341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1D361F-0574-E2F2-B13E-BB4F993B4604}"/>
              </a:ext>
            </a:extLst>
          </p:cNvPr>
          <p:cNvSpPr txBox="1"/>
          <p:nvPr/>
        </p:nvSpPr>
        <p:spPr>
          <a:xfrm>
            <a:off x="1797522" y="1310621"/>
            <a:ext cx="5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DAC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5703C15-3492-6D70-6FDF-A9921E7EE618}"/>
              </a:ext>
            </a:extLst>
          </p:cNvPr>
          <p:cNvSpPr/>
          <p:nvPr/>
        </p:nvSpPr>
        <p:spPr>
          <a:xfrm>
            <a:off x="1093305" y="1930769"/>
            <a:ext cx="3023704" cy="369698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FDFFCA7-6801-4738-F838-C80772E0F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87" y="1216991"/>
            <a:ext cx="2834861" cy="5144052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68D53DF-8DE1-9EDF-8512-EE4D6F5DF00E}"/>
              </a:ext>
            </a:extLst>
          </p:cNvPr>
          <p:cNvSpPr txBox="1"/>
          <p:nvPr/>
        </p:nvSpPr>
        <p:spPr>
          <a:xfrm>
            <a:off x="273354" y="90665"/>
            <a:ext cx="4038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Vth-reference current source</a:t>
            </a:r>
          </a:p>
          <a:p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20 </a:t>
            </a:r>
            <a:r>
              <a:rPr lang="en-US" altLang="ja-JP" dirty="0">
                <a:latin typeface="Symbol" panose="05050102010706020507" pitchFamily="18" charset="2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current</a:t>
            </a:r>
          </a:p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(output is bias voltage for current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mirror)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1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293F735-5DC2-693E-C11E-99DAC8AA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3" y="862340"/>
            <a:ext cx="6825575" cy="487806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A55353-3576-317A-6D94-16C0C1B93091}"/>
              </a:ext>
            </a:extLst>
          </p:cNvPr>
          <p:cNvSpPr/>
          <p:nvPr/>
        </p:nvSpPr>
        <p:spPr>
          <a:xfrm>
            <a:off x="1230244" y="1860092"/>
            <a:ext cx="5373756" cy="2906274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3A50B1-83DA-B465-5690-A4A887D35070}"/>
              </a:ext>
            </a:extLst>
          </p:cNvPr>
          <p:cNvSpPr txBox="1"/>
          <p:nvPr/>
        </p:nvSpPr>
        <p:spPr>
          <a:xfrm>
            <a:off x="452919" y="472039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(912, 358)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B65F75C-D0F7-2CD2-7D97-1765891326D0}"/>
              </a:ext>
            </a:extLst>
          </p:cNvPr>
          <p:cNvCxnSpPr>
            <a:cxnSpLocks/>
          </p:cNvCxnSpPr>
          <p:nvPr/>
        </p:nvCxnSpPr>
        <p:spPr>
          <a:xfrm>
            <a:off x="6122504" y="1860092"/>
            <a:ext cx="0" cy="2906274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2FDAA28-6F33-D852-7A5F-EBE9AF4BA852}"/>
              </a:ext>
            </a:extLst>
          </p:cNvPr>
          <p:cNvCxnSpPr>
            <a:cxnSpLocks/>
          </p:cNvCxnSpPr>
          <p:nvPr/>
        </p:nvCxnSpPr>
        <p:spPr>
          <a:xfrm flipH="1">
            <a:off x="1211822" y="3575878"/>
            <a:ext cx="5373756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E3B957-D613-6456-2DEB-74C9A4F946C7}"/>
              </a:ext>
            </a:extLst>
          </p:cNvPr>
          <p:cNvSpPr txBox="1"/>
          <p:nvPr/>
        </p:nvSpPr>
        <p:spPr>
          <a:xfrm rot="16200000">
            <a:off x="5796737" y="293820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108 </a:t>
            </a:r>
            <a:r>
              <a:rPr kumimoji="1" lang="en-US" altLang="ja-JP" dirty="0">
                <a:solidFill>
                  <a:schemeClr val="bg1"/>
                </a:solidFill>
                <a:latin typeface="Symbol" panose="05050102010706020507" pitchFamily="18" charset="2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2472FA-EC9C-F29B-5E2F-8F61211AACF1}"/>
              </a:ext>
            </a:extLst>
          </p:cNvPr>
          <p:cNvSpPr txBox="1"/>
          <p:nvPr/>
        </p:nvSpPr>
        <p:spPr>
          <a:xfrm>
            <a:off x="4623301" y="324188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 </a:t>
            </a:r>
            <a:r>
              <a:rPr kumimoji="1" lang="en-US" altLang="ja-JP" dirty="0">
                <a:solidFill>
                  <a:schemeClr val="bg1"/>
                </a:solidFill>
                <a:latin typeface="Symbol" panose="05050102010706020507" pitchFamily="18" charset="2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18CCB5-C0C2-872B-91FE-9CCCB5FB7BED}"/>
              </a:ext>
            </a:extLst>
          </p:cNvPr>
          <p:cNvSpPr txBox="1"/>
          <p:nvPr/>
        </p:nvSpPr>
        <p:spPr>
          <a:xfrm>
            <a:off x="6076211" y="149466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(1112, 466)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E821EB-0EAF-655F-5746-6C3AE5860BBB}"/>
              </a:ext>
            </a:extLst>
          </p:cNvPr>
          <p:cNvSpPr txBox="1"/>
          <p:nvPr/>
        </p:nvSpPr>
        <p:spPr>
          <a:xfrm>
            <a:off x="291548" y="731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Bandgap reference</a:t>
            </a:r>
          </a:p>
          <a:p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1.2 V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D2093A1-2084-2F5D-9989-597F8B8B83A7}"/>
              </a:ext>
            </a:extLst>
          </p:cNvPr>
          <p:cNvCxnSpPr/>
          <p:nvPr/>
        </p:nvCxnSpPr>
        <p:spPr>
          <a:xfrm>
            <a:off x="1850887" y="4514574"/>
            <a:ext cx="0" cy="4064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218589-53DC-957C-659A-4D7FB2A34406}"/>
              </a:ext>
            </a:extLst>
          </p:cNvPr>
          <p:cNvSpPr txBox="1"/>
          <p:nvPr/>
        </p:nvSpPr>
        <p:spPr>
          <a:xfrm>
            <a:off x="1493078" y="5051047"/>
            <a:ext cx="2642518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to pad (</a:t>
            </a:r>
            <a:r>
              <a:rPr kumimoji="1" lang="en-US" altLang="ja-JP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mon_vout</a:t>
            </a:r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図 2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65D6A98-8941-FAA1-6224-E7F67C1B0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46" y="2029938"/>
            <a:ext cx="4631319" cy="25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0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DAB86D19-55BE-BF3B-F39D-0B92DB9B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87" y="719492"/>
            <a:ext cx="8362516" cy="417800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94B702-9E26-B231-9F9A-56DFAF7AA931}"/>
              </a:ext>
            </a:extLst>
          </p:cNvPr>
          <p:cNvSpPr/>
          <p:nvPr/>
        </p:nvSpPr>
        <p:spPr>
          <a:xfrm>
            <a:off x="1562690" y="1517193"/>
            <a:ext cx="6309102" cy="2401434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8167DA-BCA9-CCD9-7C82-9FBADE9C69C6}"/>
              </a:ext>
            </a:extLst>
          </p:cNvPr>
          <p:cNvSpPr txBox="1"/>
          <p:nvPr/>
        </p:nvSpPr>
        <p:spPr>
          <a:xfrm>
            <a:off x="563353" y="388328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(1692, 366)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BBE28A-1B50-6849-63AC-14EA89CE93F0}"/>
              </a:ext>
            </a:extLst>
          </p:cNvPr>
          <p:cNvCxnSpPr>
            <a:cxnSpLocks/>
          </p:cNvCxnSpPr>
          <p:nvPr/>
        </p:nvCxnSpPr>
        <p:spPr>
          <a:xfrm>
            <a:off x="6882295" y="1517193"/>
            <a:ext cx="0" cy="2401434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B87E034-E370-88A1-195E-9093F8819508}"/>
              </a:ext>
            </a:extLst>
          </p:cNvPr>
          <p:cNvCxnSpPr>
            <a:cxnSpLocks/>
          </p:cNvCxnSpPr>
          <p:nvPr/>
        </p:nvCxnSpPr>
        <p:spPr>
          <a:xfrm flipH="1">
            <a:off x="1562690" y="2630957"/>
            <a:ext cx="6309102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6E73DD-9ED4-6492-BAFD-438C938D15B1}"/>
              </a:ext>
            </a:extLst>
          </p:cNvPr>
          <p:cNvSpPr txBox="1"/>
          <p:nvPr/>
        </p:nvSpPr>
        <p:spPr>
          <a:xfrm rot="16200000">
            <a:off x="6610621" y="310648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98</a:t>
            </a:r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Symbol" panose="05050102010706020507" pitchFamily="18" charset="2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2E3B47-6D84-1F1A-DE29-0ADD451251BF}"/>
              </a:ext>
            </a:extLst>
          </p:cNvPr>
          <p:cNvSpPr txBox="1"/>
          <p:nvPr/>
        </p:nvSpPr>
        <p:spPr>
          <a:xfrm>
            <a:off x="4120974" y="226162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260 </a:t>
            </a:r>
            <a:r>
              <a:rPr kumimoji="1" lang="en-US" altLang="ja-JP" dirty="0">
                <a:solidFill>
                  <a:schemeClr val="bg1"/>
                </a:solidFill>
                <a:latin typeface="Symbol" panose="05050102010706020507" pitchFamily="18" charset="2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9CD9189-DD67-256A-6271-8E780579335B}"/>
              </a:ext>
            </a:extLst>
          </p:cNvPr>
          <p:cNvSpPr txBox="1"/>
          <p:nvPr/>
        </p:nvSpPr>
        <p:spPr>
          <a:xfrm>
            <a:off x="7400010" y="114786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(1952, 464)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B8C263-80F5-E317-544E-A6587520D313}"/>
              </a:ext>
            </a:extLst>
          </p:cNvPr>
          <p:cNvSpPr/>
          <p:nvPr/>
        </p:nvSpPr>
        <p:spPr>
          <a:xfrm>
            <a:off x="591240" y="1462345"/>
            <a:ext cx="937527" cy="525881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C0AA7B-542E-3AE5-0603-0806BE8240CA}"/>
              </a:ext>
            </a:extLst>
          </p:cNvPr>
          <p:cNvSpPr txBox="1"/>
          <p:nvPr/>
        </p:nvSpPr>
        <p:spPr>
          <a:xfrm>
            <a:off x="563353" y="107857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 buffer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E87D7E1-4343-893C-DDF5-9E63B90F48F0}"/>
              </a:ext>
            </a:extLst>
          </p:cNvPr>
          <p:cNvSpPr txBox="1"/>
          <p:nvPr/>
        </p:nvSpPr>
        <p:spPr>
          <a:xfrm>
            <a:off x="291548" y="731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</a:t>
            </a:r>
          </a:p>
          <a:p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 MHz input / 48 MHz output</a:t>
            </a:r>
            <a:endParaRPr kumimoji="1"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5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E68878-C9A9-FACA-85E6-63AD8BC897F2}"/>
              </a:ext>
            </a:extLst>
          </p:cNvPr>
          <p:cNvSpPr txBox="1"/>
          <p:nvPr/>
        </p:nvSpPr>
        <p:spPr>
          <a:xfrm>
            <a:off x="291548" y="73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 distribution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E2D3DC9-89F6-5670-EDC2-614B5F85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1" y="584416"/>
            <a:ext cx="11263737" cy="5018731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265BFE57-FB99-3BD4-FBD2-EDA8C74D4603}"/>
              </a:ext>
            </a:extLst>
          </p:cNvPr>
          <p:cNvSpPr/>
          <p:nvPr/>
        </p:nvSpPr>
        <p:spPr>
          <a:xfrm>
            <a:off x="649051" y="659512"/>
            <a:ext cx="212035" cy="2164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D81D8D-E4E7-3AFA-9EF6-F44EED1934D7}"/>
              </a:ext>
            </a:extLst>
          </p:cNvPr>
          <p:cNvSpPr txBox="1"/>
          <p:nvPr/>
        </p:nvSpPr>
        <p:spPr>
          <a:xfrm>
            <a:off x="861086" y="584416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 input of DAC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6C475C-5DC2-27B0-0DD5-5C6927BB97CD}"/>
              </a:ext>
            </a:extLst>
          </p:cNvPr>
          <p:cNvSpPr/>
          <p:nvPr/>
        </p:nvSpPr>
        <p:spPr>
          <a:xfrm>
            <a:off x="679973" y="3287860"/>
            <a:ext cx="181113" cy="4516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93641B3-63EB-C538-92ED-3E9D4B950DF8}"/>
              </a:ext>
            </a:extLst>
          </p:cNvPr>
          <p:cNvSpPr/>
          <p:nvPr/>
        </p:nvSpPr>
        <p:spPr>
          <a:xfrm>
            <a:off x="861086" y="4443008"/>
            <a:ext cx="181113" cy="4516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8EBDD9-8749-FD8D-77BB-54BDBC0FF671}"/>
              </a:ext>
            </a:extLst>
          </p:cNvPr>
          <p:cNvSpPr/>
          <p:nvPr/>
        </p:nvSpPr>
        <p:spPr>
          <a:xfrm>
            <a:off x="5974216" y="3583825"/>
            <a:ext cx="413027" cy="114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7330EF-7746-9908-F3FD-510C027D4459}"/>
              </a:ext>
            </a:extLst>
          </p:cNvPr>
          <p:cNvSpPr/>
          <p:nvPr/>
        </p:nvSpPr>
        <p:spPr>
          <a:xfrm>
            <a:off x="10844390" y="3820155"/>
            <a:ext cx="413027" cy="114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D987B74-118A-FB47-B6F1-185E77973607}"/>
              </a:ext>
            </a:extLst>
          </p:cNvPr>
          <p:cNvSpPr/>
          <p:nvPr/>
        </p:nvSpPr>
        <p:spPr>
          <a:xfrm>
            <a:off x="10844389" y="3935007"/>
            <a:ext cx="413027" cy="114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782BA63-735B-CD04-B7FB-F063E8AACA90}"/>
              </a:ext>
            </a:extLst>
          </p:cNvPr>
          <p:cNvSpPr/>
          <p:nvPr/>
        </p:nvSpPr>
        <p:spPr>
          <a:xfrm>
            <a:off x="11222077" y="3820155"/>
            <a:ext cx="212035" cy="2164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68B380-CCCE-9984-D8E6-48E77D084AE6}"/>
              </a:ext>
            </a:extLst>
          </p:cNvPr>
          <p:cNvSpPr txBox="1"/>
          <p:nvPr/>
        </p:nvSpPr>
        <p:spPr>
          <a:xfrm>
            <a:off x="10534913" y="310319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 output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BB58A35-95E3-1B47-C82F-AA8F596AD01B}"/>
              </a:ext>
            </a:extLst>
          </p:cNvPr>
          <p:cNvCxnSpPr/>
          <p:nvPr/>
        </p:nvCxnSpPr>
        <p:spPr>
          <a:xfrm>
            <a:off x="11328094" y="3438051"/>
            <a:ext cx="0" cy="41081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673755B-68F8-A9D8-2E5C-7EA879AFF3D5}"/>
              </a:ext>
            </a:extLst>
          </p:cNvPr>
          <p:cNvSpPr/>
          <p:nvPr/>
        </p:nvSpPr>
        <p:spPr>
          <a:xfrm>
            <a:off x="839000" y="3526952"/>
            <a:ext cx="203198" cy="18525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0A7692E-3B53-2C04-EFD7-7FC7BB5696E2}"/>
              </a:ext>
            </a:extLst>
          </p:cNvPr>
          <p:cNvCxnSpPr>
            <a:endCxn id="18" idx="3"/>
          </p:cNvCxnSpPr>
          <p:nvPr/>
        </p:nvCxnSpPr>
        <p:spPr>
          <a:xfrm flipH="1">
            <a:off x="1042198" y="3435915"/>
            <a:ext cx="251792" cy="183663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99A246-1E8E-3003-EC09-2F8517DBE5FA}"/>
              </a:ext>
            </a:extLst>
          </p:cNvPr>
          <p:cNvSpPr txBox="1"/>
          <p:nvPr/>
        </p:nvSpPr>
        <p:spPr>
          <a:xfrm>
            <a:off x="3221594" y="2166119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 buffer (clkbuf_1 - clkbuf_4 - clkbuf_16)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009B24-487B-481C-81EB-D43D058BAB1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15716" y="2350785"/>
            <a:ext cx="2305878" cy="92665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857E8C8-4F55-1264-249B-3AE1650A8002}"/>
              </a:ext>
            </a:extLst>
          </p:cNvPr>
          <p:cNvCxnSpPr>
            <a:cxnSpLocks/>
          </p:cNvCxnSpPr>
          <p:nvPr/>
        </p:nvCxnSpPr>
        <p:spPr>
          <a:xfrm flipH="1">
            <a:off x="6180729" y="2557082"/>
            <a:ext cx="70677" cy="101088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8CAE1BD-5F08-6897-D20A-81E2A0F6B44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406275" y="2494439"/>
            <a:ext cx="3438115" cy="138314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CCBE43-99AA-845C-764E-0DFB42F947A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406275" y="2494439"/>
            <a:ext cx="3438114" cy="14979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97276EA-8AC7-E08B-4A18-2D24641204F1}"/>
              </a:ext>
            </a:extLst>
          </p:cNvPr>
          <p:cNvCxnSpPr>
            <a:cxnSpLocks/>
          </p:cNvCxnSpPr>
          <p:nvPr/>
        </p:nvCxnSpPr>
        <p:spPr>
          <a:xfrm flipH="1">
            <a:off x="1041612" y="2564265"/>
            <a:ext cx="5209794" cy="195604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D940AF-B45F-ADF6-5128-7FD3683F556A}"/>
              </a:ext>
            </a:extLst>
          </p:cNvPr>
          <p:cNvSpPr txBox="1"/>
          <p:nvPr/>
        </p:nvSpPr>
        <p:spPr>
          <a:xfrm>
            <a:off x="1222724" y="3144367"/>
            <a:ext cx="295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MUX (mux2_4 standard cell)</a:t>
            </a:r>
            <a:endParaRPr kumimoji="1" lang="ja-JP" alt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E6CE44-19C5-84C8-3A3A-AA7F6D01D7CD}"/>
              </a:ext>
            </a:extLst>
          </p:cNvPr>
          <p:cNvSpPr txBox="1"/>
          <p:nvPr/>
        </p:nvSpPr>
        <p:spPr>
          <a:xfrm rot="16200000">
            <a:off x="10017862" y="5990871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pll_clk_out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783386A-7D4E-F9B8-DC5E-24E20E947D19}"/>
              </a:ext>
            </a:extLst>
          </p:cNvPr>
          <p:cNvSpPr txBox="1"/>
          <p:nvPr/>
        </p:nvSpPr>
        <p:spPr>
          <a:xfrm rot="16200000">
            <a:off x="252435" y="585401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dac_clk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48F1394-62F4-6F15-653A-15D853D14EE3}"/>
              </a:ext>
            </a:extLst>
          </p:cNvPr>
          <p:cNvSpPr txBox="1"/>
          <p:nvPr/>
        </p:nvSpPr>
        <p:spPr>
          <a:xfrm rot="16200000">
            <a:off x="853429" y="604076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dac_clk_sel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6EE7939A-B403-5524-977E-844E5325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178" y="269089"/>
            <a:ext cx="5499652" cy="1713880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FD5D070-BC6B-D154-0F84-4F9572A42D16}"/>
              </a:ext>
            </a:extLst>
          </p:cNvPr>
          <p:cNvCxnSpPr/>
          <p:nvPr/>
        </p:nvCxnSpPr>
        <p:spPr>
          <a:xfrm flipH="1">
            <a:off x="10363200" y="875964"/>
            <a:ext cx="3754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D5BEFC4-950F-9E24-30B3-798FBAF09EC3}"/>
              </a:ext>
            </a:extLst>
          </p:cNvPr>
          <p:cNvCxnSpPr/>
          <p:nvPr/>
        </p:nvCxnSpPr>
        <p:spPr>
          <a:xfrm flipH="1">
            <a:off x="5312178" y="875964"/>
            <a:ext cx="3754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D2F1D73-BD63-7EEC-E418-FC92195905B3}"/>
              </a:ext>
            </a:extLst>
          </p:cNvPr>
          <p:cNvSpPr txBox="1"/>
          <p:nvPr/>
        </p:nvSpPr>
        <p:spPr>
          <a:xfrm>
            <a:off x="7419841" y="29018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 buffer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8EAF2A9-5226-1248-7E86-F0365817E3E4}"/>
              </a:ext>
            </a:extLst>
          </p:cNvPr>
          <p:cNvSpPr txBox="1"/>
          <p:nvPr/>
        </p:nvSpPr>
        <p:spPr>
          <a:xfrm>
            <a:off x="9456330" y="135476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clkbuf_1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84D7C6-1E48-E4D3-86BA-18816081AAE1}"/>
              </a:ext>
            </a:extLst>
          </p:cNvPr>
          <p:cNvSpPr txBox="1"/>
          <p:nvPr/>
        </p:nvSpPr>
        <p:spPr>
          <a:xfrm>
            <a:off x="8701197" y="9206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clkbuf_4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907402F-946C-1E55-174B-105E908FCD4B}"/>
              </a:ext>
            </a:extLst>
          </p:cNvPr>
          <p:cNvSpPr txBox="1"/>
          <p:nvPr/>
        </p:nvSpPr>
        <p:spPr>
          <a:xfrm>
            <a:off x="6793867" y="91390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clkbuf_16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7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4F4DE7A-E15D-92C9-DE7B-8AE78E43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40" y="216891"/>
            <a:ext cx="6462320" cy="6424217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0345A70C-08BB-B053-32B8-CA3009E644AD}"/>
              </a:ext>
            </a:extLst>
          </p:cNvPr>
          <p:cNvSpPr/>
          <p:nvPr/>
        </p:nvSpPr>
        <p:spPr>
          <a:xfrm>
            <a:off x="6620256" y="3816097"/>
            <a:ext cx="2551176" cy="1250206"/>
          </a:xfrm>
          <a:prstGeom prst="wedgeRoundRectCallout">
            <a:avLst>
              <a:gd name="adj1" fmla="val -33486"/>
              <a:gd name="adj2" fmla="val 879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PLL</a:t>
            </a:r>
          </a:p>
          <a:p>
            <a:pPr algn="ctr"/>
            <a:r>
              <a:rPr lang="en-US" altLang="ja-JP" dirty="0"/>
              <a:t>By Mori Mizuki </a:t>
            </a:r>
          </a:p>
          <a:p>
            <a:pPr algn="ctr"/>
            <a:r>
              <a:rPr lang="en-US" altLang="ja-JP" dirty="0"/>
              <a:t>&amp; </a:t>
            </a:r>
          </a:p>
          <a:p>
            <a:pPr algn="ctr"/>
            <a:r>
              <a:rPr lang="en-US" altLang="ja-JP" dirty="0"/>
              <a:t>Noritsuna Imamura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00325D4-242C-97D2-33B9-9B9F8C4A5B7D}"/>
              </a:ext>
            </a:extLst>
          </p:cNvPr>
          <p:cNvSpPr/>
          <p:nvPr/>
        </p:nvSpPr>
        <p:spPr>
          <a:xfrm>
            <a:off x="3466960" y="3816097"/>
            <a:ext cx="2551176" cy="1250207"/>
          </a:xfrm>
          <a:prstGeom prst="wedgeRoundRectCallout">
            <a:avLst>
              <a:gd name="adj1" fmla="val 11549"/>
              <a:gd name="adj2" fmla="val 900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BGR&amp;CS</a:t>
            </a:r>
          </a:p>
          <a:p>
            <a:pPr algn="ctr"/>
            <a:r>
              <a:rPr lang="en-US" altLang="ja-JP" dirty="0"/>
              <a:t>By Akira Tsuchiya </a:t>
            </a:r>
          </a:p>
          <a:p>
            <a:pPr algn="ctr"/>
            <a:r>
              <a:rPr lang="en-US" altLang="ja-JP" dirty="0"/>
              <a:t>&amp; </a:t>
            </a:r>
          </a:p>
          <a:p>
            <a:pPr algn="ctr"/>
            <a:r>
              <a:rPr lang="en-US" altLang="ja-JP" dirty="0"/>
              <a:t>Miho Yamada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416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225</Words>
  <Application>Microsoft Office PowerPoint</Application>
  <PresentationFormat>ワイド画面</PresentationFormat>
  <Paragraphs>65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Tsuchiya</dc:creator>
  <cp:lastModifiedBy>Noritsuna Imamura</cp:lastModifiedBy>
  <cp:revision>1</cp:revision>
  <dcterms:created xsi:type="dcterms:W3CDTF">2024-05-31T14:34:41Z</dcterms:created>
  <dcterms:modified xsi:type="dcterms:W3CDTF">2024-06-15T12:31:04Z</dcterms:modified>
</cp:coreProperties>
</file>