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3C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F0FE86-6862-E935-06B3-8E504259C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AEA4A5-6697-579A-9A62-D18F7B265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01E643-0AAC-9870-AAA7-AC6541BB5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A84640-6947-CFD0-B3F5-75B1DF3B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3B2250-486A-E18B-95DC-0C37CED1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95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F64143-B30D-1570-7E01-69C7CEEA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BB4650-9AF0-56E5-8994-D34B1D9CA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E20D9-1C8F-472A-0521-EEA3CAE6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E300F9-B3A1-177C-A857-2B0D28DE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0EF12-FC0A-9071-387B-E17EEE10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48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048077-A546-875D-C5A2-DE28CCBD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1F2375-1924-14B2-598F-830534711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F764C6-F55C-1FA7-D870-5013D0B9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2D9442-FACF-20B7-7506-5E60E74B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568F7D-1E5C-49D6-A758-F70F310A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81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A24046-135B-70EC-A983-93DBC140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B9278-2D60-8218-3625-2FF3C97C9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692C1-649B-5D4A-EDBF-40A17E94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3E2C92-50E8-2ED3-2B6E-43A15007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26F50-4C37-3848-EDB3-903C387C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94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813015-2872-7419-58BF-241C16A9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F46FD6-F014-8ABE-272D-D3F7B5FF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99318-B7EB-89B7-B68D-A6920B88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50803-CAC7-B96D-AB50-1BA4462A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8B07D7-ECB8-F3FF-6633-50E2898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42B740-274B-1BFC-8C1B-661DD463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ABA731-9B30-3656-A1F9-FE34A2474E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F5170-F6A3-BA42-CE5D-98DF927D9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4842E5-358F-A0CC-1514-1C24A515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940C61-F491-7F88-3A69-0D31F259A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77A435-BEE4-6D8F-A90A-5D7C9BF0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88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9D6C5F-267B-CC61-FF27-AFFEA646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295BB5-1560-F46F-CE51-342758FF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FE7FD4-E612-075D-8432-33D87491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937AC4-B10B-D6F8-2BDE-AB8CEC1C4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300C35-429B-5FAB-0628-B185D8246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F02A9-80E3-3BB5-C193-24407480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E14BF2-4C74-F7A9-5051-A6AF719C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8F8A216-35E8-C7AC-780F-FAB6DADD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83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BCF4D-58BA-054E-A6F7-7CA1AE85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5D71B5-09A6-42FD-F185-59DF77CA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B52B52-B89F-D00A-323D-0C76E98F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6BB992-A4CF-AFAB-C9D7-1C9AD579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072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95B90D-8D0D-10EE-19FB-2D6FE48E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59010E-39C7-0DE2-2F57-A58E8D55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BB346B-42E9-E659-6143-77449182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9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28A780-4DB0-3F5E-7F9F-067CC9B9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95E0E1-63B6-85FC-6ECB-2B0AF9F5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28F67C-319A-7BDF-5434-3537A4481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48EB4F-66CC-FB75-FCC7-56FB4119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066648-496F-D251-B94F-3FCB77879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1F839-E987-3186-AA4C-C324258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6E6FE8-093B-646A-7C86-A01BBBB6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93631E-1D1E-3DFB-CBE5-7EFA4A1C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B5AC0-9468-77D9-75E2-E26F9364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3AA382-2E0D-79AB-3ADC-738AD29C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8D4F4-6BAD-99E6-CDD4-8F68BD2F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3F739-7100-931C-BED5-A2F0284F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55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B1F91E-DFBB-6702-B60E-734BCE2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42C0F6-0F1B-D628-31FE-F0036D10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36AD27-E1A8-F070-CE0B-627946FE2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2CE1-5213-4109-9978-3DAB231D34D0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C6594-55F2-A0D9-6594-0F2B80D1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6E55D7-CFF2-9D29-E005-6A8D909E6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FAB9-D29B-44F5-A97E-4868B81E6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62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24A56-A70F-7667-086F-62B877A41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7E9BCEB-A6E7-5852-F2EE-D28D91597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893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BE187A40-9060-ECA5-AAFB-18E2D429A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45" y="251460"/>
            <a:ext cx="6682740" cy="660654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C6F5446-ED54-3A22-D3B1-1089C2799985}"/>
              </a:ext>
            </a:extLst>
          </p:cNvPr>
          <p:cNvSpPr/>
          <p:nvPr/>
        </p:nvSpPr>
        <p:spPr>
          <a:xfrm>
            <a:off x="1803129" y="703799"/>
            <a:ext cx="1923393" cy="1198179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7EC2976-3D75-FD11-A254-2AC28F767A67}"/>
              </a:ext>
            </a:extLst>
          </p:cNvPr>
          <p:cNvSpPr/>
          <p:nvPr/>
        </p:nvSpPr>
        <p:spPr>
          <a:xfrm>
            <a:off x="5202306" y="403617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E490E27-15B4-68B0-427D-D37D90E6279D}"/>
              </a:ext>
            </a:extLst>
          </p:cNvPr>
          <p:cNvSpPr/>
          <p:nvPr/>
        </p:nvSpPr>
        <p:spPr>
          <a:xfrm>
            <a:off x="5202306" y="1192287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C3B6E4C-F29F-52E9-BCDD-68F2DB854E0E}"/>
              </a:ext>
            </a:extLst>
          </p:cNvPr>
          <p:cNvSpPr/>
          <p:nvPr/>
        </p:nvSpPr>
        <p:spPr>
          <a:xfrm>
            <a:off x="5202306" y="2083596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626C938-EBC7-CC78-42BD-1AE11DB6D5AA}"/>
              </a:ext>
            </a:extLst>
          </p:cNvPr>
          <p:cNvSpPr/>
          <p:nvPr/>
        </p:nvSpPr>
        <p:spPr>
          <a:xfrm>
            <a:off x="5239092" y="3085741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3101638-37EA-92BE-0195-32557F79A9D6}"/>
              </a:ext>
            </a:extLst>
          </p:cNvPr>
          <p:cNvSpPr/>
          <p:nvPr/>
        </p:nvSpPr>
        <p:spPr>
          <a:xfrm>
            <a:off x="5202306" y="3969725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17EE1201-9C6C-8462-8C94-3CDDF2C4ADF7}"/>
              </a:ext>
            </a:extLst>
          </p:cNvPr>
          <p:cNvSpPr/>
          <p:nvPr/>
        </p:nvSpPr>
        <p:spPr>
          <a:xfrm>
            <a:off x="1803129" y="2036061"/>
            <a:ext cx="1923393" cy="537306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9BA8200-A743-5B4D-1029-ABEB5894F901}"/>
              </a:ext>
            </a:extLst>
          </p:cNvPr>
          <p:cNvSpPr/>
          <p:nvPr/>
        </p:nvSpPr>
        <p:spPr>
          <a:xfrm>
            <a:off x="1803129" y="2761030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321F5C-1E37-5942-A372-B2889AD0FFD6}"/>
              </a:ext>
            </a:extLst>
          </p:cNvPr>
          <p:cNvSpPr/>
          <p:nvPr/>
        </p:nvSpPr>
        <p:spPr>
          <a:xfrm>
            <a:off x="1803129" y="3554730"/>
            <a:ext cx="1923393" cy="636513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A15305D-723C-2026-71C6-33E544BF3863}"/>
              </a:ext>
            </a:extLst>
          </p:cNvPr>
          <p:cNvSpPr/>
          <p:nvPr/>
        </p:nvSpPr>
        <p:spPr>
          <a:xfrm>
            <a:off x="1803128" y="4412665"/>
            <a:ext cx="1923393" cy="636514"/>
          </a:xfrm>
          <a:prstGeom prst="roundRect">
            <a:avLst/>
          </a:prstGeom>
          <a:solidFill>
            <a:srgbClr val="FFFF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5D2D778-3001-C320-33C9-7780F9FBFE12}"/>
              </a:ext>
            </a:extLst>
          </p:cNvPr>
          <p:cNvSpPr/>
          <p:nvPr/>
        </p:nvSpPr>
        <p:spPr>
          <a:xfrm>
            <a:off x="412897" y="495185"/>
            <a:ext cx="1182254" cy="697102"/>
          </a:xfrm>
          <a:prstGeom prst="wedgeRoundRectCallout">
            <a:avLst>
              <a:gd name="adj1" fmla="val 75643"/>
              <a:gd name="adj2" fmla="val 777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Ice458’s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0C8CF9-ECED-174E-4D3D-4A64F21EE122}"/>
              </a:ext>
            </a:extLst>
          </p:cNvPr>
          <p:cNvSpPr/>
          <p:nvPr/>
        </p:nvSpPr>
        <p:spPr>
          <a:xfrm>
            <a:off x="73573" y="1436012"/>
            <a:ext cx="1521575" cy="697102"/>
          </a:xfrm>
          <a:prstGeom prst="wedgeRoundRectCallout">
            <a:avLst>
              <a:gd name="adj1" fmla="val 75643"/>
              <a:gd name="adj2" fmla="val 777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Noritsuna</a:t>
            </a:r>
            <a:r>
              <a:rPr kumimoji="1"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6EF704F7-D22F-6964-B031-32B8A0BB94C6}"/>
              </a:ext>
            </a:extLst>
          </p:cNvPr>
          <p:cNvSpPr/>
          <p:nvPr/>
        </p:nvSpPr>
        <p:spPr>
          <a:xfrm>
            <a:off x="73572" y="3306973"/>
            <a:ext cx="1521575" cy="697102"/>
          </a:xfrm>
          <a:prstGeom prst="wedgeRoundRectCallout">
            <a:avLst>
              <a:gd name="adj1" fmla="val 70787"/>
              <a:gd name="adj2" fmla="val 6052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3zki’s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51570F2-5B0C-D268-25D2-AA34025B25B7}"/>
              </a:ext>
            </a:extLst>
          </p:cNvPr>
          <p:cNvSpPr/>
          <p:nvPr/>
        </p:nvSpPr>
        <p:spPr>
          <a:xfrm>
            <a:off x="96393" y="4200469"/>
            <a:ext cx="1521575" cy="697102"/>
          </a:xfrm>
          <a:prstGeom prst="wedgeRoundRectCallout">
            <a:avLst>
              <a:gd name="adj1" fmla="val 72608"/>
              <a:gd name="adj2" fmla="val 5787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Yamada3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D568A7A0-7868-AFAF-A750-AF7254341BE8}"/>
              </a:ext>
            </a:extLst>
          </p:cNvPr>
          <p:cNvSpPr/>
          <p:nvPr/>
        </p:nvSpPr>
        <p:spPr>
          <a:xfrm>
            <a:off x="3504886" y="24771"/>
            <a:ext cx="1630573" cy="697102"/>
          </a:xfrm>
          <a:prstGeom prst="wedgeRoundRectCallout">
            <a:avLst>
              <a:gd name="adj1" fmla="val 75643"/>
              <a:gd name="adj2" fmla="val 7775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ponzu840w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83B103B8-3B0C-E8BE-880F-C2FBDA30BEC1}"/>
              </a:ext>
            </a:extLst>
          </p:cNvPr>
          <p:cNvSpPr/>
          <p:nvPr/>
        </p:nvSpPr>
        <p:spPr>
          <a:xfrm>
            <a:off x="3793369" y="944816"/>
            <a:ext cx="1521575" cy="697102"/>
          </a:xfrm>
          <a:prstGeom prst="wedgeRoundRectCallout">
            <a:avLst>
              <a:gd name="adj1" fmla="val 62896"/>
              <a:gd name="adj2" fmla="val 645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Bols</a:t>
            </a:r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-blue</a:t>
            </a:r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C9EFB605-BB06-9C63-068E-80ED279AF52D}"/>
              </a:ext>
            </a:extLst>
          </p:cNvPr>
          <p:cNvSpPr/>
          <p:nvPr/>
        </p:nvSpPr>
        <p:spPr>
          <a:xfrm>
            <a:off x="3793369" y="1818478"/>
            <a:ext cx="1521575" cy="697102"/>
          </a:xfrm>
          <a:prstGeom prst="wedgeRoundRectCallout">
            <a:avLst>
              <a:gd name="adj1" fmla="val 68359"/>
              <a:gd name="adj2" fmla="val 6980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homelith</a:t>
            </a:r>
            <a:r>
              <a:rPr kumimoji="1"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29534A54-4329-C5A9-4D4C-7EAD1AF3055E}"/>
              </a:ext>
            </a:extLst>
          </p:cNvPr>
          <p:cNvSpPr/>
          <p:nvPr/>
        </p:nvSpPr>
        <p:spPr>
          <a:xfrm>
            <a:off x="3793370" y="2770366"/>
            <a:ext cx="1521575" cy="697102"/>
          </a:xfrm>
          <a:prstGeom prst="wedgeRoundRectCallout">
            <a:avLst>
              <a:gd name="adj1" fmla="val 75643"/>
              <a:gd name="adj2" fmla="val 77754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Ajisai</a:t>
            </a:r>
            <a:r>
              <a:rPr kumimoji="1"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吹き出し: 角を丸めた四角形 23">
            <a:extLst>
              <a:ext uri="{FF2B5EF4-FFF2-40B4-BE49-F238E27FC236}">
                <a16:creationId xmlns:a16="http://schemas.microsoft.com/office/drawing/2014/main" id="{10CF9296-4A1D-F677-B8E8-0F4C7E3C1A4A}"/>
              </a:ext>
            </a:extLst>
          </p:cNvPr>
          <p:cNvSpPr/>
          <p:nvPr/>
        </p:nvSpPr>
        <p:spPr>
          <a:xfrm>
            <a:off x="3832739" y="3739335"/>
            <a:ext cx="1521575" cy="697102"/>
          </a:xfrm>
          <a:prstGeom prst="wedgeRoundRectCallout">
            <a:avLst>
              <a:gd name="adj1" fmla="val 59254"/>
              <a:gd name="adj2" fmla="val 65830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Noritsuna</a:t>
            </a:r>
            <a:r>
              <a:rPr kumimoji="1"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’s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12F47A59-CB30-CDBE-F647-1CA0B34187E1}"/>
              </a:ext>
            </a:extLst>
          </p:cNvPr>
          <p:cNvSpPr/>
          <p:nvPr/>
        </p:nvSpPr>
        <p:spPr>
          <a:xfrm>
            <a:off x="73572" y="2370399"/>
            <a:ext cx="1521575" cy="697102"/>
          </a:xfrm>
          <a:prstGeom prst="wedgeRoundRectCallout">
            <a:avLst>
              <a:gd name="adj1" fmla="val 75643"/>
              <a:gd name="adj2" fmla="val 7775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gitefu’s</a:t>
            </a:r>
            <a:endParaRPr kumimoji="1" lang="en-US" altLang="ja-JP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0ED91E81-019D-3A8D-4C7E-F1BC95815526}"/>
              </a:ext>
            </a:extLst>
          </p:cNvPr>
          <p:cNvSpPr/>
          <p:nvPr/>
        </p:nvSpPr>
        <p:spPr>
          <a:xfrm>
            <a:off x="1733697" y="5268208"/>
            <a:ext cx="1992824" cy="63651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OPAMP &amp; ADC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9B9E94A9-6AA2-3AA7-61F9-FF079EE1FB70}"/>
              </a:ext>
            </a:extLst>
          </p:cNvPr>
          <p:cNvSpPr/>
          <p:nvPr/>
        </p:nvSpPr>
        <p:spPr>
          <a:xfrm>
            <a:off x="4987479" y="5290982"/>
            <a:ext cx="1992824" cy="636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Inverter</a:t>
            </a:r>
            <a:endParaRPr kumimoji="1" lang="ja-JP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25B7ECEF-E900-66DA-AB93-56B0CD5D8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32" y="125730"/>
            <a:ext cx="5546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B5C5DADA-F6E4-1029-8F69-7E4981C3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069" y="4152908"/>
            <a:ext cx="1670685" cy="1651635"/>
          </a:xfrm>
          <a:prstGeom prst="rect">
            <a:avLst/>
          </a:prstGeom>
          <a:scene3d>
            <a:camera prst="orthographicFront">
              <a:rot lat="3600000" lon="0" rev="0"/>
            </a:camera>
            <a:lightRig rig="threePt" dir="t"/>
          </a:scene3d>
        </p:spPr>
      </p:pic>
      <p:sp>
        <p:nvSpPr>
          <p:cNvPr id="33" name="矢印: 右 32">
            <a:extLst>
              <a:ext uri="{FF2B5EF4-FFF2-40B4-BE49-F238E27FC236}">
                <a16:creationId xmlns:a16="http://schemas.microsoft.com/office/drawing/2014/main" id="{A45CE74C-9B3B-787F-3ADB-6DF81332C4EE}"/>
              </a:ext>
            </a:extLst>
          </p:cNvPr>
          <p:cNvSpPr/>
          <p:nvPr/>
        </p:nvSpPr>
        <p:spPr>
          <a:xfrm rot="1592075">
            <a:off x="6758286" y="3675898"/>
            <a:ext cx="2546251" cy="63651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06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12F6EF4-4C07-9ADF-7382-2596BF3E7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0"/>
            <a:ext cx="5546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 descr="テレビゲームの画面&#10;&#10;中程度の精度で自動的に生成された説明">
            <a:extLst>
              <a:ext uri="{FF2B5EF4-FFF2-40B4-BE49-F238E27FC236}">
                <a16:creationId xmlns:a16="http://schemas.microsoft.com/office/drawing/2014/main" id="{FA08D2ED-B700-4BCC-7736-16A13DEDE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375" y="4027178"/>
            <a:ext cx="1670685" cy="1651635"/>
          </a:xfrm>
          <a:prstGeom prst="rect">
            <a:avLst/>
          </a:prstGeom>
          <a:scene3d>
            <a:camera prst="orthographicFront">
              <a:rot lat="36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9405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24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Noritsuna Imamura</dc:creator>
  <cp:lastModifiedBy>Noritsuna Imamura</cp:lastModifiedBy>
  <cp:revision>2</cp:revision>
  <dcterms:created xsi:type="dcterms:W3CDTF">2023-12-12T03:02:36Z</dcterms:created>
  <dcterms:modified xsi:type="dcterms:W3CDTF">2023-12-12T03:33:57Z</dcterms:modified>
</cp:coreProperties>
</file>