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68939-C473-42F4-B7BF-FD9FD8C90BA5}" v="35" dt="2024-08-12T16:40:18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0D468939-C473-42F4-B7BF-FD9FD8C90BA5}"/>
    <pc:docChg chg="undo custSel addSld modSld">
      <pc:chgData name="Noritsuna Imamura" userId="5b2da16fa1785921" providerId="LiveId" clId="{0D468939-C473-42F4-B7BF-FD9FD8C90BA5}" dt="2024-08-12T16:40:30.177" v="244" actId="14100"/>
      <pc:docMkLst>
        <pc:docMk/>
      </pc:docMkLst>
      <pc:sldChg chg="addSp delSp modSp new mod">
        <pc:chgData name="Noritsuna Imamura" userId="5b2da16fa1785921" providerId="LiveId" clId="{0D468939-C473-42F4-B7BF-FD9FD8C90BA5}" dt="2024-08-12T16:40:30.177" v="244" actId="14100"/>
        <pc:sldMkLst>
          <pc:docMk/>
          <pc:sldMk cId="2490710203" sldId="256"/>
        </pc:sldMkLst>
        <pc:spChg chg="del">
          <ac:chgData name="Noritsuna Imamura" userId="5b2da16fa1785921" providerId="LiveId" clId="{0D468939-C473-42F4-B7BF-FD9FD8C90BA5}" dt="2024-08-08T08:28:52.955" v="2" actId="478"/>
          <ac:spMkLst>
            <pc:docMk/>
            <pc:sldMk cId="2490710203" sldId="256"/>
            <ac:spMk id="2" creationId="{B89460C4-5F2B-3B99-1FC0-C0BCCD714747}"/>
          </ac:spMkLst>
        </pc:spChg>
        <pc:spChg chg="del">
          <ac:chgData name="Noritsuna Imamura" userId="5b2da16fa1785921" providerId="LiveId" clId="{0D468939-C473-42F4-B7BF-FD9FD8C90BA5}" dt="2024-08-08T08:28:52.266" v="1" actId="478"/>
          <ac:spMkLst>
            <pc:docMk/>
            <pc:sldMk cId="2490710203" sldId="256"/>
            <ac:spMk id="3" creationId="{BA3E4D24-BEFE-3108-CC55-5F7C6B1860E9}"/>
          </ac:spMkLst>
        </pc:spChg>
        <pc:spChg chg="add mod">
          <ac:chgData name="Noritsuna Imamura" userId="5b2da16fa1785921" providerId="LiveId" clId="{0D468939-C473-42F4-B7BF-FD9FD8C90BA5}" dt="2024-08-12T16:34:01.605" v="189" actId="13822"/>
          <ac:spMkLst>
            <pc:docMk/>
            <pc:sldMk cId="2490710203" sldId="256"/>
            <ac:spMk id="4" creationId="{7A56AD32-8291-6846-0B6A-71E4A35C29F1}"/>
          </ac:spMkLst>
        </pc:spChg>
        <pc:spChg chg="add del mod">
          <ac:chgData name="Noritsuna Imamura" userId="5b2da16fa1785921" providerId="LiveId" clId="{0D468939-C473-42F4-B7BF-FD9FD8C90BA5}" dt="2024-08-12T16:37:56.759" v="231" actId="14100"/>
          <ac:spMkLst>
            <pc:docMk/>
            <pc:sldMk cId="2490710203" sldId="256"/>
            <ac:spMk id="6" creationId="{17C7FCFC-3CE2-69E1-80D3-9707AE9D887F}"/>
          </ac:spMkLst>
        </pc:spChg>
        <pc:spChg chg="add mod">
          <ac:chgData name="Noritsuna Imamura" userId="5b2da16fa1785921" providerId="LiveId" clId="{0D468939-C473-42F4-B7BF-FD9FD8C90BA5}" dt="2024-08-12T16:33:57.305" v="188" actId="13822"/>
          <ac:spMkLst>
            <pc:docMk/>
            <pc:sldMk cId="2490710203" sldId="256"/>
            <ac:spMk id="7" creationId="{CAE8053E-BB17-9D8F-907B-08FB0D03B9A1}"/>
          </ac:spMkLst>
        </pc:spChg>
        <pc:spChg chg="add mod">
          <ac:chgData name="Noritsuna Imamura" userId="5b2da16fa1785921" providerId="LiveId" clId="{0D468939-C473-42F4-B7BF-FD9FD8C90BA5}" dt="2024-08-12T16:27:17.374" v="122"/>
          <ac:spMkLst>
            <pc:docMk/>
            <pc:sldMk cId="2490710203" sldId="256"/>
            <ac:spMk id="8" creationId="{3F5EB389-B487-15DE-B491-C3114956A78A}"/>
          </ac:spMkLst>
        </pc:spChg>
        <pc:spChg chg="add mod">
          <ac:chgData name="Noritsuna Imamura" userId="5b2da16fa1785921" providerId="LiveId" clId="{0D468939-C473-42F4-B7BF-FD9FD8C90BA5}" dt="2024-08-12T16:34:33.698" v="194" actId="14100"/>
          <ac:spMkLst>
            <pc:docMk/>
            <pc:sldMk cId="2490710203" sldId="256"/>
            <ac:spMk id="9" creationId="{55A233E4-5C80-0C3C-DC9B-55338D4C680D}"/>
          </ac:spMkLst>
        </pc:spChg>
        <pc:spChg chg="add mod">
          <ac:chgData name="Noritsuna Imamura" userId="5b2da16fa1785921" providerId="LiveId" clId="{0D468939-C473-42F4-B7BF-FD9FD8C90BA5}" dt="2024-08-12T16:28:17.698" v="134"/>
          <ac:spMkLst>
            <pc:docMk/>
            <pc:sldMk cId="2490710203" sldId="256"/>
            <ac:spMk id="10" creationId="{405B6884-435D-BC14-857D-68A669DE934E}"/>
          </ac:spMkLst>
        </pc:spChg>
        <pc:spChg chg="add mod">
          <ac:chgData name="Noritsuna Imamura" userId="5b2da16fa1785921" providerId="LiveId" clId="{0D468939-C473-42F4-B7BF-FD9FD8C90BA5}" dt="2024-08-12T16:28:34.005" v="138"/>
          <ac:spMkLst>
            <pc:docMk/>
            <pc:sldMk cId="2490710203" sldId="256"/>
            <ac:spMk id="11" creationId="{A6593901-8044-36A6-C6D2-B91722B3F419}"/>
          </ac:spMkLst>
        </pc:spChg>
        <pc:spChg chg="add mod">
          <ac:chgData name="Noritsuna Imamura" userId="5b2da16fa1785921" providerId="LiveId" clId="{0D468939-C473-42F4-B7BF-FD9FD8C90BA5}" dt="2024-08-12T16:28:59.242" v="144"/>
          <ac:spMkLst>
            <pc:docMk/>
            <pc:sldMk cId="2490710203" sldId="256"/>
            <ac:spMk id="12" creationId="{6A4C1CC5-0676-4623-0863-25A5989E0567}"/>
          </ac:spMkLst>
        </pc:spChg>
        <pc:spChg chg="add mod">
          <ac:chgData name="Noritsuna Imamura" userId="5b2da16fa1785921" providerId="LiveId" clId="{0D468939-C473-42F4-B7BF-FD9FD8C90BA5}" dt="2024-08-12T16:29:20.614" v="148"/>
          <ac:spMkLst>
            <pc:docMk/>
            <pc:sldMk cId="2490710203" sldId="256"/>
            <ac:spMk id="13" creationId="{84B01ECE-4BAA-752C-8561-BC82A6AFFD4A}"/>
          </ac:spMkLst>
        </pc:spChg>
        <pc:spChg chg="add mod">
          <ac:chgData name="Noritsuna Imamura" userId="5b2da16fa1785921" providerId="LiveId" clId="{0D468939-C473-42F4-B7BF-FD9FD8C90BA5}" dt="2024-08-12T16:29:39.005" v="152"/>
          <ac:spMkLst>
            <pc:docMk/>
            <pc:sldMk cId="2490710203" sldId="256"/>
            <ac:spMk id="14" creationId="{D926C5E0-77AE-0920-373E-207EEA2B1E6D}"/>
          </ac:spMkLst>
        </pc:spChg>
        <pc:spChg chg="add mod">
          <ac:chgData name="Noritsuna Imamura" userId="5b2da16fa1785921" providerId="LiveId" clId="{0D468939-C473-42F4-B7BF-FD9FD8C90BA5}" dt="2024-08-12T16:37:36.019" v="229" actId="14100"/>
          <ac:spMkLst>
            <pc:docMk/>
            <pc:sldMk cId="2490710203" sldId="256"/>
            <ac:spMk id="15" creationId="{7626D203-5742-2DFA-CAFA-AD7977FB7D3A}"/>
          </ac:spMkLst>
        </pc:spChg>
        <pc:spChg chg="add mod">
          <ac:chgData name="Noritsuna Imamura" userId="5b2da16fa1785921" providerId="LiveId" clId="{0D468939-C473-42F4-B7BF-FD9FD8C90BA5}" dt="2024-08-12T16:30:32.072" v="161"/>
          <ac:spMkLst>
            <pc:docMk/>
            <pc:sldMk cId="2490710203" sldId="256"/>
            <ac:spMk id="16" creationId="{CDD12FF1-F2DE-4C95-5414-9847393DD0C3}"/>
          </ac:spMkLst>
        </pc:spChg>
        <pc:spChg chg="add mod">
          <ac:chgData name="Noritsuna Imamura" userId="5b2da16fa1785921" providerId="LiveId" clId="{0D468939-C473-42F4-B7BF-FD9FD8C90BA5}" dt="2024-08-12T16:31:18.289" v="168" actId="14100"/>
          <ac:spMkLst>
            <pc:docMk/>
            <pc:sldMk cId="2490710203" sldId="256"/>
            <ac:spMk id="17" creationId="{3119BA33-B594-D575-DAC5-511E50A5742A}"/>
          </ac:spMkLst>
        </pc:spChg>
        <pc:spChg chg="add mod">
          <ac:chgData name="Noritsuna Imamura" userId="5b2da16fa1785921" providerId="LiveId" clId="{0D468939-C473-42F4-B7BF-FD9FD8C90BA5}" dt="2024-08-12T16:31:38.232" v="172"/>
          <ac:spMkLst>
            <pc:docMk/>
            <pc:sldMk cId="2490710203" sldId="256"/>
            <ac:spMk id="18" creationId="{3D3F18F3-87F6-5D3E-0877-CF51BDE5850A}"/>
          </ac:spMkLst>
        </pc:spChg>
        <pc:spChg chg="add mod">
          <ac:chgData name="Noritsuna Imamura" userId="5b2da16fa1785921" providerId="LiveId" clId="{0D468939-C473-42F4-B7BF-FD9FD8C90BA5}" dt="2024-08-12T16:32:14.627" v="180"/>
          <ac:spMkLst>
            <pc:docMk/>
            <pc:sldMk cId="2490710203" sldId="256"/>
            <ac:spMk id="19" creationId="{F376286E-9989-9ABE-B0A7-01EA1C8CEBF6}"/>
          </ac:spMkLst>
        </pc:spChg>
        <pc:spChg chg="add mod">
          <ac:chgData name="Noritsuna Imamura" userId="5b2da16fa1785921" providerId="LiveId" clId="{0D468939-C473-42F4-B7BF-FD9FD8C90BA5}" dt="2024-08-12T16:32:08.866" v="179"/>
          <ac:spMkLst>
            <pc:docMk/>
            <pc:sldMk cId="2490710203" sldId="256"/>
            <ac:spMk id="20" creationId="{E0E743B8-6C73-94CB-D157-67BF527D0F67}"/>
          </ac:spMkLst>
        </pc:spChg>
        <pc:spChg chg="add mod">
          <ac:chgData name="Noritsuna Imamura" userId="5b2da16fa1785921" providerId="LiveId" clId="{0D468939-C473-42F4-B7BF-FD9FD8C90BA5}" dt="2024-08-12T16:36:59.879" v="228" actId="14100"/>
          <ac:spMkLst>
            <pc:docMk/>
            <pc:sldMk cId="2490710203" sldId="256"/>
            <ac:spMk id="21" creationId="{9AAACDB1-922B-772A-3F1F-975FD808A53B}"/>
          </ac:spMkLst>
        </pc:spChg>
        <pc:spChg chg="add mod ord">
          <ac:chgData name="Noritsuna Imamura" userId="5b2da16fa1785921" providerId="LiveId" clId="{0D468939-C473-42F4-B7BF-FD9FD8C90BA5}" dt="2024-08-12T16:38:22.707" v="238" actId="14100"/>
          <ac:spMkLst>
            <pc:docMk/>
            <pc:sldMk cId="2490710203" sldId="256"/>
            <ac:spMk id="22" creationId="{55AD9DE0-1FFB-F4A1-AECC-09F624AC6743}"/>
          </ac:spMkLst>
        </pc:spChg>
        <pc:spChg chg="add mod">
          <ac:chgData name="Noritsuna Imamura" userId="5b2da16fa1785921" providerId="LiveId" clId="{0D468939-C473-42F4-B7BF-FD9FD8C90BA5}" dt="2024-08-12T16:40:30.177" v="244" actId="14100"/>
          <ac:spMkLst>
            <pc:docMk/>
            <pc:sldMk cId="2490710203" sldId="256"/>
            <ac:spMk id="23" creationId="{D64DD616-B3A1-FEC0-57D6-CC1856AD2D72}"/>
          </ac:spMkLst>
        </pc:spChg>
        <pc:spChg chg="add mod">
          <ac:chgData name="Noritsuna Imamura" userId="5b2da16fa1785921" providerId="LiveId" clId="{0D468939-C473-42F4-B7BF-FD9FD8C90BA5}" dt="2024-08-12T16:36:51.547" v="226" actId="14100"/>
          <ac:spMkLst>
            <pc:docMk/>
            <pc:sldMk cId="2490710203" sldId="256"/>
            <ac:spMk id="24" creationId="{4B79F239-D018-481B-033F-71D4E628B981}"/>
          </ac:spMkLst>
        </pc:spChg>
        <pc:picChg chg="add del mod ord modCrop">
          <ac:chgData name="Noritsuna Imamura" userId="5b2da16fa1785921" providerId="LiveId" clId="{0D468939-C473-42F4-B7BF-FD9FD8C90BA5}" dt="2024-08-12T16:40:03.752" v="239" actId="478"/>
          <ac:picMkLst>
            <pc:docMk/>
            <pc:sldMk cId="2490710203" sldId="256"/>
            <ac:picMk id="3" creationId="{1B21FAEC-771F-1A9C-312E-A7FDACF058C6}"/>
          </ac:picMkLst>
        </pc:picChg>
        <pc:picChg chg="add del mod">
          <ac:chgData name="Noritsuna Imamura" userId="5b2da16fa1785921" providerId="LiveId" clId="{0D468939-C473-42F4-B7BF-FD9FD8C90BA5}" dt="2024-08-12T16:19:36.648" v="79" actId="478"/>
          <ac:picMkLst>
            <pc:docMk/>
            <pc:sldMk cId="2490710203" sldId="256"/>
            <ac:picMk id="5" creationId="{0E2B42BD-7F98-E9A5-4B5F-9BBB12E25F31}"/>
          </ac:picMkLst>
        </pc:picChg>
        <pc:picChg chg="add mod ord">
          <ac:chgData name="Noritsuna Imamura" userId="5b2da16fa1785921" providerId="LiveId" clId="{0D468939-C473-42F4-B7BF-FD9FD8C90BA5}" dt="2024-08-12T16:40:22.422" v="243" actId="167"/>
          <ac:picMkLst>
            <pc:docMk/>
            <pc:sldMk cId="2490710203" sldId="256"/>
            <ac:picMk id="5" creationId="{99AA6B30-BDBA-87C9-DFDB-AD244C73C5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18C30-A5EB-C28D-07F0-BABBDA69D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AA548-AA3B-B697-A05E-73139C17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8AA391-34C5-5904-ED6C-C770E0AE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6513D-A9DE-0F9F-FA67-2BD940FF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695EC-3C63-2078-8580-A39ECA8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B178D-0709-4AAB-3B25-93F0BD16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5B8B8B-5435-2011-B49C-13804E6F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97392-E387-D43A-EC7F-64A36F60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2EF25-F8EE-F2F8-1EE2-5C4706B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E31EF-8849-C5F0-69B6-CFF6C42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6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2560EF-A8C9-D0D7-2A99-07166B07B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385F1F-4F7C-2727-9671-3928C811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0A119-5339-CCA1-DE80-360A02C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EFEB5-4D38-9341-49DE-5E47B13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7C99E-775A-E809-038B-A04DE0F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335F4-F656-EEE7-A42C-ABF5B250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D81EE-851A-155F-2014-93CA1D8F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2AAEC-BDE3-A995-AAFA-B04FF5F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76FD5-5D2A-EC47-C0AB-7E39C3A8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613335-CFDF-B373-EDCB-82D1625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6AFC7-F0BC-18D3-B1AE-996000B0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30529-A34F-2150-B4D1-B9B1EE16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00195-2702-0058-AEDE-26F7F08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CBAAC-1238-99AC-B09A-3E8E8249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0C3E8-ED40-4F37-006A-A99068E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E2A1-EFF0-114A-03ED-F6F0A18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7DE60-2D15-1367-63D3-D14BF9F3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862D0-0BFC-9BF4-B1AE-75D73851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D6953-E308-E50A-8243-26C76B4F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B5B454-9249-2B12-C56F-FB3D6D4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D1F69-F04E-FAB5-2EA0-CC7B1E1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371C2-588B-697C-E882-99A3882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AB50D-A733-EFEC-F8D5-5F90ADC2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300262-978D-E075-90E2-6B412387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2371D7-6045-9383-DC05-C962059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7D0229-175C-F876-1E08-E104AF6E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892C2A-9944-56EF-B7AD-81B68268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13C5C7-C5FC-7432-9D31-8D0A641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6FC9C9-262B-DF30-8329-14405AAA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4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99D7C-04C7-9EFE-021A-9F31EDC0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847471-243C-3DE9-22AF-E48FA1BD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D70177-B16B-FB0E-0D38-DBEB1855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76478-8A92-8F27-9B1C-B7C9665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33245B-E944-E419-13AA-63292D2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332363-0878-A748-FC48-83E0EEA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EADB4C-9CC6-F4F9-764B-4962771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7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F4840-83C0-8980-F40F-3288E52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1E90D-068E-AF68-D392-A947C83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0302D1-C44B-4C28-CCE5-0B7931E5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13596-A06A-6D6B-98EC-53629327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ADFB7-E96D-8AFE-9475-E26B24A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AB55F-6243-9483-48FF-3E1A6FCE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EEFA0-186E-D692-2AFF-FA4AC7F8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F26600-4BA1-13D1-D961-01F74477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73611-0E25-095E-C0DE-BFDE8EC1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85F662-291D-6F98-7DB5-A02FA25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2CCA7-5ECC-2BD7-4246-5E731255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A1AF9-7265-ADAC-4BB7-0F70445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BA0401-3F54-B807-BAFB-F0BF8B9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BC321-2B94-43D6-34A4-9E58B50D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32038-2215-574E-F7D9-CB187944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FBD2-6076-4FAC-9771-51767AF64FAC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1B230-C799-31B6-D6C4-5BF5F7A26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277E5-5B9E-9369-3947-8E26D3D9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CC93-C67E-4436-BD7D-A8DECB9C7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EFB22F-0FA4-B723-00E2-4EEB1EE3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0"/>
            <a:ext cx="10332720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7C7FCFC-3CE2-69E1-80D3-9707AE9D887F}"/>
              </a:ext>
            </a:extLst>
          </p:cNvPr>
          <p:cNvSpPr/>
          <p:nvPr/>
        </p:nvSpPr>
        <p:spPr>
          <a:xfrm>
            <a:off x="1911096" y="1796796"/>
            <a:ext cx="1865376" cy="749808"/>
          </a:xfrm>
          <a:prstGeom prst="wedgeRectCallout">
            <a:avLst>
              <a:gd name="adj1" fmla="val 93383"/>
              <a:gd name="adj2" fmla="val 112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SaltyChip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AND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A56AD32-8291-6846-0B6A-71E4A35C29F1}"/>
              </a:ext>
            </a:extLst>
          </p:cNvPr>
          <p:cNvSpPr/>
          <p:nvPr/>
        </p:nvSpPr>
        <p:spPr>
          <a:xfrm>
            <a:off x="2944368" y="5921355"/>
            <a:ext cx="1865376" cy="726333"/>
          </a:xfrm>
          <a:prstGeom prst="wedgeRectCallout">
            <a:avLst>
              <a:gd name="adj1" fmla="val 68383"/>
              <a:gd name="adj2" fmla="val -936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GxP</a:t>
            </a:r>
            <a:r>
              <a:rPr kumimoji="1" lang="ja-JP" altLang="en-US" dirty="0"/>
              <a:t>社作</a:t>
            </a:r>
            <a:endParaRPr kumimoji="1" lang="en-US" altLang="ja-JP" dirty="0"/>
          </a:p>
          <a:p>
            <a:pPr algn="ctr"/>
            <a:r>
              <a:rPr lang="en-US" altLang="ja-JP" dirty="0"/>
              <a:t>1bit-CPU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AE8053E-BB17-9D8F-907B-08FB0D03B9A1}"/>
              </a:ext>
            </a:extLst>
          </p:cNvPr>
          <p:cNvSpPr/>
          <p:nvPr/>
        </p:nvSpPr>
        <p:spPr>
          <a:xfrm>
            <a:off x="1911096" y="758952"/>
            <a:ext cx="1865376" cy="749808"/>
          </a:xfrm>
          <a:prstGeom prst="wedgeRectCallout">
            <a:avLst>
              <a:gd name="adj1" fmla="val 94364"/>
              <a:gd name="adj2" fmla="val 1015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SaltyChip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OPAMP</a:t>
            </a:r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F5EB389-B487-15DE-B491-C3114956A78A}"/>
              </a:ext>
            </a:extLst>
          </p:cNvPr>
          <p:cNvSpPr/>
          <p:nvPr/>
        </p:nvSpPr>
        <p:spPr>
          <a:xfrm>
            <a:off x="3877056" y="265176"/>
            <a:ext cx="1865376" cy="749808"/>
          </a:xfrm>
          <a:prstGeom prst="wedgeRectCallout">
            <a:avLst>
              <a:gd name="adj1" fmla="val 45834"/>
              <a:gd name="adj2" fmla="val 161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ckdur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5A233E4-5C80-0C3C-DC9B-55338D4C680D}"/>
              </a:ext>
            </a:extLst>
          </p:cNvPr>
          <p:cNvSpPr/>
          <p:nvPr/>
        </p:nvSpPr>
        <p:spPr>
          <a:xfrm>
            <a:off x="2365247" y="2903220"/>
            <a:ext cx="1865376" cy="749808"/>
          </a:xfrm>
          <a:prstGeom prst="wedgeRectCallout">
            <a:avLst>
              <a:gd name="adj1" fmla="val 155638"/>
              <a:gd name="adj2" fmla="val -1777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zakio123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05B6884-435D-BC14-857D-68A669DE934E}"/>
              </a:ext>
            </a:extLst>
          </p:cNvPr>
          <p:cNvSpPr/>
          <p:nvPr/>
        </p:nvSpPr>
        <p:spPr>
          <a:xfrm>
            <a:off x="5843016" y="260604"/>
            <a:ext cx="1865376" cy="749808"/>
          </a:xfrm>
          <a:prstGeom prst="wedgeRectCallout">
            <a:avLst>
              <a:gd name="adj1" fmla="val 12011"/>
              <a:gd name="adj2" fmla="val 1649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kensukeyama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6593901-8044-36A6-C6D2-B91722B3F419}"/>
              </a:ext>
            </a:extLst>
          </p:cNvPr>
          <p:cNvSpPr/>
          <p:nvPr/>
        </p:nvSpPr>
        <p:spPr>
          <a:xfrm>
            <a:off x="7808976" y="260604"/>
            <a:ext cx="1865376" cy="749808"/>
          </a:xfrm>
          <a:prstGeom prst="wedgeRectCallout">
            <a:avLst>
              <a:gd name="adj1" fmla="val -55146"/>
              <a:gd name="adj2" fmla="val 1515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KentM-hub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A4C1CC5-0676-4623-0863-25A5989E0567}"/>
              </a:ext>
            </a:extLst>
          </p:cNvPr>
          <p:cNvSpPr/>
          <p:nvPr/>
        </p:nvSpPr>
        <p:spPr>
          <a:xfrm>
            <a:off x="9063228" y="1046988"/>
            <a:ext cx="1865376" cy="749808"/>
          </a:xfrm>
          <a:prstGeom prst="wedgeRectCallout">
            <a:avLst>
              <a:gd name="adj1" fmla="val -88970"/>
              <a:gd name="adj2" fmla="val 612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zakiryo1016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84B01ECE-4BAA-752C-8561-BC82A6AFFD4A}"/>
              </a:ext>
            </a:extLst>
          </p:cNvPr>
          <p:cNvSpPr/>
          <p:nvPr/>
        </p:nvSpPr>
        <p:spPr>
          <a:xfrm>
            <a:off x="9063228" y="1975104"/>
            <a:ext cx="1865376" cy="749808"/>
          </a:xfrm>
          <a:prstGeom prst="wedgeRectCallout">
            <a:avLst>
              <a:gd name="adj1" fmla="val -91911"/>
              <a:gd name="adj2" fmla="val 22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danook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926C5E0-77AE-0920-373E-207EEA2B1E6D}"/>
              </a:ext>
            </a:extLst>
          </p:cNvPr>
          <p:cNvSpPr/>
          <p:nvPr/>
        </p:nvSpPr>
        <p:spPr>
          <a:xfrm>
            <a:off x="9063228" y="2903220"/>
            <a:ext cx="1865376" cy="749808"/>
          </a:xfrm>
          <a:prstGeom prst="wedgeRectCallout">
            <a:avLst>
              <a:gd name="adj1" fmla="val -88480"/>
              <a:gd name="adj2" fmla="val -192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aiharayasuto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626D203-5742-2DFA-CAFA-AD7977FB7D3A}"/>
              </a:ext>
            </a:extLst>
          </p:cNvPr>
          <p:cNvSpPr/>
          <p:nvPr/>
        </p:nvSpPr>
        <p:spPr>
          <a:xfrm>
            <a:off x="9063228" y="3831336"/>
            <a:ext cx="2321052" cy="749808"/>
          </a:xfrm>
          <a:prstGeom prst="wedgeRectCallout">
            <a:avLst>
              <a:gd name="adj1" fmla="val -82571"/>
              <a:gd name="adj2" fmla="val -240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daichi-nigihayami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CDD12FF1-F2DE-4C95-5414-9847393DD0C3}"/>
              </a:ext>
            </a:extLst>
          </p:cNvPr>
          <p:cNvSpPr/>
          <p:nvPr/>
        </p:nvSpPr>
        <p:spPr>
          <a:xfrm>
            <a:off x="9063228" y="4713732"/>
            <a:ext cx="1865376" cy="749808"/>
          </a:xfrm>
          <a:prstGeom prst="wedgeRectCallout">
            <a:avLst>
              <a:gd name="adj1" fmla="val -91911"/>
              <a:gd name="adj2" fmla="val -594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1uf3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3119BA33-B594-D575-DAC5-511E50A5742A}"/>
              </a:ext>
            </a:extLst>
          </p:cNvPr>
          <p:cNvSpPr/>
          <p:nvPr/>
        </p:nvSpPr>
        <p:spPr>
          <a:xfrm>
            <a:off x="9063228" y="5637276"/>
            <a:ext cx="2403348" cy="918972"/>
          </a:xfrm>
          <a:prstGeom prst="wedgeRectCallout">
            <a:avLst>
              <a:gd name="adj1" fmla="val -81309"/>
              <a:gd name="adj2" fmla="val -799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KentoKashiuchi0821Kento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D3F18F3-87F6-5D3E-0877-CF51BDE5850A}"/>
              </a:ext>
            </a:extLst>
          </p:cNvPr>
          <p:cNvSpPr/>
          <p:nvPr/>
        </p:nvSpPr>
        <p:spPr>
          <a:xfrm>
            <a:off x="6188964" y="4366260"/>
            <a:ext cx="1865376" cy="749808"/>
          </a:xfrm>
          <a:prstGeom prst="wedgeRectCallout">
            <a:avLst>
              <a:gd name="adj1" fmla="val 43873"/>
              <a:gd name="adj2" fmla="val 1027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yato-Neco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376286E-9989-9ABE-B0A7-01EA1C8CEBF6}"/>
              </a:ext>
            </a:extLst>
          </p:cNvPr>
          <p:cNvSpPr/>
          <p:nvPr/>
        </p:nvSpPr>
        <p:spPr>
          <a:xfrm>
            <a:off x="4230623" y="4366260"/>
            <a:ext cx="1865376" cy="749808"/>
          </a:xfrm>
          <a:prstGeom prst="wedgeRectCallout">
            <a:avLst>
              <a:gd name="adj1" fmla="val 81128"/>
              <a:gd name="adj2" fmla="val 1039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KeiSakam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0E743B8-6C73-94CB-D157-67BF527D0F67}"/>
              </a:ext>
            </a:extLst>
          </p:cNvPr>
          <p:cNvSpPr/>
          <p:nvPr/>
        </p:nvSpPr>
        <p:spPr>
          <a:xfrm>
            <a:off x="6196583" y="5897880"/>
            <a:ext cx="1865376" cy="749808"/>
          </a:xfrm>
          <a:prstGeom prst="wedgeRectCallout">
            <a:avLst>
              <a:gd name="adj1" fmla="val 12010"/>
              <a:gd name="adj2" fmla="val -728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wwlapaki310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9AAACDB1-922B-772A-3F1F-975FD808A53B}"/>
              </a:ext>
            </a:extLst>
          </p:cNvPr>
          <p:cNvSpPr/>
          <p:nvPr/>
        </p:nvSpPr>
        <p:spPr>
          <a:xfrm>
            <a:off x="4759453" y="2418017"/>
            <a:ext cx="1865376" cy="749808"/>
          </a:xfrm>
          <a:prstGeom prst="wedgeRectCallout">
            <a:avLst>
              <a:gd name="adj1" fmla="val 61826"/>
              <a:gd name="adj2" fmla="val -800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koji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64DD616-B3A1-FEC0-57D6-CC1856AD2D72}"/>
              </a:ext>
            </a:extLst>
          </p:cNvPr>
          <p:cNvSpPr/>
          <p:nvPr/>
        </p:nvSpPr>
        <p:spPr>
          <a:xfrm>
            <a:off x="6254497" y="2576322"/>
            <a:ext cx="1865376" cy="749808"/>
          </a:xfrm>
          <a:prstGeom prst="wedgeRectCallout">
            <a:avLst>
              <a:gd name="adj1" fmla="val 24266"/>
              <a:gd name="adj2" fmla="val -826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passiven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4B79F239-D018-481B-033F-71D4E628B981}"/>
              </a:ext>
            </a:extLst>
          </p:cNvPr>
          <p:cNvSpPr/>
          <p:nvPr/>
        </p:nvSpPr>
        <p:spPr>
          <a:xfrm>
            <a:off x="6265164" y="3501009"/>
            <a:ext cx="1865376" cy="749808"/>
          </a:xfrm>
          <a:prstGeom prst="wedgeRectCallout">
            <a:avLst>
              <a:gd name="adj1" fmla="val 40442"/>
              <a:gd name="adj2" fmla="val -19359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katsuhito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55AD9DE0-1FFB-F4A1-AECC-09F624AC6743}"/>
              </a:ext>
            </a:extLst>
          </p:cNvPr>
          <p:cNvSpPr/>
          <p:nvPr/>
        </p:nvSpPr>
        <p:spPr>
          <a:xfrm>
            <a:off x="4349495" y="3403854"/>
            <a:ext cx="1865376" cy="868680"/>
          </a:xfrm>
          <a:prstGeom prst="wedgeRectCallout">
            <a:avLst>
              <a:gd name="adj1" fmla="val 103677"/>
              <a:gd name="adj2" fmla="val -1838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SHOTARO-TOMOOKA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Inverter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A4FB3D6A-D621-7AED-CC90-7B762A14ECF1}"/>
              </a:ext>
            </a:extLst>
          </p:cNvPr>
          <p:cNvSpPr/>
          <p:nvPr/>
        </p:nvSpPr>
        <p:spPr>
          <a:xfrm>
            <a:off x="1907286" y="3848156"/>
            <a:ext cx="1865376" cy="749808"/>
          </a:xfrm>
          <a:prstGeom prst="wedgeRectCallout">
            <a:avLst>
              <a:gd name="adj1" fmla="val 87986"/>
              <a:gd name="adj2" fmla="val -14311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Sinby</a:t>
            </a:r>
            <a:r>
              <a:rPr kumimoji="1" lang="ja-JP" altLang="en-US" dirty="0"/>
              <a:t>作</a:t>
            </a:r>
            <a:endParaRPr kumimoji="1" lang="en-US" altLang="ja-JP" dirty="0"/>
          </a:p>
          <a:p>
            <a:pPr algn="ctr"/>
            <a:r>
              <a:rPr lang="en-US" altLang="ja-JP" dirty="0"/>
              <a:t>VCO</a:t>
            </a:r>
            <a:r>
              <a:rPr lang="ja-JP" altLang="en-US" dirty="0"/>
              <a:t>回路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7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Office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3</cp:revision>
  <dcterms:created xsi:type="dcterms:W3CDTF">2024-08-08T08:28:48Z</dcterms:created>
  <dcterms:modified xsi:type="dcterms:W3CDTF">2024-08-13T03:47:52Z</dcterms:modified>
</cp:coreProperties>
</file>