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4C889-0649-4939-9B10-6540B815603D}" v="20" dt="2024-12-18T06:33:25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ritsuna Imamura" userId="5b2da16fa1785921" providerId="LiveId" clId="{C434C889-0649-4939-9B10-6540B815603D}"/>
    <pc:docChg chg="custSel addSld modSld">
      <pc:chgData name="Noritsuna Imamura" userId="5b2da16fa1785921" providerId="LiveId" clId="{C434C889-0649-4939-9B10-6540B815603D}" dt="2024-12-18T06:33:12.334" v="224"/>
      <pc:docMkLst>
        <pc:docMk/>
      </pc:docMkLst>
      <pc:sldChg chg="addSp delSp modSp new mod setBg">
        <pc:chgData name="Noritsuna Imamura" userId="5b2da16fa1785921" providerId="LiveId" clId="{C434C889-0649-4939-9B10-6540B815603D}" dt="2024-12-18T06:33:12.334" v="224"/>
        <pc:sldMkLst>
          <pc:docMk/>
          <pc:sldMk cId="1485735923" sldId="256"/>
        </pc:sldMkLst>
        <pc:spChg chg="del">
          <ac:chgData name="Noritsuna Imamura" userId="5b2da16fa1785921" providerId="LiveId" clId="{C434C889-0649-4939-9B10-6540B815603D}" dt="2024-12-18T06:19:45.225" v="2" actId="478"/>
          <ac:spMkLst>
            <pc:docMk/>
            <pc:sldMk cId="1485735923" sldId="256"/>
            <ac:spMk id="2" creationId="{FF7E2652-7FB3-0A7E-5784-C1CFBA1B5197}"/>
          </ac:spMkLst>
        </pc:spChg>
        <pc:spChg chg="del">
          <ac:chgData name="Noritsuna Imamura" userId="5b2da16fa1785921" providerId="LiveId" clId="{C434C889-0649-4939-9B10-6540B815603D}" dt="2024-12-18T06:19:42.485" v="1" actId="478"/>
          <ac:spMkLst>
            <pc:docMk/>
            <pc:sldMk cId="1485735923" sldId="256"/>
            <ac:spMk id="3" creationId="{714746A7-851E-9348-3038-F96AF29C11EF}"/>
          </ac:spMkLst>
        </pc:spChg>
        <pc:spChg chg="add mod">
          <ac:chgData name="Noritsuna Imamura" userId="5b2da16fa1785921" providerId="LiveId" clId="{C434C889-0649-4939-9B10-6540B815603D}" dt="2024-12-18T06:25:36.817" v="107" actId="14100"/>
          <ac:spMkLst>
            <pc:docMk/>
            <pc:sldMk cId="1485735923" sldId="256"/>
            <ac:spMk id="6" creationId="{6A5AE41B-C9C9-1E5F-FBD5-C54434B50D6F}"/>
          </ac:spMkLst>
        </pc:spChg>
        <pc:spChg chg="add mod">
          <ac:chgData name="Noritsuna Imamura" userId="5b2da16fa1785921" providerId="LiveId" clId="{C434C889-0649-4939-9B10-6540B815603D}" dt="2024-12-18T06:31:52.475" v="216"/>
          <ac:spMkLst>
            <pc:docMk/>
            <pc:sldMk cId="1485735923" sldId="256"/>
            <ac:spMk id="7" creationId="{3B198771-4106-F60E-00F7-4FFD8AC4018D}"/>
          </ac:spMkLst>
        </pc:spChg>
        <pc:spChg chg="add mod">
          <ac:chgData name="Noritsuna Imamura" userId="5b2da16fa1785921" providerId="LiveId" clId="{C434C889-0649-4939-9B10-6540B815603D}" dt="2024-12-18T06:32:15.614" v="219" actId="14100"/>
          <ac:spMkLst>
            <pc:docMk/>
            <pc:sldMk cId="1485735923" sldId="256"/>
            <ac:spMk id="8" creationId="{9B56CE1B-25B2-BFC5-2C44-2670E5A6317A}"/>
          </ac:spMkLst>
        </pc:spChg>
        <pc:spChg chg="add mod">
          <ac:chgData name="Noritsuna Imamura" userId="5b2da16fa1785921" providerId="LiveId" clId="{C434C889-0649-4939-9B10-6540B815603D}" dt="2024-12-18T06:32:39.264" v="222" actId="14100"/>
          <ac:spMkLst>
            <pc:docMk/>
            <pc:sldMk cId="1485735923" sldId="256"/>
            <ac:spMk id="9" creationId="{079B81C6-4D83-6F33-A4D4-20165F6F834A}"/>
          </ac:spMkLst>
        </pc:spChg>
        <pc:spChg chg="add">
          <ac:chgData name="Noritsuna Imamura" userId="5b2da16fa1785921" providerId="LiveId" clId="{C434C889-0649-4939-9B10-6540B815603D}" dt="2024-12-18T06:20:17.960" v="6" actId="26606"/>
          <ac:spMkLst>
            <pc:docMk/>
            <pc:sldMk cId="1485735923" sldId="256"/>
            <ac:spMk id="10" creationId="{42A4FC2C-047E-45A5-965D-8E1E3BF09BC6}"/>
          </ac:spMkLst>
        </pc:spChg>
        <pc:spChg chg="add mod">
          <ac:chgData name="Noritsuna Imamura" userId="5b2da16fa1785921" providerId="LiveId" clId="{C434C889-0649-4939-9B10-6540B815603D}" dt="2024-12-18T06:29:38.059" v="173" actId="1076"/>
          <ac:spMkLst>
            <pc:docMk/>
            <pc:sldMk cId="1485735923" sldId="256"/>
            <ac:spMk id="11" creationId="{91DC977F-14F3-4754-C6F7-B7CEDA7EDA77}"/>
          </ac:spMkLst>
        </pc:spChg>
        <pc:spChg chg="add mod">
          <ac:chgData name="Noritsuna Imamura" userId="5b2da16fa1785921" providerId="LiveId" clId="{C434C889-0649-4939-9B10-6540B815603D}" dt="2024-12-18T06:28:45.938" v="157" actId="14100"/>
          <ac:spMkLst>
            <pc:docMk/>
            <pc:sldMk cId="1485735923" sldId="256"/>
            <ac:spMk id="12" creationId="{8AB10457-0AB3-0700-C2CD-7C42FEE9C87A}"/>
          </ac:spMkLst>
        </pc:spChg>
        <pc:spChg chg="add mod">
          <ac:chgData name="Noritsuna Imamura" userId="5b2da16fa1785921" providerId="LiveId" clId="{C434C889-0649-4939-9B10-6540B815603D}" dt="2024-12-18T06:30:28.758" v="213" actId="20577"/>
          <ac:spMkLst>
            <pc:docMk/>
            <pc:sldMk cId="1485735923" sldId="256"/>
            <ac:spMk id="13" creationId="{BAE7B505-8813-C44D-C8A1-5FB4E2BAA051}"/>
          </ac:spMkLst>
        </pc:spChg>
        <pc:spChg chg="add mod">
          <ac:chgData name="Noritsuna Imamura" userId="5b2da16fa1785921" providerId="LiveId" clId="{C434C889-0649-4939-9B10-6540B815603D}" dt="2024-12-18T06:30:56.196" v="214"/>
          <ac:spMkLst>
            <pc:docMk/>
            <pc:sldMk cId="1485735923" sldId="256"/>
            <ac:spMk id="14" creationId="{DFF36A51-2DB4-4296-4612-850A13396C36}"/>
          </ac:spMkLst>
        </pc:spChg>
        <pc:spChg chg="add mod">
          <ac:chgData name="Noritsuna Imamura" userId="5b2da16fa1785921" providerId="LiveId" clId="{C434C889-0649-4939-9B10-6540B815603D}" dt="2024-12-18T06:31:25.213" v="215"/>
          <ac:spMkLst>
            <pc:docMk/>
            <pc:sldMk cId="1485735923" sldId="256"/>
            <ac:spMk id="15" creationId="{0C641972-A0BC-6FB0-43DA-B8189EBB16B3}"/>
          </ac:spMkLst>
        </pc:spChg>
        <pc:spChg chg="add mod">
          <ac:chgData name="Noritsuna Imamura" userId="5b2da16fa1785921" providerId="LiveId" clId="{C434C889-0649-4939-9B10-6540B815603D}" dt="2024-12-18T06:33:01.616" v="223"/>
          <ac:spMkLst>
            <pc:docMk/>
            <pc:sldMk cId="1485735923" sldId="256"/>
            <ac:spMk id="16" creationId="{088DBF94-0FD0-B380-015F-015F4C8845F0}"/>
          </ac:spMkLst>
        </pc:spChg>
        <pc:spChg chg="add mod">
          <ac:chgData name="Noritsuna Imamura" userId="5b2da16fa1785921" providerId="LiveId" clId="{C434C889-0649-4939-9B10-6540B815603D}" dt="2024-12-18T06:33:12.334" v="224"/>
          <ac:spMkLst>
            <pc:docMk/>
            <pc:sldMk cId="1485735923" sldId="256"/>
            <ac:spMk id="17" creationId="{05D2D264-4FDD-4252-ECEE-35CEDEC02E29}"/>
          </ac:spMkLst>
        </pc:spChg>
        <pc:spChg chg="add mod">
          <ac:chgData name="Noritsuna Imamura" userId="5b2da16fa1785921" providerId="LiveId" clId="{C434C889-0649-4939-9B10-6540B815603D}" dt="2024-12-18T06:30:09.935" v="207" actId="14100"/>
          <ac:spMkLst>
            <pc:docMk/>
            <pc:sldMk cId="1485735923" sldId="256"/>
            <ac:spMk id="18" creationId="{CFDEAAFD-3BF2-CCB9-9920-C014FD3EE3D8}"/>
          </ac:spMkLst>
        </pc:spChg>
        <pc:picChg chg="add mod">
          <ac:chgData name="Noritsuna Imamura" userId="5b2da16fa1785921" providerId="LiveId" clId="{C434C889-0649-4939-9B10-6540B815603D}" dt="2024-12-18T06:20:17.960" v="6" actId="26606"/>
          <ac:picMkLst>
            <pc:docMk/>
            <pc:sldMk cId="1485735923" sldId="256"/>
            <ac:picMk id="5" creationId="{779E5F45-F3F0-E35B-7138-24FAC05C1D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405DBB-D581-84CE-C141-2005E1A1A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EA6C98-CE08-30A2-54DA-1229A1248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E03D9-8479-0B4C-BB97-A8572E6B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F93BAB-2199-4865-12C5-DCA9DAA99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ADCA6-D5EE-3D98-569D-B2887615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91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AF4519-282F-78CA-D233-9BCB58A6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776D1A-FBDF-DB5D-2A50-E664DE98D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A310D1-6B77-440E-1F26-755D89A93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251791-C99C-6C58-BFF3-008100A0C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E91415-EAF2-785E-8DE2-28860AA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12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421636-41D4-CB63-AE4A-37216DBA2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ACFF96-8822-7D09-BA04-64CEC54B0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DD3179-224F-CF7D-37DE-6BF47E07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0BDAD0-8362-6509-B66B-159BDE18D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CC27C2-9762-F1B4-CCAF-BB688615E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24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FB408-DA3C-012B-FA2A-20EDE482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875508-8306-7F65-10F1-83CF12D6D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67006F-9347-892D-134E-52EC87E73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5B4077-9DEA-4B27-31F9-BAC7AB08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AA7B6-D05E-2F31-2F33-9B583537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531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157B7A-D012-126D-7C79-79D913BE2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9E1F1F-DC2C-D02D-A269-02680FF37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3A81AB-A335-F4C9-626D-58B65FB9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CEBAED-4EE1-ABAE-C7DD-9F7515CBD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A068D-AE0D-FCC4-B049-A792C1CF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077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61962-DEFE-584B-7285-DC582FA31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295C0A-1FA2-033C-94A2-1F228EF70D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4EBB4FB-BA5B-B6FE-F9AE-465B58674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F92F62-8BED-1C10-1BAC-9CF50AA9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113B58-D0F2-FA5E-1DCA-832E2399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728049-773C-720E-E076-3934954F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5259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311D15-7C8B-D57B-C786-39C0C481E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75AC98-5374-EF43-4747-4DC0460A1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D63B25-C8CA-AB9D-DB24-7556490BF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68F6DF2-B49D-9A68-B745-E185F221C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BB67966-E89C-931A-B634-35D1C3D4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0F8BB6-1074-4EDB-2567-3A3718CBC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A1C469F-2EE9-89FC-150E-0345208B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1E1839D-D936-E4BC-C37B-4EE011EF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692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D129B-59DB-DACB-CDBC-CEF7AC77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0208B43-A9D1-6F29-469C-EE562AE0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51453A3-5E98-DB4C-C066-55D7FE78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33D67E-E6E0-4F29-7159-F55A2ECEC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458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9397D7-6802-CAB8-2584-AC6842D8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3F08A3E-125F-6D6C-E7E9-D5766212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BF67848-5B1F-45B7-FE88-05B8F1CC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212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822CB2-1460-123B-2796-3A344AE1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D3EB7B-CB23-EBE6-024C-398B6A9BB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5948B9-F5D7-0558-7879-0CDB9517F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B413FC-BE28-DB9D-FC6D-2F94EE29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EF930D-FDC8-2AC9-C895-3F58DF68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CED72E-E0FE-9D1C-45A3-C5F8DB93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4135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C3DFD4-F1FF-77C9-59FB-E5FBBCF7D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DCBEC75-E229-94E4-9A24-26016A458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511C5B-95E2-086F-CB37-29747AEF3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D147E2-442A-AC94-BDB8-ED86E000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44C-B166-44DC-8766-D76A98F3CC7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2604A3D-2560-37DA-0A3A-A993C978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5B0EE8-9652-ADDB-EB36-80909CE6E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9037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1C041D-FC5B-E7C1-DEA1-20C7B1598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518B4D-DD9D-7CF4-3D92-60B66C6C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A581C6-FD78-91C8-F8C2-928BED540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81D44C-B166-44DC-8766-D76A98F3CC7F}" type="datetimeFigureOut">
              <a:rPr kumimoji="1" lang="ja-JP" altLang="en-US" smtClean="0"/>
              <a:t>2024/12/18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E7E55C-B08C-5C79-E8BF-2C2EF1B78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711C8F-14D6-3FE9-8A17-5EEB400D8D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634A88-3638-4A3C-8AC8-18DC649916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38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図 4" descr="コンピューターのスクリーンショット&#10;&#10;中程度の精度で自動的に生成された説明">
            <a:extLst>
              <a:ext uri="{FF2B5EF4-FFF2-40B4-BE49-F238E27FC236}">
                <a16:creationId xmlns:a16="http://schemas.microsoft.com/office/drawing/2014/main" id="{779E5F45-F3F0-E35B-7138-24FAC05C1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6A5AE41B-C9C9-1E5F-FBD5-C54434B50D6F}"/>
              </a:ext>
            </a:extLst>
          </p:cNvPr>
          <p:cNvSpPr/>
          <p:nvPr/>
        </p:nvSpPr>
        <p:spPr>
          <a:xfrm>
            <a:off x="4502021" y="1198956"/>
            <a:ext cx="1782147" cy="592519"/>
          </a:xfrm>
          <a:prstGeom prst="wedgeRoundRectCallout">
            <a:avLst>
              <a:gd name="adj1" fmla="val 25003"/>
              <a:gd name="adj2" fmla="val 13255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降圧型</a:t>
            </a:r>
            <a:r>
              <a:rPr kumimoji="1" lang="en-US" altLang="ja-JP" sz="1600" dirty="0"/>
              <a:t>DCDC</a:t>
            </a:r>
          </a:p>
          <a:p>
            <a:pPr algn="ctr"/>
            <a:r>
              <a:rPr lang="en-US" altLang="ja-JP" sz="1600" dirty="0"/>
              <a:t>lufe&amp;noritsuna</a:t>
            </a:r>
            <a:endParaRPr kumimoji="1" lang="ja-JP" altLang="en-US" sz="1600" dirty="0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3B198771-4106-F60E-00F7-4FFD8AC4018D}"/>
              </a:ext>
            </a:extLst>
          </p:cNvPr>
          <p:cNvSpPr/>
          <p:nvPr/>
        </p:nvSpPr>
        <p:spPr>
          <a:xfrm>
            <a:off x="6004250" y="2555008"/>
            <a:ext cx="1782147" cy="592519"/>
          </a:xfrm>
          <a:prstGeom prst="wedgeRoundRectCallout">
            <a:avLst>
              <a:gd name="adj1" fmla="val 50657"/>
              <a:gd name="adj2" fmla="val -106017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xian_DIY</a:t>
            </a:r>
            <a:endParaRPr kumimoji="1" lang="ja-JP" altLang="en-US" sz="1600" dirty="0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9B56CE1B-25B2-BFC5-2C44-2670E5A6317A}"/>
              </a:ext>
            </a:extLst>
          </p:cNvPr>
          <p:cNvSpPr/>
          <p:nvPr/>
        </p:nvSpPr>
        <p:spPr>
          <a:xfrm>
            <a:off x="6358813" y="1189476"/>
            <a:ext cx="1782147" cy="592519"/>
          </a:xfrm>
          <a:prstGeom prst="wedgeRoundRectCallout">
            <a:avLst>
              <a:gd name="adj1" fmla="val 58248"/>
              <a:gd name="adj2" fmla="val 90825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masahiro</a:t>
            </a:r>
            <a:endParaRPr kumimoji="1" lang="ja-JP" altLang="en-US" sz="1600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79B81C6-4D83-6F33-A4D4-20165F6F834A}"/>
              </a:ext>
            </a:extLst>
          </p:cNvPr>
          <p:cNvSpPr/>
          <p:nvPr/>
        </p:nvSpPr>
        <p:spPr>
          <a:xfrm>
            <a:off x="8871858" y="2021608"/>
            <a:ext cx="2054289" cy="592519"/>
          </a:xfrm>
          <a:prstGeom prst="wedgeRoundRectCallout">
            <a:avLst>
              <a:gd name="adj1" fmla="val -71001"/>
              <a:gd name="adj2" fmla="val 65629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tomoya_nonymous</a:t>
            </a:r>
            <a:endParaRPr kumimoji="1" lang="ja-JP" altLang="en-US" sz="1600" dirty="0"/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91DC977F-14F3-4754-C6F7-B7CEDA7EDA77}"/>
              </a:ext>
            </a:extLst>
          </p:cNvPr>
          <p:cNvSpPr/>
          <p:nvPr/>
        </p:nvSpPr>
        <p:spPr>
          <a:xfrm>
            <a:off x="4715071" y="3562709"/>
            <a:ext cx="1782147" cy="592519"/>
          </a:xfrm>
          <a:prstGeom prst="wedgeRoundRectCallout">
            <a:avLst>
              <a:gd name="adj1" fmla="val 25003"/>
              <a:gd name="adj2" fmla="val 132555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600" dirty="0"/>
              <a:t>昇圧</a:t>
            </a:r>
            <a:r>
              <a:rPr kumimoji="1" lang="ja-JP" altLang="en-US" sz="1600" dirty="0"/>
              <a:t>型</a:t>
            </a:r>
            <a:r>
              <a:rPr kumimoji="1" lang="en-US" altLang="ja-JP" sz="1600" dirty="0"/>
              <a:t>DCDC</a:t>
            </a:r>
          </a:p>
          <a:p>
            <a:pPr algn="ctr"/>
            <a:r>
              <a:rPr kumimoji="1" lang="en-US" altLang="ja-JP" sz="1600" dirty="0"/>
              <a:t>(</a:t>
            </a:r>
            <a:r>
              <a:rPr kumimoji="1" lang="ja-JP" altLang="en-US" sz="1600" dirty="0"/>
              <a:t>予定地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8AB10457-0AB3-0700-C2CD-7C42FEE9C87A}"/>
              </a:ext>
            </a:extLst>
          </p:cNvPr>
          <p:cNvSpPr/>
          <p:nvPr/>
        </p:nvSpPr>
        <p:spPr>
          <a:xfrm>
            <a:off x="2429069" y="1791475"/>
            <a:ext cx="1782147" cy="592519"/>
          </a:xfrm>
          <a:prstGeom prst="wedgeRoundRectCallout">
            <a:avLst>
              <a:gd name="adj1" fmla="val 63747"/>
              <a:gd name="adj2" fmla="val 10499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dokunira</a:t>
            </a:r>
            <a:endParaRPr kumimoji="1" lang="ja-JP" altLang="en-US" sz="1600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BAE7B505-8813-C44D-C8A1-5FB4E2BAA051}"/>
              </a:ext>
            </a:extLst>
          </p:cNvPr>
          <p:cNvSpPr/>
          <p:nvPr/>
        </p:nvSpPr>
        <p:spPr>
          <a:xfrm>
            <a:off x="2429068" y="2836481"/>
            <a:ext cx="1782147" cy="592519"/>
          </a:xfrm>
          <a:prstGeom prst="wedgeRoundRectCallout">
            <a:avLst>
              <a:gd name="adj1" fmla="val 63747"/>
              <a:gd name="adj2" fmla="val 10499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FOREST</a:t>
            </a:r>
            <a:endParaRPr kumimoji="1" lang="ja-JP" altLang="en-US" sz="1600" dirty="0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FF36A51-2DB4-4296-4612-850A13396C36}"/>
              </a:ext>
            </a:extLst>
          </p:cNvPr>
          <p:cNvSpPr/>
          <p:nvPr/>
        </p:nvSpPr>
        <p:spPr>
          <a:xfrm>
            <a:off x="2429068" y="3881488"/>
            <a:ext cx="1782147" cy="592519"/>
          </a:xfrm>
          <a:prstGeom prst="wedgeRoundRectCallout">
            <a:avLst>
              <a:gd name="adj1" fmla="val 63747"/>
              <a:gd name="adj2" fmla="val 10499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hiro-ogawa</a:t>
            </a:r>
            <a:endParaRPr kumimoji="1" lang="ja-JP" altLang="en-US" sz="1600" dirty="0"/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0C641972-A0BC-6FB0-43DA-B8189EBB16B3}"/>
              </a:ext>
            </a:extLst>
          </p:cNvPr>
          <p:cNvSpPr/>
          <p:nvPr/>
        </p:nvSpPr>
        <p:spPr>
          <a:xfrm>
            <a:off x="2429068" y="4747949"/>
            <a:ext cx="1782147" cy="592519"/>
          </a:xfrm>
          <a:prstGeom prst="wedgeRoundRectCallout">
            <a:avLst>
              <a:gd name="adj1" fmla="val 66627"/>
              <a:gd name="adj2" fmla="val 100274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hyumanase</a:t>
            </a:r>
            <a:endParaRPr kumimoji="1" lang="ja-JP" altLang="en-US" sz="1600" dirty="0"/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88DBF94-0FD0-B380-015F-015F4C8845F0}"/>
              </a:ext>
            </a:extLst>
          </p:cNvPr>
          <p:cNvSpPr/>
          <p:nvPr/>
        </p:nvSpPr>
        <p:spPr>
          <a:xfrm>
            <a:off x="8871857" y="3051085"/>
            <a:ext cx="1782147" cy="592519"/>
          </a:xfrm>
          <a:prstGeom prst="wedgeRoundRectCallout">
            <a:avLst>
              <a:gd name="adj1" fmla="val -73427"/>
              <a:gd name="adj2" fmla="val 861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monmonmon</a:t>
            </a:r>
            <a:endParaRPr kumimoji="1" lang="ja-JP" altLang="en-US" sz="1600" dirty="0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5D2D264-4FDD-4252-ECEE-35CEDEC02E29}"/>
              </a:ext>
            </a:extLst>
          </p:cNvPr>
          <p:cNvSpPr/>
          <p:nvPr/>
        </p:nvSpPr>
        <p:spPr>
          <a:xfrm>
            <a:off x="8871857" y="4041934"/>
            <a:ext cx="1782147" cy="592519"/>
          </a:xfrm>
          <a:prstGeom prst="wedgeRoundRectCallout">
            <a:avLst>
              <a:gd name="adj1" fmla="val -73427"/>
              <a:gd name="adj2" fmla="val 86101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Inverter</a:t>
            </a:r>
            <a:r>
              <a:rPr lang="ja-JP" altLang="en-US" sz="1600" dirty="0"/>
              <a:t>回路</a:t>
            </a:r>
            <a:endParaRPr kumimoji="1" lang="en-US" altLang="ja-JP" sz="1600" dirty="0"/>
          </a:p>
          <a:p>
            <a:pPr algn="ctr"/>
            <a:r>
              <a:rPr kumimoji="1" lang="en-US" altLang="ja-JP" sz="1600" dirty="0"/>
              <a:t>matsumoto325</a:t>
            </a:r>
            <a:endParaRPr kumimoji="1" lang="ja-JP" altLang="en-US" sz="1600" dirty="0"/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CFDEAAFD-3BF2-CCB9-9920-C014FD3EE3D8}"/>
              </a:ext>
            </a:extLst>
          </p:cNvPr>
          <p:cNvSpPr/>
          <p:nvPr/>
        </p:nvSpPr>
        <p:spPr>
          <a:xfrm>
            <a:off x="6783428" y="3562709"/>
            <a:ext cx="1391785" cy="592519"/>
          </a:xfrm>
          <a:prstGeom prst="wedgeRoundRectCallout">
            <a:avLst>
              <a:gd name="adj1" fmla="val 13463"/>
              <a:gd name="adj2" fmla="val 17901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</a:t>
            </a:r>
            <a:r>
              <a:rPr kumimoji="1" lang="ja-JP" altLang="en-US" sz="1600" dirty="0"/>
              <a:t>ラッチ</a:t>
            </a:r>
            <a:endParaRPr kumimoji="1" lang="en-US" altLang="ja-JP" sz="1600" dirty="0"/>
          </a:p>
          <a:p>
            <a:pPr algn="ctr"/>
            <a:r>
              <a:rPr lang="en-US" altLang="ja-JP" sz="1600" dirty="0"/>
              <a:t>dokunira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485735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44</Words>
  <Application>Microsoft Office PowerPoint</Application>
  <PresentationFormat>ワイド画面</PresentationFormat>
  <Paragraphs>24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Noritsuna Imamura</dc:creator>
  <cp:lastModifiedBy>Noritsuna Imamura</cp:lastModifiedBy>
  <cp:revision>1</cp:revision>
  <dcterms:created xsi:type="dcterms:W3CDTF">2024-12-18T06:19:35Z</dcterms:created>
  <dcterms:modified xsi:type="dcterms:W3CDTF">2024-12-18T06:33:41Z</dcterms:modified>
</cp:coreProperties>
</file>