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FCFC5-1F1B-4E64-977F-0F12FFBE330F}" v="23" dt="2025-10-03T10:36:1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342DA2C4-B094-4B86-9045-6AA34CD7B848}"/>
    <pc:docChg chg="undo custSel addSld modSld">
      <pc:chgData name="Noritsuna Imamura" userId="5b2da16fa1785921" providerId="LiveId" clId="{342DA2C4-B094-4B86-9045-6AA34CD7B848}" dt="2025-10-04T01:39:37.258" v="295" actId="1035"/>
      <pc:docMkLst>
        <pc:docMk/>
      </pc:docMkLst>
      <pc:sldChg chg="addSp delSp modSp new mod">
        <pc:chgData name="Noritsuna Imamura" userId="5b2da16fa1785921" providerId="LiveId" clId="{342DA2C4-B094-4B86-9045-6AA34CD7B848}" dt="2025-10-04T01:39:37.258" v="295" actId="1035"/>
        <pc:sldMkLst>
          <pc:docMk/>
          <pc:sldMk cId="894218861" sldId="256"/>
        </pc:sldMkLst>
        <pc:spChg chg="del">
          <ac:chgData name="Noritsuna Imamura" userId="5b2da16fa1785921" providerId="LiveId" clId="{342DA2C4-B094-4B86-9045-6AA34CD7B848}" dt="2025-10-03T10:27:45.024" v="1" actId="478"/>
          <ac:spMkLst>
            <pc:docMk/>
            <pc:sldMk cId="894218861" sldId="256"/>
            <ac:spMk id="2" creationId="{69A40A6C-7941-1F40-64D5-191B46AC17A6}"/>
          </ac:spMkLst>
        </pc:spChg>
        <pc:spChg chg="del">
          <ac:chgData name="Noritsuna Imamura" userId="5b2da16fa1785921" providerId="LiveId" clId="{342DA2C4-B094-4B86-9045-6AA34CD7B848}" dt="2025-10-03T10:27:46.836" v="2" actId="478"/>
          <ac:spMkLst>
            <pc:docMk/>
            <pc:sldMk cId="894218861" sldId="256"/>
            <ac:spMk id="3" creationId="{2164A4D3-F0C9-847E-5AFF-B17BD43A0292}"/>
          </ac:spMkLst>
        </pc:spChg>
        <pc:spChg chg="add mod">
          <ac:chgData name="Noritsuna Imamura" userId="5b2da16fa1785921" providerId="LiveId" clId="{342DA2C4-B094-4B86-9045-6AA34CD7B848}" dt="2025-10-03T10:37:11.476" v="253" actId="14100"/>
          <ac:spMkLst>
            <pc:docMk/>
            <pc:sldMk cId="894218861" sldId="256"/>
            <ac:spMk id="6" creationId="{D15BBACB-26FA-A22B-B408-15DE62132CA1}"/>
          </ac:spMkLst>
        </pc:spChg>
        <pc:spChg chg="add mod">
          <ac:chgData name="Noritsuna Imamura" userId="5b2da16fa1785921" providerId="LiveId" clId="{342DA2C4-B094-4B86-9045-6AA34CD7B848}" dt="2025-10-03T10:37:06.586" v="251" actId="14100"/>
          <ac:spMkLst>
            <pc:docMk/>
            <pc:sldMk cId="894218861" sldId="256"/>
            <ac:spMk id="7" creationId="{2BD01E7B-32A6-15B0-117B-61664081B268}"/>
          </ac:spMkLst>
        </pc:spChg>
        <pc:spChg chg="add mod">
          <ac:chgData name="Noritsuna Imamura" userId="5b2da16fa1785921" providerId="LiveId" clId="{342DA2C4-B094-4B86-9045-6AA34CD7B848}" dt="2025-10-03T10:31:43.398" v="138" actId="1076"/>
          <ac:spMkLst>
            <pc:docMk/>
            <pc:sldMk cId="894218861" sldId="256"/>
            <ac:spMk id="8" creationId="{BF7BEC2D-6EEE-6FED-D682-56387F3BC425}"/>
          </ac:spMkLst>
        </pc:spChg>
        <pc:spChg chg="add mod">
          <ac:chgData name="Noritsuna Imamura" userId="5b2da16fa1785921" providerId="LiveId" clId="{342DA2C4-B094-4B86-9045-6AA34CD7B848}" dt="2025-10-03T10:31:40.924" v="137" actId="14100"/>
          <ac:spMkLst>
            <pc:docMk/>
            <pc:sldMk cId="894218861" sldId="256"/>
            <ac:spMk id="9" creationId="{62397DC1-C408-ED43-74DF-290EE4AC9F8E}"/>
          </ac:spMkLst>
        </pc:spChg>
        <pc:spChg chg="add mod">
          <ac:chgData name="Noritsuna Imamura" userId="5b2da16fa1785921" providerId="LiveId" clId="{342DA2C4-B094-4B86-9045-6AA34CD7B848}" dt="2025-10-03T10:37:22.252" v="254" actId="2"/>
          <ac:spMkLst>
            <pc:docMk/>
            <pc:sldMk cId="894218861" sldId="256"/>
            <ac:spMk id="10" creationId="{92C893C3-8644-8CB4-8851-B3F090F6D0EC}"/>
          </ac:spMkLst>
        </pc:spChg>
        <pc:spChg chg="add mod">
          <ac:chgData name="Noritsuna Imamura" userId="5b2da16fa1785921" providerId="LiveId" clId="{342DA2C4-B094-4B86-9045-6AA34CD7B848}" dt="2025-10-03T10:37:22.823" v="255" actId="2"/>
          <ac:spMkLst>
            <pc:docMk/>
            <pc:sldMk cId="894218861" sldId="256"/>
            <ac:spMk id="11" creationId="{168B1E9A-01B3-3872-25EF-2A0A7C4F1CAA}"/>
          </ac:spMkLst>
        </pc:spChg>
        <pc:spChg chg="add mod">
          <ac:chgData name="Noritsuna Imamura" userId="5b2da16fa1785921" providerId="LiveId" clId="{342DA2C4-B094-4B86-9045-6AA34CD7B848}" dt="2025-10-03T10:37:23.319" v="256" actId="2"/>
          <ac:spMkLst>
            <pc:docMk/>
            <pc:sldMk cId="894218861" sldId="256"/>
            <ac:spMk id="12" creationId="{CAF6E551-9B51-E26D-1748-5D5DF566234B}"/>
          </ac:spMkLst>
        </pc:spChg>
        <pc:spChg chg="add mod">
          <ac:chgData name="Noritsuna Imamura" userId="5b2da16fa1785921" providerId="LiveId" clId="{342DA2C4-B094-4B86-9045-6AA34CD7B848}" dt="2025-10-03T10:33:12.131" v="162" actId="20577"/>
          <ac:spMkLst>
            <pc:docMk/>
            <pc:sldMk cId="894218861" sldId="256"/>
            <ac:spMk id="13" creationId="{D68D0FDE-0FBF-0FEF-B019-0F5A3C99A994}"/>
          </ac:spMkLst>
        </pc:spChg>
        <pc:spChg chg="add mod">
          <ac:chgData name="Noritsuna Imamura" userId="5b2da16fa1785921" providerId="LiveId" clId="{342DA2C4-B094-4B86-9045-6AA34CD7B848}" dt="2025-10-03T10:37:23.806" v="257" actId="2"/>
          <ac:spMkLst>
            <pc:docMk/>
            <pc:sldMk cId="894218861" sldId="256"/>
            <ac:spMk id="14" creationId="{792C02DC-BF1A-3368-D1B1-0C324F0DC0D8}"/>
          </ac:spMkLst>
        </pc:spChg>
        <pc:spChg chg="add mod">
          <ac:chgData name="Noritsuna Imamura" userId="5b2da16fa1785921" providerId="LiveId" clId="{342DA2C4-B094-4B86-9045-6AA34CD7B848}" dt="2025-10-03T10:37:24.285" v="258" actId="2"/>
          <ac:spMkLst>
            <pc:docMk/>
            <pc:sldMk cId="894218861" sldId="256"/>
            <ac:spMk id="15" creationId="{BED7CF1F-4E81-72CA-A573-1996BA12E357}"/>
          </ac:spMkLst>
        </pc:spChg>
        <pc:spChg chg="add mod">
          <ac:chgData name="Noritsuna Imamura" userId="5b2da16fa1785921" providerId="LiveId" clId="{342DA2C4-B094-4B86-9045-6AA34CD7B848}" dt="2025-10-03T10:37:24.768" v="259" actId="2"/>
          <ac:spMkLst>
            <pc:docMk/>
            <pc:sldMk cId="894218861" sldId="256"/>
            <ac:spMk id="16" creationId="{2244FD30-8F06-C395-AFB2-D30BA605974B}"/>
          </ac:spMkLst>
        </pc:spChg>
        <pc:spChg chg="add mod">
          <ac:chgData name="Noritsuna Imamura" userId="5b2da16fa1785921" providerId="LiveId" clId="{342DA2C4-B094-4B86-9045-6AA34CD7B848}" dt="2025-10-03T10:36:46.735" v="244" actId="14100"/>
          <ac:spMkLst>
            <pc:docMk/>
            <pc:sldMk cId="894218861" sldId="256"/>
            <ac:spMk id="17" creationId="{1469A96D-E7C4-BCB4-20AB-06F84984A2F7}"/>
          </ac:spMkLst>
        </pc:spChg>
        <pc:spChg chg="add mod ord">
          <ac:chgData name="Noritsuna Imamura" userId="5b2da16fa1785921" providerId="LiveId" clId="{342DA2C4-B094-4B86-9045-6AA34CD7B848}" dt="2025-10-04T01:39:12.230" v="267" actId="167"/>
          <ac:spMkLst>
            <pc:docMk/>
            <pc:sldMk cId="894218861" sldId="256"/>
            <ac:spMk id="18" creationId="{803E280D-FF49-489A-A461-BE3D3FCA007E}"/>
          </ac:spMkLst>
        </pc:spChg>
        <pc:picChg chg="add mod ord">
          <ac:chgData name="Noritsuna Imamura" userId="5b2da16fa1785921" providerId="LiveId" clId="{342DA2C4-B094-4B86-9045-6AA34CD7B848}" dt="2025-10-04T01:39:37.258" v="295" actId="1035"/>
          <ac:picMkLst>
            <pc:docMk/>
            <pc:sldMk cId="894218861" sldId="256"/>
            <ac:picMk id="3" creationId="{9DDCE544-DA3E-1982-117E-4E27B4442E04}"/>
          </ac:picMkLst>
        </pc:picChg>
        <pc:picChg chg="add del mod">
          <ac:chgData name="Noritsuna Imamura" userId="5b2da16fa1785921" providerId="LiveId" clId="{342DA2C4-B094-4B86-9045-6AA34CD7B848}" dt="2025-10-04T01:39:01.951" v="263" actId="478"/>
          <ac:picMkLst>
            <pc:docMk/>
            <pc:sldMk cId="894218861" sldId="256"/>
            <ac:picMk id="5" creationId="{1787CEDC-1DA6-431E-E315-3F85CC04A6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256AB-7761-4630-62A0-98B9141D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428A1-3326-F3ED-BBC0-BA0633A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BA5BC-C543-FB87-8830-9440DE24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D388B-5AD2-B535-9BD7-C6F74CFB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FE5BFC-F592-E743-53BA-143D3294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CF89-AE73-82D7-0176-657A031E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D3778B-3249-12EA-7255-22C7D1CC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12FF2-6D29-96C2-25FA-51C94E6E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66440-FAE5-6F0C-BD09-DD33E300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03AE4-7DA9-0A74-DE46-806A138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267AA7-62AC-16BB-E7D2-186ECEE5F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7E90A1-2995-3F10-2CF1-9D0E8A47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5A015-B2C7-6142-C4EE-F08EA515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4ADA9-05D7-A01D-1CC3-69AE7AD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04A978-E9E9-3A14-F7FC-0CEEB9F7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7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75616-1E32-482C-71C6-2A914A90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24384-D580-1A34-8FC3-9995FA8B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484904-2AB5-9E11-DFD3-6F82618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2E689-2D21-D68F-56DC-E144EF96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EAE3B-5A28-8B56-28A0-AFC6E254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78E9A-C0D6-80E3-62E1-B1F43CA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117B7-968A-5CE7-E21B-BC798A19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C3E1-E4BC-500E-04BD-F60075E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4FBCB-4723-3AA6-E30C-F6E81FA6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1E0B8-1441-EBCA-142D-2DBCA579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1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CA353-5A87-A1E2-7338-4CB7CC29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82ED8-0C68-4F37-07A8-33BC9689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2271B5-C4AC-1813-08DB-AABF3743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CA8CD-2787-E8BB-120A-47BCB15B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3B7CE0-A1A6-E20E-C19B-B7ADF837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4446F-812A-B483-6E5E-A3A0084C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7A37B-6442-A774-3B4F-01200C9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16855-FD59-1C68-CC4E-B12500B8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3F685-81C1-0714-5E45-D8209DAC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F0166A-3F6A-9056-95A8-3FEC4152B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6B514C-0266-9FEA-6F71-AD0F9C5E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3A1FD1-2DF7-F7F5-C4B0-AB6AD94F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9E915C-9292-D23C-B24C-53759951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AAFCB9-E5B8-635C-AD2B-62C40EB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90D9-8547-9666-B4A1-7FE1F0AD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05C095-1864-39ED-7E48-F8C1E9CA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3E65DE-F9C5-91AF-C1F7-DE3C4129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45C5E2-9988-440D-AA09-FC9DBA3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EB87BE-7042-1429-FFAB-00844E7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03CF5-731F-3B95-9BFA-46B1638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8CB3DD-B5D9-0368-C477-4A33943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9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24C25-853F-8132-63A0-6104528C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8B19C-6DAF-B4FC-6D19-59AC1BE5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B89F7-0A13-8743-24D1-129BE5BC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C74C42-83F3-6946-FCC9-C8D93ED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14F61-F2ED-EEAE-96B5-0C3EAF8C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CAE477-9A99-3157-AB08-E388CB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5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32A1-FB04-75F6-4BB6-C968694D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2E532E-89A6-B235-9562-8BD7D52F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F71BE8-F6B0-6F83-0423-C09B7662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4D9DD-C2B7-5C05-658C-1E66799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F85184-5134-1AE4-82EC-93D344AC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4EC1A-DBF6-4CC1-F61B-CD2B0574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0BF341-32FD-6F3F-C507-E2923B6A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8814C-08F5-9F7B-FDA8-2AEFC454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915E5-2505-CD3B-ACF2-DAABAD75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D8DAA-D7DB-4FD6-93C2-8F8A77DFB3C0}" type="datetimeFigureOut">
              <a:rPr kumimoji="1" lang="ja-JP" altLang="en-US" smtClean="0"/>
              <a:t>2025/10/4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BE7CB-B983-BEEA-DD83-790CF1E88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1AD72-3406-7F03-448E-F6B7AE5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3E280D-FF49-489A-A461-BE3D3FCA007E}"/>
              </a:ext>
            </a:extLst>
          </p:cNvPr>
          <p:cNvSpPr/>
          <p:nvPr/>
        </p:nvSpPr>
        <p:spPr>
          <a:xfrm>
            <a:off x="648764" y="0"/>
            <a:ext cx="10349578" cy="69065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DDCE544-DA3E-1982-117E-4E27B444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29" y="9210"/>
            <a:ext cx="7009594" cy="695861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15BBACB-26FA-A22B-B408-15DE62132CA1}"/>
              </a:ext>
            </a:extLst>
          </p:cNvPr>
          <p:cNvSpPr/>
          <p:nvPr/>
        </p:nvSpPr>
        <p:spPr>
          <a:xfrm>
            <a:off x="7508372" y="712617"/>
            <a:ext cx="1624465" cy="526163"/>
          </a:xfrm>
          <a:prstGeom prst="wedgeRectCallout">
            <a:avLst>
              <a:gd name="adj1" fmla="val -38758"/>
              <a:gd name="adj2" fmla="val 1168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ICHIKEN</a:t>
            </a:r>
            <a:r>
              <a:rPr kumimoji="1" lang="ja-JP" altLang="en-US" dirty="0"/>
              <a:t>作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BD01E7B-32A6-15B0-117B-61664081B268}"/>
              </a:ext>
            </a:extLst>
          </p:cNvPr>
          <p:cNvSpPr/>
          <p:nvPr/>
        </p:nvSpPr>
        <p:spPr>
          <a:xfrm>
            <a:off x="8645884" y="2150631"/>
            <a:ext cx="1624465" cy="526163"/>
          </a:xfrm>
          <a:prstGeom prst="wedgeRectCallout">
            <a:avLst>
              <a:gd name="adj1" fmla="val -73349"/>
              <a:gd name="adj2" fmla="val 605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Yamada3</a:t>
            </a:r>
            <a:r>
              <a:rPr kumimoji="1" lang="ja-JP" altLang="en-US" dirty="0"/>
              <a:t>作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7BEC2D-6EEE-6FED-D682-56387F3BC425}"/>
              </a:ext>
            </a:extLst>
          </p:cNvPr>
          <p:cNvSpPr/>
          <p:nvPr/>
        </p:nvSpPr>
        <p:spPr>
          <a:xfrm>
            <a:off x="2338739" y="2902837"/>
            <a:ext cx="1624465" cy="526163"/>
          </a:xfrm>
          <a:prstGeom prst="wedgeRectCallout">
            <a:avLst>
              <a:gd name="adj1" fmla="val 138600"/>
              <a:gd name="adj2" fmla="val -588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貞方先生</a:t>
            </a:r>
            <a:r>
              <a:rPr kumimoji="1" lang="ja-JP" altLang="en-US" dirty="0"/>
              <a:t>作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2397DC1-C408-ED43-74DF-290EE4AC9F8E}"/>
              </a:ext>
            </a:extLst>
          </p:cNvPr>
          <p:cNvSpPr/>
          <p:nvPr/>
        </p:nvSpPr>
        <p:spPr>
          <a:xfrm>
            <a:off x="2649594" y="1536768"/>
            <a:ext cx="1624465" cy="526163"/>
          </a:xfrm>
          <a:prstGeom prst="wedgeRectCallout">
            <a:avLst>
              <a:gd name="adj1" fmla="val 62500"/>
              <a:gd name="adj2" fmla="val 1052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kano</a:t>
            </a:r>
            <a:r>
              <a:rPr kumimoji="1" lang="ja-JP" altLang="en-US" dirty="0"/>
              <a:t>作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2C893C3-8644-8CB4-8851-B3F090F6D0EC}"/>
              </a:ext>
            </a:extLst>
          </p:cNvPr>
          <p:cNvSpPr/>
          <p:nvPr/>
        </p:nvSpPr>
        <p:spPr>
          <a:xfrm>
            <a:off x="3059165" y="768384"/>
            <a:ext cx="1624465" cy="526163"/>
          </a:xfrm>
          <a:prstGeom prst="wedgeRectCallout">
            <a:avLst>
              <a:gd name="adj1" fmla="val 178537"/>
              <a:gd name="adj2" fmla="val 2537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hamasuna</a:t>
            </a:r>
            <a:r>
              <a:rPr kumimoji="1" lang="ja-JP" altLang="en-US" dirty="0"/>
              <a:t>作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168B1E9A-01B3-3872-25EF-2A0A7C4F1CAA}"/>
              </a:ext>
            </a:extLst>
          </p:cNvPr>
          <p:cNvSpPr/>
          <p:nvPr/>
        </p:nvSpPr>
        <p:spPr>
          <a:xfrm>
            <a:off x="5199502" y="316718"/>
            <a:ext cx="1624465" cy="526163"/>
          </a:xfrm>
          <a:prstGeom prst="wedgeRectCallout">
            <a:avLst>
              <a:gd name="adj1" fmla="val 20990"/>
              <a:gd name="adj2" fmla="val 2129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dokunira</a:t>
            </a:r>
            <a:r>
              <a:rPr kumimoji="1" lang="ja-JP" altLang="en-US" dirty="0"/>
              <a:t>作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AF6E551-9B51-E26D-1748-5D5DF566234B}"/>
              </a:ext>
            </a:extLst>
          </p:cNvPr>
          <p:cNvSpPr/>
          <p:nvPr/>
        </p:nvSpPr>
        <p:spPr>
          <a:xfrm>
            <a:off x="8595653" y="3288092"/>
            <a:ext cx="1624465" cy="526163"/>
          </a:xfrm>
          <a:prstGeom prst="wedgeRectCallout">
            <a:avLst>
              <a:gd name="adj1" fmla="val -76180"/>
              <a:gd name="adj2" fmla="val 1003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arstopia</a:t>
            </a:r>
            <a:r>
              <a:rPr kumimoji="1" lang="ja-JP" altLang="en-US" dirty="0"/>
              <a:t>作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D68D0FDE-0FBF-0FEF-B019-0F5A3C99A994}"/>
              </a:ext>
            </a:extLst>
          </p:cNvPr>
          <p:cNvSpPr/>
          <p:nvPr/>
        </p:nvSpPr>
        <p:spPr>
          <a:xfrm>
            <a:off x="8645885" y="4199943"/>
            <a:ext cx="1624465" cy="526163"/>
          </a:xfrm>
          <a:prstGeom prst="wedgeRectCallout">
            <a:avLst>
              <a:gd name="adj1" fmla="val -76180"/>
              <a:gd name="adj2" fmla="val 1003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kano</a:t>
            </a:r>
            <a:r>
              <a:rPr kumimoji="1" lang="ja-JP" altLang="en-US" dirty="0"/>
              <a:t>作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92C02DC-BF1A-3368-D1B1-0C324F0DC0D8}"/>
              </a:ext>
            </a:extLst>
          </p:cNvPr>
          <p:cNvSpPr/>
          <p:nvPr/>
        </p:nvSpPr>
        <p:spPr>
          <a:xfrm>
            <a:off x="7706770" y="5863567"/>
            <a:ext cx="2046806" cy="526163"/>
          </a:xfrm>
          <a:prstGeom prst="wedgeRectCallout">
            <a:avLst>
              <a:gd name="adj1" fmla="val -75776"/>
              <a:gd name="adj2" fmla="val -90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ShuntaroOhno</a:t>
            </a:r>
            <a:r>
              <a:rPr kumimoji="1" lang="ja-JP" altLang="en-US" dirty="0"/>
              <a:t>作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ED7CF1F-4E81-72CA-A573-1996BA12E357}"/>
              </a:ext>
            </a:extLst>
          </p:cNvPr>
          <p:cNvSpPr/>
          <p:nvPr/>
        </p:nvSpPr>
        <p:spPr>
          <a:xfrm>
            <a:off x="5072597" y="6045979"/>
            <a:ext cx="2046805" cy="526163"/>
          </a:xfrm>
          <a:prstGeom prst="wedgeRectCallout">
            <a:avLst>
              <a:gd name="adj1" fmla="val -14270"/>
              <a:gd name="adj2" fmla="val -1229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YutakaKOTANI</a:t>
            </a:r>
            <a:r>
              <a:rPr kumimoji="1" lang="ja-JP" altLang="en-US" dirty="0"/>
              <a:t>作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244FD30-8F06-C395-AFB2-D30BA605974B}"/>
              </a:ext>
            </a:extLst>
          </p:cNvPr>
          <p:cNvSpPr/>
          <p:nvPr/>
        </p:nvSpPr>
        <p:spPr>
          <a:xfrm>
            <a:off x="2307209" y="6045980"/>
            <a:ext cx="2245841" cy="526163"/>
          </a:xfrm>
          <a:prstGeom prst="wedgeRectCallout">
            <a:avLst>
              <a:gd name="adj1" fmla="val 39530"/>
              <a:gd name="adj2" fmla="val -12390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YukiMatsushima</a:t>
            </a:r>
            <a:r>
              <a:rPr kumimoji="1" lang="ja-JP" altLang="en-US" dirty="0"/>
              <a:t>作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1469A96D-E7C4-BCB4-20AB-06F84984A2F7}"/>
              </a:ext>
            </a:extLst>
          </p:cNvPr>
          <p:cNvSpPr/>
          <p:nvPr/>
        </p:nvSpPr>
        <p:spPr>
          <a:xfrm>
            <a:off x="1018070" y="3551173"/>
            <a:ext cx="2578278" cy="2208950"/>
          </a:xfrm>
          <a:prstGeom prst="wedgeRectCallout">
            <a:avLst>
              <a:gd name="adj1" fmla="val 69049"/>
              <a:gd name="adj2" fmla="val 101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01:cherry-takuan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02:wipeseals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03:kano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04:Liesegang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05:rikulh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06:daiN112_Nomura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07:ShinriNakamura</a:t>
            </a:r>
            <a:r>
              <a:rPr lang="ja-JP" altLang="en-US" dirty="0"/>
              <a:t>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421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dcterms:created xsi:type="dcterms:W3CDTF">2025-10-03T10:27:36Z</dcterms:created>
  <dcterms:modified xsi:type="dcterms:W3CDTF">2025-10-04T01:39:43Z</dcterms:modified>
</cp:coreProperties>
</file>