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amura Noritsuna" userId="5b2da16fa1785921" providerId="LiveId" clId="{10893269-6D34-47B5-9536-4B06CD188B00}"/>
    <pc:docChg chg="undo custSel addSld delSld modSld">
      <pc:chgData name="Imamura Noritsuna" userId="5b2da16fa1785921" providerId="LiveId" clId="{10893269-6D34-47B5-9536-4B06CD188B00}" dt="2023-08-05T03:26:32.457" v="714" actId="20577"/>
      <pc:docMkLst>
        <pc:docMk/>
      </pc:docMkLst>
      <pc:sldChg chg="addSp modSp new mod setBg addAnim">
        <pc:chgData name="Imamura Noritsuna" userId="5b2da16fa1785921" providerId="LiveId" clId="{10893269-6D34-47B5-9536-4B06CD188B00}" dt="2023-08-04T08:09:54.360" v="611" actId="14100"/>
        <pc:sldMkLst>
          <pc:docMk/>
          <pc:sldMk cId="349067929" sldId="256"/>
        </pc:sldMkLst>
        <pc:spChg chg="mod">
          <ac:chgData name="Imamura Noritsuna" userId="5b2da16fa1785921" providerId="LiveId" clId="{10893269-6D34-47B5-9536-4B06CD188B00}" dt="2023-08-04T08:09:54.360" v="611" actId="14100"/>
          <ac:spMkLst>
            <pc:docMk/>
            <pc:sldMk cId="349067929" sldId="256"/>
            <ac:spMk id="2" creationId="{429FE2E4-6E8F-5F32-EB7E-1BDDB0A80D03}"/>
          </ac:spMkLst>
        </pc:spChg>
        <pc:spChg chg="mod">
          <ac:chgData name="Imamura Noritsuna" userId="5b2da16fa1785921" providerId="LiveId" clId="{10893269-6D34-47B5-9536-4B06CD188B00}" dt="2023-08-04T08:09:43.687" v="608" actId="26606"/>
          <ac:spMkLst>
            <pc:docMk/>
            <pc:sldMk cId="349067929" sldId="256"/>
            <ac:spMk id="3" creationId="{2C651B99-2401-F655-DF09-486A4DD454F0}"/>
          </ac:spMkLst>
        </pc:spChg>
        <pc:spChg chg="add">
          <ac:chgData name="Imamura Noritsuna" userId="5b2da16fa1785921" providerId="LiveId" clId="{10893269-6D34-47B5-9536-4B06CD188B00}" dt="2023-08-04T08:09:43.687" v="608" actId="26606"/>
          <ac:spMkLst>
            <pc:docMk/>
            <pc:sldMk cId="349067929" sldId="256"/>
            <ac:spMk id="9" creationId="{9B7AD9F6-8CE7-4299-8FC6-328F4DCD3FF9}"/>
          </ac:spMkLst>
        </pc:spChg>
        <pc:spChg chg="add">
          <ac:chgData name="Imamura Noritsuna" userId="5b2da16fa1785921" providerId="LiveId" clId="{10893269-6D34-47B5-9536-4B06CD188B00}" dt="2023-08-04T08:09:43.687" v="608" actId="26606"/>
          <ac:spMkLst>
            <pc:docMk/>
            <pc:sldMk cId="349067929" sldId="256"/>
            <ac:spMk id="11" creationId="{F49775AF-8896-43EE-92C6-83497D6DC56F}"/>
          </ac:spMkLst>
        </pc:spChg>
        <pc:picChg chg="add">
          <ac:chgData name="Imamura Noritsuna" userId="5b2da16fa1785921" providerId="LiveId" clId="{10893269-6D34-47B5-9536-4B06CD188B00}" dt="2023-08-04T08:09:43.687" v="608" actId="26606"/>
          <ac:picMkLst>
            <pc:docMk/>
            <pc:sldMk cId="349067929" sldId="256"/>
            <ac:picMk id="5" creationId="{27D7A4D1-5C11-182E-6468-0959956833D5}"/>
          </ac:picMkLst>
        </pc:picChg>
      </pc:sldChg>
      <pc:sldChg chg="addSp modSp new mod setBg">
        <pc:chgData name="Imamura Noritsuna" userId="5b2da16fa1785921" providerId="LiveId" clId="{10893269-6D34-47B5-9536-4B06CD188B00}" dt="2023-08-04T08:11:27.236" v="677" actId="15"/>
        <pc:sldMkLst>
          <pc:docMk/>
          <pc:sldMk cId="247355951" sldId="257"/>
        </pc:sldMkLst>
        <pc:spChg chg="mod">
          <ac:chgData name="Imamura Noritsuna" userId="5b2da16fa1785921" providerId="LiveId" clId="{10893269-6D34-47B5-9536-4B06CD188B00}" dt="2023-08-04T08:08:29.912" v="590" actId="26606"/>
          <ac:spMkLst>
            <pc:docMk/>
            <pc:sldMk cId="247355951" sldId="257"/>
            <ac:spMk id="2" creationId="{B72EE34F-02A8-0D7B-642E-E89D6E37538C}"/>
          </ac:spMkLst>
        </pc:spChg>
        <pc:spChg chg="mod">
          <ac:chgData name="Imamura Noritsuna" userId="5b2da16fa1785921" providerId="LiveId" clId="{10893269-6D34-47B5-9536-4B06CD188B00}" dt="2023-08-04T08:11:27.236" v="677" actId="15"/>
          <ac:spMkLst>
            <pc:docMk/>
            <pc:sldMk cId="247355951" sldId="257"/>
            <ac:spMk id="3" creationId="{CFC9601F-FC4B-745E-2930-E7C9374B0B1F}"/>
          </ac:spMkLst>
        </pc:spChg>
        <pc:spChg chg="add">
          <ac:chgData name="Imamura Noritsuna" userId="5b2da16fa1785921" providerId="LiveId" clId="{10893269-6D34-47B5-9536-4B06CD188B00}" dt="2023-08-04T08:08:29.912" v="590" actId="26606"/>
          <ac:spMkLst>
            <pc:docMk/>
            <pc:sldMk cId="247355951" sldId="257"/>
            <ac:spMk id="9" creationId="{F13C74B1-5B17-4795-BED0-7140497B445A}"/>
          </ac:spMkLst>
        </pc:spChg>
        <pc:spChg chg="add">
          <ac:chgData name="Imamura Noritsuna" userId="5b2da16fa1785921" providerId="LiveId" clId="{10893269-6D34-47B5-9536-4B06CD188B00}" dt="2023-08-04T08:08:29.912" v="590" actId="26606"/>
          <ac:spMkLst>
            <pc:docMk/>
            <pc:sldMk cId="247355951" sldId="257"/>
            <ac:spMk id="11" creationId="{D4974D33-8DC5-464E-8C6D-BE58F0669C17}"/>
          </ac:spMkLst>
        </pc:spChg>
        <pc:picChg chg="add">
          <ac:chgData name="Imamura Noritsuna" userId="5b2da16fa1785921" providerId="LiveId" clId="{10893269-6D34-47B5-9536-4B06CD188B00}" dt="2023-08-04T08:08:29.912" v="590" actId="26606"/>
          <ac:picMkLst>
            <pc:docMk/>
            <pc:sldMk cId="247355951" sldId="257"/>
            <ac:picMk id="5" creationId="{079EB901-B007-A721-C9EA-272D8EA86DC0}"/>
          </ac:picMkLst>
        </pc:picChg>
      </pc:sldChg>
      <pc:sldChg chg="addSp delSp modSp new mod setBg">
        <pc:chgData name="Imamura Noritsuna" userId="5b2da16fa1785921" providerId="LiveId" clId="{10893269-6D34-47B5-9536-4B06CD188B00}" dt="2023-08-05T03:26:32.457" v="714" actId="20577"/>
        <pc:sldMkLst>
          <pc:docMk/>
          <pc:sldMk cId="1449863464" sldId="258"/>
        </pc:sldMkLst>
        <pc:spChg chg="mod">
          <ac:chgData name="Imamura Noritsuna" userId="5b2da16fa1785921" providerId="LiveId" clId="{10893269-6D34-47B5-9536-4B06CD188B00}" dt="2023-08-04T08:09:08.485" v="599" actId="26606"/>
          <ac:spMkLst>
            <pc:docMk/>
            <pc:sldMk cId="1449863464" sldId="258"/>
            <ac:spMk id="2" creationId="{05D03E40-92AE-8132-5F5A-D8BDE0CB9761}"/>
          </ac:spMkLst>
        </pc:spChg>
        <pc:spChg chg="mod">
          <ac:chgData name="Imamura Noritsuna" userId="5b2da16fa1785921" providerId="LiveId" clId="{10893269-6D34-47B5-9536-4B06CD188B00}" dt="2023-08-05T03:26:32.457" v="714" actId="20577"/>
          <ac:spMkLst>
            <pc:docMk/>
            <pc:sldMk cId="1449863464" sldId="258"/>
            <ac:spMk id="3" creationId="{BDF7C05D-AA9E-AAE7-10F3-9CB66ED02115}"/>
          </ac:spMkLst>
        </pc:spChg>
        <pc:spChg chg="add">
          <ac:chgData name="Imamura Noritsuna" userId="5b2da16fa1785921" providerId="LiveId" clId="{10893269-6D34-47B5-9536-4B06CD188B00}" dt="2023-08-04T08:09:08.485" v="599" actId="26606"/>
          <ac:spMkLst>
            <pc:docMk/>
            <pc:sldMk cId="1449863464" sldId="258"/>
            <ac:spMk id="7" creationId="{7B831B6F-405A-4B47-B9BB-5CA88F285844}"/>
          </ac:spMkLst>
        </pc:spChg>
        <pc:spChg chg="add">
          <ac:chgData name="Imamura Noritsuna" userId="5b2da16fa1785921" providerId="LiveId" clId="{10893269-6D34-47B5-9536-4B06CD188B00}" dt="2023-08-04T08:09:08.485" v="599" actId="26606"/>
          <ac:spMkLst>
            <pc:docMk/>
            <pc:sldMk cId="1449863464" sldId="258"/>
            <ac:spMk id="8" creationId="{15109354-9C5D-4F8C-B0E6-D1043C7BF20A}"/>
          </ac:spMkLst>
        </pc:spChg>
        <pc:spChg chg="add del">
          <ac:chgData name="Imamura Noritsuna" userId="5b2da16fa1785921" providerId="LiveId" clId="{10893269-6D34-47B5-9536-4B06CD188B00}" dt="2023-08-04T08:08:43.782" v="596" actId="26606"/>
          <ac:spMkLst>
            <pc:docMk/>
            <pc:sldMk cId="1449863464" sldId="258"/>
            <ac:spMk id="10" creationId="{F13C74B1-5B17-4795-BED0-7140497B445A}"/>
          </ac:spMkLst>
        </pc:spChg>
        <pc:spChg chg="add del">
          <ac:chgData name="Imamura Noritsuna" userId="5b2da16fa1785921" providerId="LiveId" clId="{10893269-6D34-47B5-9536-4B06CD188B00}" dt="2023-08-04T08:08:43.782" v="596" actId="26606"/>
          <ac:spMkLst>
            <pc:docMk/>
            <pc:sldMk cId="1449863464" sldId="258"/>
            <ac:spMk id="12" creationId="{D4974D33-8DC5-464E-8C6D-BE58F0669C17}"/>
          </ac:spMkLst>
        </pc:spChg>
        <pc:spChg chg="add">
          <ac:chgData name="Imamura Noritsuna" userId="5b2da16fa1785921" providerId="LiveId" clId="{10893269-6D34-47B5-9536-4B06CD188B00}" dt="2023-08-04T08:09:08.485" v="599" actId="26606"/>
          <ac:spMkLst>
            <pc:docMk/>
            <pc:sldMk cId="1449863464" sldId="258"/>
            <ac:spMk id="14" creationId="{49B530FE-A87D-41A0-A920-ADC6539EAA44}"/>
          </ac:spMkLst>
        </pc:spChg>
        <pc:picChg chg="add mod ord modCrop">
          <ac:chgData name="Imamura Noritsuna" userId="5b2da16fa1785921" providerId="LiveId" clId="{10893269-6D34-47B5-9536-4B06CD188B00}" dt="2023-08-04T08:10:18.723" v="624" actId="1037"/>
          <ac:picMkLst>
            <pc:docMk/>
            <pc:sldMk cId="1449863464" sldId="258"/>
            <ac:picMk id="5" creationId="{1DB69E4A-DE49-4F3B-170B-920073CD4C13}"/>
          </ac:picMkLst>
        </pc:picChg>
      </pc:sldChg>
      <pc:sldChg chg="addSp delSp modSp new mod setBg">
        <pc:chgData name="Imamura Noritsuna" userId="5b2da16fa1785921" providerId="LiveId" clId="{10893269-6D34-47B5-9536-4B06CD188B00}" dt="2023-08-04T08:10:58.025" v="656" actId="20577"/>
        <pc:sldMkLst>
          <pc:docMk/>
          <pc:sldMk cId="2818379137" sldId="259"/>
        </pc:sldMkLst>
        <pc:spChg chg="mod">
          <ac:chgData name="Imamura Noritsuna" userId="5b2da16fa1785921" providerId="LiveId" clId="{10893269-6D34-47B5-9536-4B06CD188B00}" dt="2023-08-04T08:09:25.512" v="606" actId="26606"/>
          <ac:spMkLst>
            <pc:docMk/>
            <pc:sldMk cId="2818379137" sldId="259"/>
            <ac:spMk id="2" creationId="{116F3574-6A67-E779-DB5C-B32ABB6328EB}"/>
          </ac:spMkLst>
        </pc:spChg>
        <pc:spChg chg="mod ord">
          <ac:chgData name="Imamura Noritsuna" userId="5b2da16fa1785921" providerId="LiveId" clId="{10893269-6D34-47B5-9536-4B06CD188B00}" dt="2023-08-04T08:10:58.025" v="656" actId="20577"/>
          <ac:spMkLst>
            <pc:docMk/>
            <pc:sldMk cId="2818379137" sldId="259"/>
            <ac:spMk id="3" creationId="{EEF1754C-1F06-5DE6-511B-76AA653299B9}"/>
          </ac:spMkLst>
        </pc:spChg>
        <pc:spChg chg="add del">
          <ac:chgData name="Imamura Noritsuna" userId="5b2da16fa1785921" providerId="LiveId" clId="{10893269-6D34-47B5-9536-4B06CD188B00}" dt="2023-08-04T08:09:25.507" v="605" actId="26606"/>
          <ac:spMkLst>
            <pc:docMk/>
            <pc:sldMk cId="2818379137" sldId="259"/>
            <ac:spMk id="7" creationId="{743AA782-23D1-4521-8CAD-47662984AA08}"/>
          </ac:spMkLst>
        </pc:spChg>
        <pc:spChg chg="add del">
          <ac:chgData name="Imamura Noritsuna" userId="5b2da16fa1785921" providerId="LiveId" clId="{10893269-6D34-47B5-9536-4B06CD188B00}" dt="2023-08-04T08:09:25.507" v="605" actId="26606"/>
          <ac:spMkLst>
            <pc:docMk/>
            <pc:sldMk cId="2818379137" sldId="259"/>
            <ac:spMk id="8" creationId="{650D18FE-0824-4A46-B22C-A86B52E5780A}"/>
          </ac:spMkLst>
        </pc:spChg>
        <pc:spChg chg="add del">
          <ac:chgData name="Imamura Noritsuna" userId="5b2da16fa1785921" providerId="LiveId" clId="{10893269-6D34-47B5-9536-4B06CD188B00}" dt="2023-08-04T08:09:19.948" v="601" actId="26606"/>
          <ac:spMkLst>
            <pc:docMk/>
            <pc:sldMk cId="2818379137" sldId="259"/>
            <ac:spMk id="10" creationId="{2B97F24A-32CE-4C1C-A50D-3016B394DCFB}"/>
          </ac:spMkLst>
        </pc:spChg>
        <pc:spChg chg="add del">
          <ac:chgData name="Imamura Noritsuna" userId="5b2da16fa1785921" providerId="LiveId" clId="{10893269-6D34-47B5-9536-4B06CD188B00}" dt="2023-08-04T08:09:19.948" v="601" actId="26606"/>
          <ac:spMkLst>
            <pc:docMk/>
            <pc:sldMk cId="2818379137" sldId="259"/>
            <ac:spMk id="12" creationId="{CD8B4F24-440B-49E9-B85D-733523DC064B}"/>
          </ac:spMkLst>
        </pc:spChg>
        <pc:picChg chg="add mod">
          <ac:chgData name="Imamura Noritsuna" userId="5b2da16fa1785921" providerId="LiveId" clId="{10893269-6D34-47B5-9536-4B06CD188B00}" dt="2023-08-04T08:09:25.512" v="606" actId="26606"/>
          <ac:picMkLst>
            <pc:docMk/>
            <pc:sldMk cId="2818379137" sldId="259"/>
            <ac:picMk id="5" creationId="{F319FBAC-54F8-768A-BC65-D739EDAC5C92}"/>
          </ac:picMkLst>
        </pc:picChg>
      </pc:sldChg>
      <pc:sldChg chg="new del">
        <pc:chgData name="Imamura Noritsuna" userId="5b2da16fa1785921" providerId="LiveId" clId="{10893269-6D34-47B5-9536-4B06CD188B00}" dt="2023-08-04T05:54:27.147" v="507" actId="47"/>
        <pc:sldMkLst>
          <pc:docMk/>
          <pc:sldMk cId="1949536807" sldId="260"/>
        </pc:sldMkLst>
      </pc:sldChg>
      <pc:sldChg chg="addSp delSp modSp new mod">
        <pc:chgData name="Imamura Noritsuna" userId="5b2da16fa1785921" providerId="LiveId" clId="{10893269-6D34-47B5-9536-4B06CD188B00}" dt="2023-08-04T08:08:05.018" v="589" actId="1038"/>
        <pc:sldMkLst>
          <pc:docMk/>
          <pc:sldMk cId="3920830687" sldId="260"/>
        </pc:sldMkLst>
        <pc:spChg chg="del">
          <ac:chgData name="Imamura Noritsuna" userId="5b2da16fa1785921" providerId="LiveId" clId="{10893269-6D34-47B5-9536-4B06CD188B00}" dt="2023-08-04T07:46:30.261" v="529" actId="478"/>
          <ac:spMkLst>
            <pc:docMk/>
            <pc:sldMk cId="3920830687" sldId="260"/>
            <ac:spMk id="2" creationId="{988D1A65-9973-0B72-B7D6-E32DD0D7B8E9}"/>
          </ac:spMkLst>
        </pc:spChg>
        <pc:spChg chg="del">
          <ac:chgData name="Imamura Noritsuna" userId="5b2da16fa1785921" providerId="LiveId" clId="{10893269-6D34-47B5-9536-4B06CD188B00}" dt="2023-08-04T07:46:09.828" v="509" actId="22"/>
          <ac:spMkLst>
            <pc:docMk/>
            <pc:sldMk cId="3920830687" sldId="260"/>
            <ac:spMk id="3" creationId="{2B500408-5F8B-C13F-D7D2-A13061727D45}"/>
          </ac:spMkLst>
        </pc:spChg>
        <pc:picChg chg="add mod ord">
          <ac:chgData name="Imamura Noritsuna" userId="5b2da16fa1785921" providerId="LiveId" clId="{10893269-6D34-47B5-9536-4B06CD188B00}" dt="2023-08-04T08:08:05.018" v="589" actId="1038"/>
          <ac:picMkLst>
            <pc:docMk/>
            <pc:sldMk cId="3920830687" sldId="260"/>
            <ac:picMk id="5" creationId="{0AFC2BC1-0CF8-266F-6EB9-92C8AD00E6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6BD33-2D01-C077-ED90-86A2BC66F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667ED5-2573-FED0-03D9-5888D52B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0B927-FB19-FBC3-D165-8D1D382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7295C-7502-8937-2322-C54F6AD7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78B28-FFD5-3813-A0A0-0314A9A8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82063-ECDC-CFA1-1C74-BBAD732C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6C87E-196F-A124-9D9C-A06EEF1B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A8B08-2555-D378-C49A-DE19F436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AB67A-CAC4-FDDB-42F3-5A463B07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0256A-EFBF-002E-6D2F-C63D5E52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3110E9-B242-F599-9FC2-F6950E27F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AB8061-4AA9-2CBC-7612-441A0FF06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E86882-4C8E-310F-001A-CF44D8D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5ADE1-F5A9-3E95-15F0-8DF1173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F74A7-B916-3A19-0E4D-87AFF5C9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21D5B-ED3C-5C8B-3D0C-9BF45A1C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47234-3DDF-2AFF-1D5A-E224B6FE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EFB998-5744-EF8A-0E74-7701BD05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88110-D8B7-00B7-3F77-3D872D2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CA9D0-A566-9A20-34B2-4DB446E9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9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5A9A8-F5D0-B160-E345-CBB12EB9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2D5112-D2F0-96E2-37B3-0DB8D6E1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952D5B-58BD-21EB-7540-AB560A2F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CC9D-382D-AD80-9792-57E80DE5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706DA1-D80B-EFAD-5B03-E68C66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4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58E45-71BB-C486-9C6A-9897F1D2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F3B91-8207-DE62-B751-16EAEA15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883F17-DF7A-A38B-4B00-8408D368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B3BA1-7CD7-B4A2-76F0-1C3D7CEE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1B8BB-0CE9-1AB8-BDE3-7A9D183F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D0455F-E1DC-C9CE-6A3F-6A6BC675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40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0B356-1833-38B4-23D6-2CAFE7E3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47A4D0-8C21-38D8-12E4-4FF558E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04A511-24E6-24FB-EA7A-181E8AFF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4A669B-E3C5-C2F5-0B6F-1560568A6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431A1A-7631-B874-A68E-4C10AFF67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531C17-B33B-C843-F0CE-4E08AEB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CA2383-1BED-CB80-E693-722BE50B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C453AD-C736-FAB6-35C1-4B537BDD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8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3074A-0CFC-0124-7C99-DDE1D9E4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47F9BE-A48B-6633-A038-51558394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316964-B58B-E952-329E-07702036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1A7ADB-986E-CB82-5DB6-73BE05F1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8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8E9196-CA18-5B41-B5A8-4134D34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1B4AEF-D9CF-7D79-0E69-5E05903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E58087-5700-F96D-DF48-1B5C8EAF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7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6CE4B-699B-AD17-B783-0F10C3C3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1BCDB9-8B71-7E49-0DC7-5A6CD9EA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874C17-A31B-CABD-5F0B-0E900A97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5CC9A2-0551-AD64-11E3-3CAB8B1A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D6DFA-163B-0081-47C1-227E165C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A3BAAB-5F2C-A24A-48AB-76EC8162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0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D6EDA-0007-3D43-BBFD-C54CEF8C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5D2600-2FA1-17A5-30EE-07AC457BB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089472-B407-80AD-66AA-707F3725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5B015C-705B-11AC-C9FA-D2BA0D9C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984EF6-54B4-BB02-C8B4-9D6309B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8E9739-C5E2-81B9-E44A-EC7F1485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058200-272E-CB58-D1F7-C4F41849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41D82D-6C91-0560-3A1E-3B6FD4D8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44E0FE-E262-4909-853E-D8A2D8412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767F-E8FF-44FE-A310-9F06292EAFB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1A288-0CE9-7F85-B946-7327F5B0D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08D8B1-7C67-C031-162D-0A9817A0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B1FB-3755-457F-A24B-81AEAACC2E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9FE2E4-6E8F-5F32-EB7E-1BDDB0A8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22423"/>
            <a:ext cx="4419839" cy="3583817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5400" dirty="0"/>
              <a:t>ISHI</a:t>
            </a:r>
            <a:r>
              <a:rPr kumimoji="1" lang="ja-JP" altLang="en-US" sz="5400" dirty="0"/>
              <a:t>会</a:t>
            </a:r>
            <a:br>
              <a:rPr kumimoji="1" lang="en-US" altLang="ja-JP" sz="5400" dirty="0"/>
            </a:br>
            <a:r>
              <a:rPr kumimoji="1" lang="en-US" altLang="ja-JP" sz="5400" dirty="0"/>
              <a:t>8</a:t>
            </a:r>
            <a:r>
              <a:rPr kumimoji="1" lang="ja-JP" altLang="en-US" sz="5400" dirty="0"/>
              <a:t>月イベント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651B99-2401-F655-DF09-486A4DD45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ISHI</a:t>
            </a:r>
            <a:r>
              <a:rPr kumimoji="1" lang="ja-JP" altLang="en-US" dirty="0"/>
              <a:t>会</a:t>
            </a:r>
            <a:endParaRPr kumimoji="1" lang="ja-JP" alt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7A4D1-5C11-182E-6468-095995683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9" r="2005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06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AFC2BC1-0CF8-266F-6EB9-92C8AD00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2" y="759834"/>
            <a:ext cx="11924897" cy="5378209"/>
          </a:xfrm>
        </p:spPr>
      </p:pic>
    </p:spTree>
    <p:extLst>
      <p:ext uri="{BB962C8B-B14F-4D97-AF65-F5344CB8AC3E}">
        <p14:creationId xmlns:p14="http://schemas.microsoft.com/office/powerpoint/2010/main" val="392083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2EE34F-02A8-0D7B-642E-E89D6E37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kumimoji="1" lang="ja-JP" altLang="en-US" sz="5400"/>
              <a:t>現在進行中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9601F-FC4B-745E-2930-E7C9374B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kumimoji="1" lang="en-US" altLang="ja-JP" sz="2200" dirty="0" err="1"/>
              <a:t>Chipathon</a:t>
            </a:r>
            <a:r>
              <a:rPr kumimoji="1" lang="ja-JP" altLang="en-US" sz="2200" dirty="0"/>
              <a:t> 日本チーム</a:t>
            </a:r>
            <a:endParaRPr kumimoji="1" lang="en-US" altLang="ja-JP" sz="2200" dirty="0"/>
          </a:p>
          <a:p>
            <a:pPr lvl="1"/>
            <a:r>
              <a:rPr lang="ja-JP" altLang="en-US" sz="2200" dirty="0"/>
              <a:t>本日のメインイベント</a:t>
            </a:r>
            <a:endParaRPr lang="en-US" altLang="ja-JP" sz="2200" dirty="0"/>
          </a:p>
          <a:p>
            <a:r>
              <a:rPr kumimoji="1" lang="en-US" altLang="ja-JP" sz="2200" dirty="0"/>
              <a:t>Discord</a:t>
            </a:r>
            <a:r>
              <a:rPr kumimoji="1" lang="ja-JP" altLang="en-US" sz="2200" dirty="0"/>
              <a:t>上</a:t>
            </a:r>
            <a:endParaRPr kumimoji="1" lang="en-US" altLang="ja-JP" sz="2200" dirty="0"/>
          </a:p>
          <a:p>
            <a:pPr lvl="1"/>
            <a:r>
              <a:rPr lang="en-US" altLang="ja-JP" sz="2200" dirty="0"/>
              <a:t>AI</a:t>
            </a:r>
            <a:r>
              <a:rPr lang="ja-JP" altLang="en-US" sz="2200" dirty="0"/>
              <a:t>回路生成</a:t>
            </a:r>
            <a:endParaRPr lang="en-US" altLang="ja-JP" sz="2200" dirty="0"/>
          </a:p>
          <a:p>
            <a:pPr lvl="2"/>
            <a:r>
              <a:rPr lang="en-US" altLang="ja-JP" sz="1800" dirty="0"/>
              <a:t>9</a:t>
            </a:r>
            <a:r>
              <a:rPr lang="ja-JP" altLang="en-US" sz="1800" dirty="0"/>
              <a:t>月に出す？？？</a:t>
            </a:r>
            <a:endParaRPr lang="en-US" altLang="ja-JP" sz="1800" dirty="0"/>
          </a:p>
          <a:p>
            <a:pPr lvl="1"/>
            <a:r>
              <a:rPr lang="en-US" altLang="ja-JP" sz="2200" dirty="0" err="1"/>
              <a:t>OpenMPW</a:t>
            </a:r>
            <a:r>
              <a:rPr lang="ja-JP" altLang="en-US" sz="2200" dirty="0"/>
              <a:t>開発環境</a:t>
            </a:r>
            <a:endParaRPr lang="en-US" altLang="ja-JP" sz="2200" dirty="0"/>
          </a:p>
          <a:p>
            <a:pPr lvl="2"/>
            <a:endParaRPr lang="en-US" altLang="ja-JP" sz="1800" dirty="0"/>
          </a:p>
          <a:p>
            <a:pPr lvl="1"/>
            <a:r>
              <a:rPr kumimoji="1" lang="ja-JP" altLang="en-US" sz="2200" dirty="0"/>
              <a:t>初心者向けの単語集</a:t>
            </a:r>
          </a:p>
        </p:txBody>
      </p:sp>
      <p:pic>
        <p:nvPicPr>
          <p:cNvPr id="5" name="Picture 4" descr="画面上のコンピューターのスクリプト">
            <a:extLst>
              <a:ext uri="{FF2B5EF4-FFF2-40B4-BE49-F238E27FC236}">
                <a16:creationId xmlns:a16="http://schemas.microsoft.com/office/drawing/2014/main" id="{079EB901-B007-A721-C9EA-272D8EA8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3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DB69E4A-DE49-4F3B-170B-920073CD4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26"/>
          <a:stretch/>
        </p:blipFill>
        <p:spPr>
          <a:xfrm>
            <a:off x="-18618" y="813922"/>
            <a:ext cx="4560102" cy="5401753"/>
          </a:xfrm>
          <a:prstGeom prst="rect">
            <a:avLst/>
          </a:pr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D03E40-92AE-8132-5F5A-D8BDE0CB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kumimoji="1" lang="en-US" altLang="ja-JP" sz="5400">
                <a:solidFill>
                  <a:srgbClr val="FFFFFF"/>
                </a:solidFill>
              </a:rPr>
              <a:t>8</a:t>
            </a:r>
            <a:r>
              <a:rPr kumimoji="1" lang="ja-JP" altLang="en-US" sz="5400">
                <a:solidFill>
                  <a:srgbClr val="FFFFFF"/>
                </a:solidFill>
              </a:rPr>
              <a:t>月の予定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7C05D-AA9E-AAE7-10F3-9CB66ED0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896618" cy="3417611"/>
          </a:xfrm>
        </p:spPr>
        <p:txBody>
          <a:bodyPr anchor="t">
            <a:normAutofit/>
          </a:bodyPr>
          <a:lstStyle/>
          <a:p>
            <a:r>
              <a:rPr kumimoji="1" lang="en-US" altLang="ja-JP" sz="2200" dirty="0">
                <a:solidFill>
                  <a:srgbClr val="FFFFFF"/>
                </a:solidFill>
              </a:rPr>
              <a:t>8/26(</a:t>
            </a:r>
            <a:r>
              <a:rPr kumimoji="1" lang="ja-JP" altLang="en-US" sz="2200" dirty="0">
                <a:solidFill>
                  <a:srgbClr val="FFFFFF"/>
                </a:solidFill>
              </a:rPr>
              <a:t>土</a:t>
            </a:r>
            <a:r>
              <a:rPr kumimoji="1" lang="en-US" altLang="ja-JP" sz="22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kumimoji="1" lang="en-US" altLang="ja-JP" sz="2200" dirty="0">
                <a:solidFill>
                  <a:srgbClr val="FFFFFF"/>
                </a:solidFill>
              </a:rPr>
              <a:t>ODC2023</a:t>
            </a:r>
          </a:p>
          <a:p>
            <a:pPr lvl="2"/>
            <a:r>
              <a:rPr lang="en-US" altLang="ja-JP" sz="2200" dirty="0">
                <a:solidFill>
                  <a:srgbClr val="FFFFFF"/>
                </a:solidFill>
              </a:rPr>
              <a:t>ISHI</a:t>
            </a:r>
            <a:r>
              <a:rPr lang="ja-JP" altLang="en-US" sz="2200" dirty="0">
                <a:solidFill>
                  <a:srgbClr val="FFFFFF"/>
                </a:solidFill>
              </a:rPr>
              <a:t>会についての発表</a:t>
            </a:r>
            <a:endParaRPr kumimoji="1" lang="en-US" altLang="ja-JP" sz="2200" dirty="0">
              <a:solidFill>
                <a:srgbClr val="FFFFFF"/>
              </a:solidFill>
            </a:endParaRPr>
          </a:p>
          <a:p>
            <a:r>
              <a:rPr lang="en-US" altLang="ja-JP" sz="2200" dirty="0">
                <a:solidFill>
                  <a:srgbClr val="FFFFFF"/>
                </a:solidFill>
              </a:rPr>
              <a:t>8/27(</a:t>
            </a:r>
            <a:r>
              <a:rPr lang="ja-JP" altLang="en-US" sz="2200" dirty="0">
                <a:solidFill>
                  <a:srgbClr val="FFFFFF"/>
                </a:solidFill>
              </a:rPr>
              <a:t>日</a:t>
            </a:r>
            <a:r>
              <a:rPr lang="en-US" altLang="ja-JP" sz="2200" dirty="0">
                <a:solidFill>
                  <a:srgbClr val="FFFFFF"/>
                </a:solidFill>
              </a:rPr>
              <a:t>)</a:t>
            </a:r>
            <a:r>
              <a:rPr lang="ja-JP" altLang="en-US" sz="2200" dirty="0">
                <a:solidFill>
                  <a:srgbClr val="FFFFFF"/>
                </a:solidFill>
              </a:rPr>
              <a:t>：</a:t>
            </a:r>
            <a:r>
              <a:rPr lang="en-US" altLang="ja-JP" sz="2200" dirty="0">
                <a:solidFill>
                  <a:srgbClr val="FFFFFF"/>
                </a:solidFill>
              </a:rPr>
              <a:t>GMO</a:t>
            </a:r>
          </a:p>
          <a:p>
            <a:pPr lvl="1"/>
            <a:r>
              <a:rPr kumimoji="1" lang="en-US" altLang="ja-JP" sz="2200" dirty="0">
                <a:solidFill>
                  <a:srgbClr val="FFFFFF"/>
                </a:solidFill>
              </a:rPr>
              <a:t>ISHI</a:t>
            </a:r>
            <a:r>
              <a:rPr kumimoji="1" lang="ja-JP" altLang="en-US" sz="2200" dirty="0">
                <a:solidFill>
                  <a:srgbClr val="FFFFFF"/>
                </a:solidFill>
              </a:rPr>
              <a:t>会９</a:t>
            </a:r>
            <a:r>
              <a:rPr lang="ja-JP" altLang="en-US" sz="2200" dirty="0">
                <a:solidFill>
                  <a:srgbClr val="FFFFFF"/>
                </a:solidFill>
              </a:rPr>
              <a:t>月イベント</a:t>
            </a:r>
            <a:endParaRPr lang="en-US" altLang="ja-JP" sz="2200" dirty="0">
              <a:solidFill>
                <a:srgbClr val="FFFFFF"/>
              </a:solidFill>
            </a:endParaRPr>
          </a:p>
          <a:p>
            <a:pPr lvl="2"/>
            <a:r>
              <a:rPr kumimoji="1" lang="ja-JP" altLang="en-US" sz="2200">
                <a:solidFill>
                  <a:srgbClr val="FFFFFF"/>
                </a:solidFill>
              </a:rPr>
              <a:t>ライセンスに</a:t>
            </a:r>
            <a:r>
              <a:rPr kumimoji="1" lang="ja-JP" altLang="en-US" sz="2200" dirty="0">
                <a:solidFill>
                  <a:srgbClr val="FFFFFF"/>
                </a:solidFill>
              </a:rPr>
              <a:t>関するイベント</a:t>
            </a:r>
          </a:p>
          <a:p>
            <a:pPr marL="1371600" lvl="3" indent="0">
              <a:buNone/>
            </a:pPr>
            <a:endParaRPr kumimoji="1" lang="ja-JP" alt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6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F3574-6A67-E779-DB5C-B32ABB63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kumimoji="1" lang="en-US" altLang="ja-JP" sz="3600"/>
              <a:t>9</a:t>
            </a:r>
            <a:r>
              <a:rPr kumimoji="1" lang="ja-JP" altLang="en-US" sz="3600"/>
              <a:t>月以降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19FBAC-54F8-768A-BC65-D739EDAC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2" b="1745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754C-1F06-5DE6-511B-76AA6532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kumimoji="1" lang="en-US" altLang="ja-JP" sz="1800" dirty="0"/>
              <a:t>10/14-15(</a:t>
            </a:r>
            <a:r>
              <a:rPr kumimoji="1" lang="ja-JP" altLang="en-US" sz="1800" dirty="0"/>
              <a:t>土・日</a:t>
            </a:r>
            <a:r>
              <a:rPr kumimoji="1" lang="en-US" altLang="ja-JP" sz="1800" dirty="0"/>
              <a:t>)</a:t>
            </a:r>
          </a:p>
          <a:p>
            <a:pPr lvl="1"/>
            <a:r>
              <a:rPr lang="en-US" altLang="ja-JP" sz="1800" dirty="0"/>
              <a:t>Maker Faire Tokyo 2023</a:t>
            </a:r>
          </a:p>
          <a:p>
            <a:pPr lvl="2"/>
            <a:r>
              <a:rPr kumimoji="1" lang="en-US" altLang="ja-JP" sz="1400" dirty="0"/>
              <a:t>ASIC</a:t>
            </a:r>
            <a:r>
              <a:rPr kumimoji="1" lang="ja-JP" altLang="en-US" sz="1400" dirty="0"/>
              <a:t>パズル</a:t>
            </a:r>
            <a:endParaRPr kumimoji="1" lang="en-US" altLang="ja-JP" sz="1400" dirty="0"/>
          </a:p>
          <a:p>
            <a:pPr lvl="2"/>
            <a:r>
              <a:rPr lang="ja-JP" altLang="en-US" sz="1400" dirty="0"/>
              <a:t>名刺製作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83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80</Words>
  <Application>Microsoft Office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ISHI会 8月イベント</vt:lpstr>
      <vt:lpstr>PowerPoint プレゼンテーション</vt:lpstr>
      <vt:lpstr>現在進行中</vt:lpstr>
      <vt:lpstr>8月の予定</vt:lpstr>
      <vt:lpstr>9月以降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ISHI会 8月イベント</dc:title>
  <dc:creator>Imamura Noritsuna</dc:creator>
  <cp:lastModifiedBy>Imamura Noritsuna</cp:lastModifiedBy>
  <cp:revision>1</cp:revision>
  <dcterms:created xsi:type="dcterms:W3CDTF">2023-08-04T05:44:41Z</dcterms:created>
  <dcterms:modified xsi:type="dcterms:W3CDTF">2023-08-05T03:26:33Z</dcterms:modified>
</cp:coreProperties>
</file>