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8B327B-E768-4102-A74E-4FA7F9030C0D}" v="7" dt="2024-12-18T15:46:20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itsuna Imamura" userId="5b2da16fa1785921" providerId="LiveId" clId="{A38B327B-E768-4102-A74E-4FA7F9030C0D}"/>
    <pc:docChg chg="custSel addSld modSld">
      <pc:chgData name="Noritsuna Imamura" userId="5b2da16fa1785921" providerId="LiveId" clId="{A38B327B-E768-4102-A74E-4FA7F9030C0D}" dt="2024-12-18T15:47:58.418" v="37" actId="14100"/>
      <pc:docMkLst>
        <pc:docMk/>
      </pc:docMkLst>
      <pc:sldChg chg="addSp delSp modSp new mod setBg">
        <pc:chgData name="Noritsuna Imamura" userId="5b2da16fa1785921" providerId="LiveId" clId="{A38B327B-E768-4102-A74E-4FA7F9030C0D}" dt="2024-12-18T15:47:58.418" v="37" actId="14100"/>
        <pc:sldMkLst>
          <pc:docMk/>
          <pc:sldMk cId="3629687214" sldId="256"/>
        </pc:sldMkLst>
        <pc:spChg chg="del">
          <ac:chgData name="Noritsuna Imamura" userId="5b2da16fa1785921" providerId="LiveId" clId="{A38B327B-E768-4102-A74E-4FA7F9030C0D}" dt="2024-12-18T15:43:32.563" v="2" actId="478"/>
          <ac:spMkLst>
            <pc:docMk/>
            <pc:sldMk cId="3629687214" sldId="256"/>
            <ac:spMk id="2" creationId="{051852C8-449C-B70A-653A-017A821A741C}"/>
          </ac:spMkLst>
        </pc:spChg>
        <pc:spChg chg="del">
          <ac:chgData name="Noritsuna Imamura" userId="5b2da16fa1785921" providerId="LiveId" clId="{A38B327B-E768-4102-A74E-4FA7F9030C0D}" dt="2024-12-18T15:43:30.795" v="1" actId="478"/>
          <ac:spMkLst>
            <pc:docMk/>
            <pc:sldMk cId="3629687214" sldId="256"/>
            <ac:spMk id="3" creationId="{82E1E6F7-E844-8635-8486-4350902F3A23}"/>
          </ac:spMkLst>
        </pc:spChg>
        <pc:spChg chg="add mod">
          <ac:chgData name="Noritsuna Imamura" userId="5b2da16fa1785921" providerId="LiveId" clId="{A38B327B-E768-4102-A74E-4FA7F9030C0D}" dt="2024-12-18T15:46:30.660" v="21" actId="14100"/>
          <ac:spMkLst>
            <pc:docMk/>
            <pc:sldMk cId="3629687214" sldId="256"/>
            <ac:spMk id="6" creationId="{57334B11-338F-48E5-FFEE-200BF447293E}"/>
          </ac:spMkLst>
        </pc:spChg>
        <pc:spChg chg="add mod">
          <ac:chgData name="Noritsuna Imamura" userId="5b2da16fa1785921" providerId="LiveId" clId="{A38B327B-E768-4102-A74E-4FA7F9030C0D}" dt="2024-12-18T15:46:45.872" v="24" actId="14100"/>
          <ac:spMkLst>
            <pc:docMk/>
            <pc:sldMk cId="3629687214" sldId="256"/>
            <ac:spMk id="7" creationId="{8D0A3029-CA11-E732-6DE3-6468EA6A58A3}"/>
          </ac:spMkLst>
        </pc:spChg>
        <pc:spChg chg="add mod">
          <ac:chgData name="Noritsuna Imamura" userId="5b2da16fa1785921" providerId="LiveId" clId="{A38B327B-E768-4102-A74E-4FA7F9030C0D}" dt="2024-12-18T15:47:33.936" v="34" actId="14100"/>
          <ac:spMkLst>
            <pc:docMk/>
            <pc:sldMk cId="3629687214" sldId="256"/>
            <ac:spMk id="8" creationId="{7FB39F64-CE5E-E3F7-9C49-C4E5CBAB5A08}"/>
          </ac:spMkLst>
        </pc:spChg>
        <pc:spChg chg="add mod">
          <ac:chgData name="Noritsuna Imamura" userId="5b2da16fa1785921" providerId="LiveId" clId="{A38B327B-E768-4102-A74E-4FA7F9030C0D}" dt="2024-12-18T15:47:58.418" v="37" actId="14100"/>
          <ac:spMkLst>
            <pc:docMk/>
            <pc:sldMk cId="3629687214" sldId="256"/>
            <ac:spMk id="9" creationId="{B4F97DAB-56F0-6F02-1848-4192635A9D17}"/>
          </ac:spMkLst>
        </pc:spChg>
        <pc:spChg chg="add">
          <ac:chgData name="Noritsuna Imamura" userId="5b2da16fa1785921" providerId="LiveId" clId="{A38B327B-E768-4102-A74E-4FA7F9030C0D}" dt="2024-12-18T15:43:52.811" v="6" actId="26606"/>
          <ac:spMkLst>
            <pc:docMk/>
            <pc:sldMk cId="3629687214" sldId="256"/>
            <ac:spMk id="10" creationId="{42A4FC2C-047E-45A5-965D-8E1E3BF09BC6}"/>
          </ac:spMkLst>
        </pc:spChg>
        <pc:spChg chg="add mod">
          <ac:chgData name="Noritsuna Imamura" userId="5b2da16fa1785921" providerId="LiveId" clId="{A38B327B-E768-4102-A74E-4FA7F9030C0D}" dt="2024-12-18T15:47:03.185" v="28" actId="14100"/>
          <ac:spMkLst>
            <pc:docMk/>
            <pc:sldMk cId="3629687214" sldId="256"/>
            <ac:spMk id="11" creationId="{5F04626F-828D-ADA6-257E-A6B3D86F6543}"/>
          </ac:spMkLst>
        </pc:spChg>
        <pc:spChg chg="add mod">
          <ac:chgData name="Noritsuna Imamura" userId="5b2da16fa1785921" providerId="LiveId" clId="{A38B327B-E768-4102-A74E-4FA7F9030C0D}" dt="2024-12-18T15:47:19.925" v="31" actId="14100"/>
          <ac:spMkLst>
            <pc:docMk/>
            <pc:sldMk cId="3629687214" sldId="256"/>
            <ac:spMk id="12" creationId="{77D1E291-D282-6F12-FF9C-5016AC20459B}"/>
          </ac:spMkLst>
        </pc:spChg>
        <pc:picChg chg="add mod">
          <ac:chgData name="Noritsuna Imamura" userId="5b2da16fa1785921" providerId="LiveId" clId="{A38B327B-E768-4102-A74E-4FA7F9030C0D}" dt="2024-12-18T15:43:52.811" v="6" actId="26606"/>
          <ac:picMkLst>
            <pc:docMk/>
            <pc:sldMk cId="3629687214" sldId="256"/>
            <ac:picMk id="5" creationId="{530FDC59-D76D-CE22-38C1-D29984CFDA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D5872-9F1B-8A55-5EE8-7DA513024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4EA12FF-6C78-F2F0-3B94-EFEAE2259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97F010-5DA6-56E6-8693-9CD7094A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773C-7500-42E7-B3D3-4E54A33E530A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D087AB-7BF5-58DA-C6C1-9FD6302A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E89286-0E5A-CD53-16DC-542B79B2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6DD9-F07B-4258-9CA8-F1E37A503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10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2F306D-D6CC-D73B-6137-0126845B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5F6563-46DF-13C4-2212-BBAC88D51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89C102-D53F-BB2A-7220-E4E3BB17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773C-7500-42E7-B3D3-4E54A33E530A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11091C-AEB0-2D9D-5D9A-6FAC8664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631367-EEB3-4587-72B4-02F4EF8A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6DD9-F07B-4258-9CA8-F1E37A503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62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4AC85CF-F60C-A279-F6BC-3084318D2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90FC2A-7787-5762-0EE2-B594096A3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8EC959-A507-8BEA-F4BF-E5FF5785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773C-7500-42E7-B3D3-4E54A33E530A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B6326C-8C8D-2E71-66A1-97A39E41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63FAC0-157C-25B1-E76E-1971467A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6DD9-F07B-4258-9CA8-F1E37A503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16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C2448-1733-FA46-64BC-510F2AD9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51DB6C-AD6F-5A0E-98F7-BD22D1BA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1BBCA9-AE5B-9144-65D1-376A262F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773C-7500-42E7-B3D3-4E54A33E530A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AF1D92-9258-7963-B8AA-D7476316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6E7FE5-F318-9CF7-20D8-BFED79CF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6DD9-F07B-4258-9CA8-F1E37A503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98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92EA7-0E49-F6C4-4444-FF709491B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8D22EF-A11E-9929-514A-9286B4BDE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C4D761-439F-2284-380E-6007720A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773C-7500-42E7-B3D3-4E54A33E530A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900717-F2EE-574B-0983-6B11A0F7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7CD7AE-E7F1-F667-7862-5157CA3D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6DD9-F07B-4258-9CA8-F1E37A503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00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41B511-D528-1DD9-5E47-9645F3C7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E66B58-898C-D59F-2652-87582A55C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FA5552-4DC2-ABD1-26B0-F5065F870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8C8923-0E41-E571-8A92-70CB617C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773C-7500-42E7-B3D3-4E54A33E530A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F2AC42-64A7-DD9F-70B7-75A6E59AF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CE0031-47D8-B045-E7E9-02A7678F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6DD9-F07B-4258-9CA8-F1E37A503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61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BA221B-F6A5-8F8D-FCC8-5C671CD4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4E744E-36F1-043A-709C-969C4F2AE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310498-A09A-A97D-E0CB-8B8E166F2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77C85A8-187D-DF60-D256-E47C81F6D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C847BA-C6A8-B6A4-0DCE-9B04B61DE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880017D-A2F5-6064-3AFF-0E1111FB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773C-7500-42E7-B3D3-4E54A33E530A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AF4B429-063B-CF50-0FDB-3FA4AAE5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6A89453-6D75-934B-E325-4212D35A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6DD9-F07B-4258-9CA8-F1E37A503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49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C18775-352E-6D4C-CD8A-CD662035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7621E20-9463-7944-7F2A-49C52D29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773C-7500-42E7-B3D3-4E54A33E530A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D4FE8AD-AC14-BDFA-26CF-46FA0BE6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EFCDD8-D673-09EB-7451-703A44D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6DD9-F07B-4258-9CA8-F1E37A503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05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61309CB-8D55-20F7-0D06-BAA8BAD2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773C-7500-42E7-B3D3-4E54A33E530A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1CDA1E-5459-C4F9-57B6-273AF41A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533F92-5CA6-7E4E-875B-E733F313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6DD9-F07B-4258-9CA8-F1E37A503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18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1B056-A984-974A-E064-6C36FE5B2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493F76-D89D-1ECA-C6C3-A7681B56B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CFBCA9-A0B3-EEA0-3EBB-1A55F557C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1F2D0C-A342-FAA7-D8B5-A1556402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773C-7500-42E7-B3D3-4E54A33E530A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F22101-3075-2349-8807-5BF0C9A3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424B00-2918-65B3-1AE6-DE28B515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6DD9-F07B-4258-9CA8-F1E37A503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40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623F2D-8CFD-E032-A1AA-A805C7B3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BBC059A-3863-A27D-C63B-F748B0428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FA813C-295B-0DF7-22F5-00B91273B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10244-137F-4358-E1BA-DB33966B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773C-7500-42E7-B3D3-4E54A33E530A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E1D8F9-257B-3A8D-05C5-F330BA0A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347FC2-BB81-36C4-4987-76A1E153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6DD9-F07B-4258-9CA8-F1E37A503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4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44F60-C17F-F02F-D0F4-708AA05A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DB956E-44F3-914C-70A2-7D94BBEEB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067EA4-4141-4419-0DA5-D0629CAA6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35773C-7500-42E7-B3D3-4E54A33E530A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0304EE-5DF7-160D-788F-D151308E0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8D8D53-1598-2315-1662-CFE3CF76B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C96DD9-F07B-4258-9CA8-F1E37A503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47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530FDC59-D76D-CE22-38C1-D29984CFD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 r="845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7334B11-338F-48E5-FFEE-200BF447293E}"/>
              </a:ext>
            </a:extLst>
          </p:cNvPr>
          <p:cNvSpPr/>
          <p:nvPr/>
        </p:nvSpPr>
        <p:spPr>
          <a:xfrm>
            <a:off x="2093167" y="256589"/>
            <a:ext cx="1782147" cy="592519"/>
          </a:xfrm>
          <a:prstGeom prst="wedgeRoundRectCallout">
            <a:avLst>
              <a:gd name="adj1" fmla="val 80850"/>
              <a:gd name="adj2" fmla="val 20053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 err="1"/>
              <a:t>stevekasuya</a:t>
            </a:r>
            <a:endParaRPr kumimoji="1" lang="ja-JP" altLang="en-US" sz="1600" dirty="0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8D0A3029-CA11-E732-6DE3-6468EA6A58A3}"/>
              </a:ext>
            </a:extLst>
          </p:cNvPr>
          <p:cNvSpPr/>
          <p:nvPr/>
        </p:nvSpPr>
        <p:spPr>
          <a:xfrm>
            <a:off x="7827621" y="256588"/>
            <a:ext cx="1782147" cy="592519"/>
          </a:xfrm>
          <a:prstGeom prst="wedgeRoundRectCallout">
            <a:avLst>
              <a:gd name="adj1" fmla="val -71244"/>
              <a:gd name="adj2" fmla="val 20971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 err="1"/>
              <a:t>radioheadozawa</a:t>
            </a:r>
            <a:endParaRPr kumimoji="1" lang="ja-JP" altLang="en-US" sz="1600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7FB39F64-CE5E-E3F7-9C49-C4E5CBAB5A08}"/>
              </a:ext>
            </a:extLst>
          </p:cNvPr>
          <p:cNvSpPr/>
          <p:nvPr/>
        </p:nvSpPr>
        <p:spPr>
          <a:xfrm>
            <a:off x="1202093" y="2211993"/>
            <a:ext cx="1782147" cy="592519"/>
          </a:xfrm>
          <a:prstGeom prst="wedgeRoundRectCallout">
            <a:avLst>
              <a:gd name="adj1" fmla="val 107726"/>
              <a:gd name="adj2" fmla="val 13806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Hizuki1030</a:t>
            </a:r>
            <a:endParaRPr kumimoji="1" lang="ja-JP" altLang="en-US" sz="1600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B4F97DAB-56F0-6F02-1848-4192635A9D17}"/>
              </a:ext>
            </a:extLst>
          </p:cNvPr>
          <p:cNvSpPr/>
          <p:nvPr/>
        </p:nvSpPr>
        <p:spPr>
          <a:xfrm>
            <a:off x="1202093" y="4238736"/>
            <a:ext cx="1782147" cy="592519"/>
          </a:xfrm>
          <a:prstGeom prst="wedgeRoundRectCallout">
            <a:avLst>
              <a:gd name="adj1" fmla="val 133380"/>
              <a:gd name="adj2" fmla="val 13990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 err="1"/>
              <a:t>Takuzen</a:t>
            </a:r>
            <a:endParaRPr kumimoji="1" lang="ja-JP" altLang="en-US" sz="1600" dirty="0"/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5F04626F-828D-ADA6-257E-A6B3D86F6543}"/>
              </a:ext>
            </a:extLst>
          </p:cNvPr>
          <p:cNvSpPr/>
          <p:nvPr/>
        </p:nvSpPr>
        <p:spPr>
          <a:xfrm>
            <a:off x="9010659" y="2474869"/>
            <a:ext cx="1782147" cy="592519"/>
          </a:xfrm>
          <a:prstGeom prst="wedgeRoundRectCallout">
            <a:avLst>
              <a:gd name="adj1" fmla="val -112780"/>
              <a:gd name="adj2" fmla="val 11234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pine-4</a:t>
            </a:r>
            <a:endParaRPr kumimoji="1" lang="ja-JP" altLang="en-US" sz="1600" dirty="0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77D1E291-D282-6F12-FF9C-5016AC20459B}"/>
              </a:ext>
            </a:extLst>
          </p:cNvPr>
          <p:cNvSpPr/>
          <p:nvPr/>
        </p:nvSpPr>
        <p:spPr>
          <a:xfrm>
            <a:off x="9010659" y="4571328"/>
            <a:ext cx="1782147" cy="592519"/>
          </a:xfrm>
          <a:prstGeom prst="wedgeRoundRectCallout">
            <a:avLst>
              <a:gd name="adj1" fmla="val -128051"/>
              <a:gd name="adj2" fmla="val 9030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 err="1"/>
              <a:t>elderline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2968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Noritsuna Imamura</dc:creator>
  <cp:lastModifiedBy>Noritsuna Imamura</cp:lastModifiedBy>
  <cp:revision>1</cp:revision>
  <dcterms:created xsi:type="dcterms:W3CDTF">2024-12-18T15:43:25Z</dcterms:created>
  <dcterms:modified xsi:type="dcterms:W3CDTF">2024-12-18T15:48:07Z</dcterms:modified>
</cp:coreProperties>
</file>