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Override1.xml" ContentType="application/vnd.openxmlformats-officedocument.themeOverr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8" y="64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tags" Target="../tags/tag56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8" Type="http://schemas.openxmlformats.org/officeDocument/2006/relationships/tags" Target="../tags/tag14.xml"/><Relationship Id="rId51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1" Type="http://schemas.openxmlformats.org/officeDocument/2006/relationships/tags" Target="../tags/tag7.xml"/><Relationship Id="rId6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47" Type="http://schemas.openxmlformats.org/officeDocument/2006/relationships/tags" Target="../tags/tag134.xml"/><Relationship Id="rId50" Type="http://schemas.openxmlformats.org/officeDocument/2006/relationships/slideMaster" Target="../slideMasters/slideMaster1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49" Type="http://schemas.openxmlformats.org/officeDocument/2006/relationships/tags" Target="../tags/tag136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tags" Target="../tags/tag135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20" Type="http://schemas.openxmlformats.org/officeDocument/2006/relationships/tags" Target="../tags/tag107.xml"/><Relationship Id="rId41" Type="http://schemas.openxmlformats.org/officeDocument/2006/relationships/tags" Target="../tags/tag128.xml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그룹 1"/>
          <p:cNvGrpSpPr/>
          <p:nvPr/>
        </p:nvGrpSpPr>
        <p:grpSpPr>
          <a:xfrm>
            <a:off x="0" y="0"/>
            <a:ext cx="6362700" cy="6864350"/>
            <a:chOff x="0" y="57408"/>
            <a:chExt cx="4661488" cy="5028685"/>
          </a:xfrm>
        </p:grpSpPr>
        <p:sp>
          <p:nvSpPr>
            <p:cNvPr id="15" name="Freeform 97"/>
            <p:cNvSpPr/>
            <p:nvPr>
              <p:custDataLst>
                <p:tags r:id="rId21"/>
              </p:custDataLst>
            </p:nvPr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Freeform 98"/>
            <p:cNvSpPr/>
            <p:nvPr>
              <p:custDataLst>
                <p:tags r:id="rId22"/>
              </p:custDataLst>
            </p:nvPr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Freeform 99"/>
            <p:cNvSpPr/>
            <p:nvPr>
              <p:custDataLst>
                <p:tags r:id="rId23"/>
              </p:custDataLst>
            </p:nvPr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Freeform 100"/>
            <p:cNvSpPr/>
            <p:nvPr>
              <p:custDataLst>
                <p:tags r:id="rId24"/>
              </p:custDataLst>
            </p:nvPr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Freeform 101"/>
            <p:cNvSpPr/>
            <p:nvPr>
              <p:custDataLst>
                <p:tags r:id="rId25"/>
              </p:custDataLst>
            </p:nvPr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Freeform 102"/>
            <p:cNvSpPr/>
            <p:nvPr>
              <p:custDataLst>
                <p:tags r:id="rId26"/>
              </p:custDataLst>
            </p:nvPr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Freeform 103"/>
            <p:cNvSpPr/>
            <p:nvPr>
              <p:custDataLst>
                <p:tags r:id="rId27"/>
              </p:custDataLst>
            </p:nvPr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Freeform 104"/>
            <p:cNvSpPr/>
            <p:nvPr>
              <p:custDataLst>
                <p:tags r:id="rId28"/>
              </p:custDataLst>
            </p:nvPr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Freeform 105"/>
            <p:cNvSpPr/>
            <p:nvPr>
              <p:custDataLst>
                <p:tags r:id="rId29"/>
              </p:custDataLst>
            </p:nvPr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" name="Freeform 106"/>
            <p:cNvSpPr/>
            <p:nvPr>
              <p:custDataLst>
                <p:tags r:id="rId30"/>
              </p:custDataLst>
            </p:nvPr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Freeform 107"/>
            <p:cNvSpPr/>
            <p:nvPr>
              <p:custDataLst>
                <p:tags r:id="rId31"/>
              </p:custDataLst>
            </p:nvPr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" name="Freeform 109"/>
            <p:cNvSpPr/>
            <p:nvPr>
              <p:custDataLst>
                <p:tags r:id="rId32"/>
              </p:custDataLst>
            </p:nvPr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Freeform 111"/>
            <p:cNvSpPr/>
            <p:nvPr>
              <p:custDataLst>
                <p:tags r:id="rId33"/>
              </p:custDataLst>
            </p:nvPr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Freeform 112"/>
            <p:cNvSpPr/>
            <p:nvPr>
              <p:custDataLst>
                <p:tags r:id="rId34"/>
              </p:custDataLst>
            </p:nvPr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" name="Freeform 113"/>
            <p:cNvSpPr/>
            <p:nvPr>
              <p:custDataLst>
                <p:tags r:id="rId35"/>
              </p:custDataLst>
            </p:nvPr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" name="Freeform 114"/>
            <p:cNvSpPr/>
            <p:nvPr>
              <p:custDataLst>
                <p:tags r:id="rId36"/>
              </p:custDataLst>
            </p:nvPr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" name="Freeform 115"/>
            <p:cNvSpPr/>
            <p:nvPr>
              <p:custDataLst>
                <p:tags r:id="rId37"/>
              </p:custDataLst>
            </p:nvPr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Freeform 117"/>
            <p:cNvSpPr/>
            <p:nvPr>
              <p:custDataLst>
                <p:tags r:id="rId38"/>
              </p:custDataLst>
            </p:nvPr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Freeform 119"/>
            <p:cNvSpPr/>
            <p:nvPr>
              <p:custDataLst>
                <p:tags r:id="rId39"/>
              </p:custDataLst>
            </p:nvPr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" name="Freeform 120"/>
            <p:cNvSpPr/>
            <p:nvPr>
              <p:custDataLst>
                <p:tags r:id="rId40"/>
              </p:custDataLst>
            </p:nvPr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z="1350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z="1350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3" name="Freeform 36"/>
            <p:cNvSpPr/>
            <p:nvPr>
              <p:custDataLst>
                <p:tags r:id="rId41"/>
              </p:custDataLst>
            </p:nvPr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Freeform 38"/>
            <p:cNvSpPr/>
            <p:nvPr>
              <p:custDataLst>
                <p:tags r:id="rId42"/>
              </p:custDataLst>
            </p:nvPr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Freeform 42"/>
            <p:cNvSpPr/>
            <p:nvPr>
              <p:custDataLst>
                <p:tags r:id="rId43"/>
              </p:custDataLst>
            </p:nvPr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Freeform 46"/>
            <p:cNvSpPr/>
            <p:nvPr>
              <p:custDataLst>
                <p:tags r:id="rId44"/>
              </p:custDataLst>
            </p:nvPr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Freeform 118"/>
            <p:cNvSpPr/>
            <p:nvPr>
              <p:custDataLst>
                <p:tags r:id="rId45"/>
              </p:custDataLst>
            </p:nvPr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z="1350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z="1350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9" name="Freeform 110"/>
            <p:cNvSpPr/>
            <p:nvPr>
              <p:custDataLst>
                <p:tags r:id="rId46"/>
              </p:custDataLst>
            </p:nvPr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Freeform 116"/>
            <p:cNvSpPr/>
            <p:nvPr>
              <p:custDataLst>
                <p:tags r:id="rId48"/>
              </p:custDataLst>
            </p:nvPr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Freeform 108"/>
            <p:cNvSpPr/>
            <p:nvPr>
              <p:custDataLst>
                <p:tags r:id="rId49"/>
              </p:custDataLst>
            </p:nvPr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Freeform 40"/>
            <p:cNvSpPr/>
            <p:nvPr>
              <p:custDataLst>
                <p:tags r:id="rId50"/>
              </p:custDataLst>
            </p:nvPr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z="1350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156" name="그룹 87"/>
          <p:cNvGrpSpPr/>
          <p:nvPr/>
        </p:nvGrpSpPr>
        <p:grpSpPr>
          <a:xfrm>
            <a:off x="10521951" y="5581650"/>
            <a:ext cx="1263649" cy="1281113"/>
            <a:chOff x="7668344" y="5495925"/>
            <a:chExt cx="1261419" cy="1279526"/>
          </a:xfrm>
        </p:grpSpPr>
        <p:sp>
          <p:nvSpPr>
            <p:cNvPr id="5157" name="Freeform 13"/>
            <p:cNvSpPr/>
            <p:nvPr>
              <p:custDataLst>
                <p:tags r:id="rId4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Freeform 14"/>
            <p:cNvSpPr/>
            <p:nvPr>
              <p:custDataLst>
                <p:tags r:id="rId5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Freeform 15"/>
            <p:cNvSpPr/>
            <p:nvPr>
              <p:custDataLst>
                <p:tags r:id="rId6"/>
              </p:custDataLst>
            </p:nvPr>
          </p:nvSpPr>
          <p:spPr>
            <a:xfrm>
              <a:off x="7668344" y="5495925"/>
              <a:ext cx="612603" cy="614112"/>
            </a:xfrm>
            <a:custGeom>
              <a:avLst/>
              <a:gdLst/>
              <a:ahLst/>
              <a:cxnLst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  <a:cxn ang="0">
                  <a:pos x="612603" y="0"/>
                </a:cxn>
              </a:cxnLst>
              <a:rect l="0" t="0" r="0" b="0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BD1E2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Freeform 17"/>
            <p:cNvSpPr/>
            <p:nvPr>
              <p:custDataLst>
                <p:tags r:id="rId7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Freeform 18"/>
            <p:cNvSpPr/>
            <p:nvPr>
              <p:custDataLst>
                <p:tags r:id="rId8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0" y="0"/>
                </a:cxn>
                <a:cxn ang="0">
                  <a:pos x="306301" y="307810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95959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Freeform 19"/>
            <p:cNvSpPr/>
            <p:nvPr>
              <p:custDataLst>
                <p:tags r:id="rId9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0" y="0"/>
                </a:cxn>
                <a:cxn ang="0">
                  <a:pos x="306301" y="307810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Freeform 20"/>
            <p:cNvSpPr/>
            <p:nvPr>
              <p:custDataLst>
                <p:tags r:id="rId10"/>
              </p:custDataLst>
            </p:nvPr>
          </p:nvSpPr>
          <p:spPr>
            <a:xfrm>
              <a:off x="7668344" y="5495925"/>
              <a:ext cx="612603" cy="614112"/>
            </a:xfrm>
            <a:custGeom>
              <a:avLst/>
              <a:gdLst/>
              <a:ahLst/>
              <a:cxnLst>
                <a:cxn ang="0">
                  <a:pos x="0" y="614112"/>
                </a:cxn>
                <a:cxn ang="0">
                  <a:pos x="612603" y="614112"/>
                </a:cxn>
                <a:cxn ang="0">
                  <a:pos x="612603" y="0"/>
                </a:cxn>
                <a:cxn ang="0">
                  <a:pos x="0" y="614112"/>
                </a:cxn>
              </a:cxnLst>
              <a:rect l="0" t="0" r="0" b="0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Freeform 23"/>
            <p:cNvSpPr/>
            <p:nvPr>
              <p:custDataLst>
                <p:tags r:id="rId11"/>
              </p:custDataLst>
            </p:nvPr>
          </p:nvSpPr>
          <p:spPr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Freeform 24"/>
            <p:cNvSpPr/>
            <p:nvPr>
              <p:custDataLst>
                <p:tags r:id="rId12"/>
              </p:custDataLst>
            </p:nvPr>
          </p:nvSpPr>
          <p:spPr>
            <a:xfrm>
              <a:off x="7668344" y="6161338"/>
              <a:ext cx="612603" cy="614112"/>
            </a:xfrm>
            <a:custGeom>
              <a:avLst/>
              <a:gdLst/>
              <a:ahLst/>
              <a:cxnLst>
                <a:cxn ang="0">
                  <a:pos x="612603" y="614112"/>
                </a:cxn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</a:cxnLst>
              <a:rect l="0" t="0" r="0" b="0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Freeform 25"/>
            <p:cNvSpPr/>
            <p:nvPr>
              <p:custDataLst>
                <p:tags r:id="rId13"/>
              </p:custDataLst>
            </p:nvPr>
          </p:nvSpPr>
          <p:spPr>
            <a:xfrm>
              <a:off x="7668344" y="6161338"/>
              <a:ext cx="612603" cy="614112"/>
            </a:xfrm>
            <a:custGeom>
              <a:avLst/>
              <a:gdLst/>
              <a:ahLst/>
              <a:cxnLst>
                <a:cxn ang="0">
                  <a:pos x="612603" y="614112"/>
                </a:cxn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</a:cxnLst>
              <a:rect l="0" t="0" r="0" b="0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rgbClr val="BBD1E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Freeform 26"/>
            <p:cNvSpPr/>
            <p:nvPr>
              <p:custDataLst>
                <p:tags r:id="rId14"/>
              </p:custDataLst>
            </p:nvPr>
          </p:nvSpPr>
          <p:spPr>
            <a:xfrm>
              <a:off x="8315651" y="6161339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Freeform 28"/>
            <p:cNvSpPr/>
            <p:nvPr>
              <p:custDataLst>
                <p:tags r:id="rId15"/>
              </p:custDataLst>
            </p:nvPr>
          </p:nvSpPr>
          <p:spPr>
            <a:xfrm>
              <a:off x="8197959" y="6292610"/>
              <a:ext cx="82989" cy="203698"/>
            </a:xfrm>
            <a:custGeom>
              <a:avLst/>
              <a:gdLst/>
              <a:ahLst/>
              <a:cxnLst>
                <a:cxn ang="0">
                  <a:pos x="82989" y="0"/>
                </a:cxn>
                <a:cxn ang="0">
                  <a:pos x="82989" y="0"/>
                </a:cxn>
                <a:cxn ang="0">
                  <a:pos x="66391" y="4526"/>
                </a:cxn>
                <a:cxn ang="0">
                  <a:pos x="49793" y="12070"/>
                </a:cxn>
                <a:cxn ang="0">
                  <a:pos x="36213" y="24141"/>
                </a:cxn>
                <a:cxn ang="0">
                  <a:pos x="24142" y="36212"/>
                </a:cxn>
                <a:cxn ang="0">
                  <a:pos x="13580" y="51301"/>
                </a:cxn>
                <a:cxn ang="0">
                  <a:pos x="6035" y="66390"/>
                </a:cxn>
                <a:cxn ang="0">
                  <a:pos x="1508" y="82988"/>
                </a:cxn>
                <a:cxn ang="0">
                  <a:pos x="0" y="102603"/>
                </a:cxn>
                <a:cxn ang="0">
                  <a:pos x="0" y="102603"/>
                </a:cxn>
                <a:cxn ang="0">
                  <a:pos x="1508" y="120709"/>
                </a:cxn>
                <a:cxn ang="0">
                  <a:pos x="6035" y="137307"/>
                </a:cxn>
                <a:cxn ang="0">
                  <a:pos x="13580" y="152396"/>
                </a:cxn>
                <a:cxn ang="0">
                  <a:pos x="24142" y="168993"/>
                </a:cxn>
                <a:cxn ang="0">
                  <a:pos x="36213" y="179556"/>
                </a:cxn>
                <a:cxn ang="0">
                  <a:pos x="49793" y="191627"/>
                </a:cxn>
                <a:cxn ang="0">
                  <a:pos x="66391" y="199171"/>
                </a:cxn>
                <a:cxn ang="0">
                  <a:pos x="82989" y="203698"/>
                </a:cxn>
                <a:cxn ang="0">
                  <a:pos x="82989" y="0"/>
                </a:cxn>
              </a:cxnLst>
              <a:rect l="0" t="0" r="0" b="0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Freeform 30"/>
            <p:cNvSpPr/>
            <p:nvPr>
              <p:custDataLst>
                <p:tags r:id="rId16"/>
              </p:custDataLst>
            </p:nvPr>
          </p:nvSpPr>
          <p:spPr>
            <a:xfrm>
              <a:off x="8083285" y="6512905"/>
              <a:ext cx="197663" cy="262544"/>
            </a:xfrm>
            <a:custGeom>
              <a:avLst/>
              <a:gdLst/>
              <a:ahLst/>
              <a:cxnLst>
                <a:cxn ang="0">
                  <a:pos x="172012" y="0"/>
                </a:cxn>
                <a:cxn ang="0">
                  <a:pos x="172012" y="0"/>
                </a:cxn>
                <a:cxn ang="0">
                  <a:pos x="153905" y="0"/>
                </a:cxn>
                <a:cxn ang="0">
                  <a:pos x="132781" y="1508"/>
                </a:cxn>
                <a:cxn ang="0">
                  <a:pos x="110148" y="6035"/>
                </a:cxn>
                <a:cxn ang="0">
                  <a:pos x="84497" y="12070"/>
                </a:cxn>
                <a:cxn ang="0">
                  <a:pos x="58846" y="19615"/>
                </a:cxn>
                <a:cxn ang="0">
                  <a:pos x="48284" y="24141"/>
                </a:cxn>
                <a:cxn ang="0">
                  <a:pos x="37721" y="30177"/>
                </a:cxn>
                <a:cxn ang="0">
                  <a:pos x="25650" y="36212"/>
                </a:cxn>
                <a:cxn ang="0">
                  <a:pos x="16597" y="46775"/>
                </a:cxn>
                <a:cxn ang="0">
                  <a:pos x="7544" y="54319"/>
                </a:cxn>
                <a:cxn ang="0">
                  <a:pos x="0" y="64881"/>
                </a:cxn>
                <a:cxn ang="0">
                  <a:pos x="197663" y="262544"/>
                </a:cxn>
                <a:cxn ang="0">
                  <a:pos x="197663" y="0"/>
                </a:cxn>
                <a:cxn ang="0">
                  <a:pos x="190118" y="0"/>
                </a:cxn>
                <a:cxn ang="0">
                  <a:pos x="190118" y="0"/>
                </a:cxn>
                <a:cxn ang="0">
                  <a:pos x="172012" y="0"/>
                </a:cxn>
              </a:cxnLst>
              <a:rect l="0" t="0" r="0" b="0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31"/>
            <p:cNvSpPr/>
            <p:nvPr>
              <p:custDataLst>
                <p:tags r:id="rId17"/>
              </p:custDataLst>
            </p:nvPr>
          </p:nvSpPr>
          <p:spPr>
            <a:xfrm>
              <a:off x="8083285" y="6512905"/>
              <a:ext cx="197663" cy="262544"/>
            </a:xfrm>
            <a:custGeom>
              <a:avLst/>
              <a:gdLst/>
              <a:ahLst/>
              <a:cxnLst>
                <a:cxn ang="0">
                  <a:pos x="172012" y="0"/>
                </a:cxn>
                <a:cxn ang="0">
                  <a:pos x="172012" y="0"/>
                </a:cxn>
                <a:cxn ang="0">
                  <a:pos x="153905" y="0"/>
                </a:cxn>
                <a:cxn ang="0">
                  <a:pos x="132781" y="1508"/>
                </a:cxn>
                <a:cxn ang="0">
                  <a:pos x="110148" y="6035"/>
                </a:cxn>
                <a:cxn ang="0">
                  <a:pos x="84497" y="12070"/>
                </a:cxn>
                <a:cxn ang="0">
                  <a:pos x="58846" y="19615"/>
                </a:cxn>
                <a:cxn ang="0">
                  <a:pos x="48284" y="24141"/>
                </a:cxn>
                <a:cxn ang="0">
                  <a:pos x="37721" y="30177"/>
                </a:cxn>
                <a:cxn ang="0">
                  <a:pos x="25650" y="36212"/>
                </a:cxn>
                <a:cxn ang="0">
                  <a:pos x="16597" y="46775"/>
                </a:cxn>
                <a:cxn ang="0">
                  <a:pos x="7544" y="54319"/>
                </a:cxn>
                <a:cxn ang="0">
                  <a:pos x="0" y="64881"/>
                </a:cxn>
                <a:cxn ang="0">
                  <a:pos x="197663" y="262544"/>
                </a:cxn>
                <a:cxn ang="0">
                  <a:pos x="197663" y="0"/>
                </a:cxn>
                <a:cxn ang="0">
                  <a:pos x="190118" y="0"/>
                </a:cxn>
                <a:cxn ang="0">
                  <a:pos x="190118" y="0"/>
                </a:cxn>
                <a:cxn ang="0">
                  <a:pos x="172012" y="0"/>
                </a:cxn>
              </a:cxnLst>
              <a:rect l="0" t="0" r="0" b="0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32"/>
            <p:cNvSpPr/>
            <p:nvPr>
              <p:custDataLst>
                <p:tags r:id="rId18"/>
              </p:custDataLst>
            </p:nvPr>
          </p:nvSpPr>
          <p:spPr>
            <a:xfrm>
              <a:off x="8315651" y="6291101"/>
              <a:ext cx="92042" cy="2067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6716"/>
                </a:cxn>
                <a:cxn ang="0">
                  <a:pos x="0" y="206716"/>
                </a:cxn>
                <a:cxn ang="0">
                  <a:pos x="18106" y="203698"/>
                </a:cxn>
                <a:cxn ang="0">
                  <a:pos x="34704" y="196153"/>
                </a:cxn>
                <a:cxn ang="0">
                  <a:pos x="51302" y="184082"/>
                </a:cxn>
                <a:cxn ang="0">
                  <a:pos x="64882" y="172011"/>
                </a:cxn>
                <a:cxn ang="0">
                  <a:pos x="75444" y="158431"/>
                </a:cxn>
                <a:cxn ang="0">
                  <a:pos x="84497" y="140325"/>
                </a:cxn>
                <a:cxn ang="0">
                  <a:pos x="89024" y="123727"/>
                </a:cxn>
                <a:cxn ang="0">
                  <a:pos x="92042" y="104112"/>
                </a:cxn>
                <a:cxn ang="0">
                  <a:pos x="92042" y="104112"/>
                </a:cxn>
                <a:cxn ang="0">
                  <a:pos x="89024" y="82988"/>
                </a:cxn>
                <a:cxn ang="0">
                  <a:pos x="84497" y="66390"/>
                </a:cxn>
                <a:cxn ang="0">
                  <a:pos x="75444" y="48284"/>
                </a:cxn>
                <a:cxn ang="0">
                  <a:pos x="64882" y="34704"/>
                </a:cxn>
                <a:cxn ang="0">
                  <a:pos x="51302" y="22633"/>
                </a:cxn>
                <a:cxn ang="0">
                  <a:pos x="34704" y="10562"/>
                </a:cxn>
                <a:cxn ang="0">
                  <a:pos x="18106" y="4526"/>
                </a:cxn>
                <a:cxn ang="0">
                  <a:pos x="0" y="0"/>
                </a:cxn>
              </a:cxnLst>
              <a:rect l="0" t="0" r="0" b="0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34"/>
            <p:cNvSpPr/>
            <p:nvPr>
              <p:custDataLst>
                <p:tags r:id="rId19"/>
              </p:custDataLst>
            </p:nvPr>
          </p:nvSpPr>
          <p:spPr>
            <a:xfrm>
              <a:off x="8315651" y="6512905"/>
              <a:ext cx="218787" cy="262544"/>
            </a:xfrm>
            <a:custGeom>
              <a:avLst/>
              <a:gdLst/>
              <a:ahLst/>
              <a:cxnLst>
                <a:cxn ang="0">
                  <a:pos x="28668" y="0"/>
                </a:cxn>
                <a:cxn ang="0">
                  <a:pos x="0" y="0"/>
                </a:cxn>
                <a:cxn ang="0">
                  <a:pos x="0" y="262544"/>
                </a:cxn>
                <a:cxn ang="0">
                  <a:pos x="105621" y="262544"/>
                </a:cxn>
                <a:cxn ang="0">
                  <a:pos x="105621" y="185591"/>
                </a:cxn>
                <a:cxn ang="0">
                  <a:pos x="122218" y="185591"/>
                </a:cxn>
                <a:cxn ang="0">
                  <a:pos x="122218" y="262544"/>
                </a:cxn>
                <a:cxn ang="0">
                  <a:pos x="218787" y="262544"/>
                </a:cxn>
                <a:cxn ang="0">
                  <a:pos x="218787" y="116183"/>
                </a:cxn>
                <a:cxn ang="0">
                  <a:pos x="218787" y="116183"/>
                </a:cxn>
                <a:cxn ang="0">
                  <a:pos x="217278" y="111656"/>
                </a:cxn>
                <a:cxn ang="0">
                  <a:pos x="217278" y="111656"/>
                </a:cxn>
                <a:cxn ang="0">
                  <a:pos x="217278" y="105621"/>
                </a:cxn>
                <a:cxn ang="0">
                  <a:pos x="217278" y="105621"/>
                </a:cxn>
                <a:cxn ang="0">
                  <a:pos x="217278" y="104112"/>
                </a:cxn>
                <a:cxn ang="0">
                  <a:pos x="217278" y="104112"/>
                </a:cxn>
                <a:cxn ang="0">
                  <a:pos x="212751" y="90532"/>
                </a:cxn>
                <a:cxn ang="0">
                  <a:pos x="206715" y="78461"/>
                </a:cxn>
                <a:cxn ang="0">
                  <a:pos x="200680" y="66390"/>
                </a:cxn>
                <a:cxn ang="0">
                  <a:pos x="191627" y="55828"/>
                </a:cxn>
                <a:cxn ang="0">
                  <a:pos x="179556" y="46775"/>
                </a:cxn>
                <a:cxn ang="0">
                  <a:pos x="168994" y="39230"/>
                </a:cxn>
                <a:cxn ang="0">
                  <a:pos x="156923" y="31686"/>
                </a:cxn>
                <a:cxn ang="0">
                  <a:pos x="141834" y="25650"/>
                </a:cxn>
                <a:cxn ang="0">
                  <a:pos x="116183" y="16597"/>
                </a:cxn>
                <a:cxn ang="0">
                  <a:pos x="87514" y="9053"/>
                </a:cxn>
                <a:cxn ang="0">
                  <a:pos x="61863" y="6035"/>
                </a:cxn>
                <a:cxn ang="0">
                  <a:pos x="39230" y="1508"/>
                </a:cxn>
                <a:cxn ang="0">
                  <a:pos x="39230" y="1508"/>
                </a:cxn>
                <a:cxn ang="0">
                  <a:pos x="28668" y="0"/>
                </a:cxn>
              </a:cxnLst>
              <a:rect l="0" t="0" r="0" b="0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35"/>
            <p:cNvSpPr/>
            <p:nvPr>
              <p:custDataLst>
                <p:tags r:id="rId20"/>
              </p:custDataLst>
            </p:nvPr>
          </p:nvSpPr>
          <p:spPr>
            <a:xfrm>
              <a:off x="8315651" y="6512905"/>
              <a:ext cx="218787" cy="262544"/>
            </a:xfrm>
            <a:custGeom>
              <a:avLst/>
              <a:gdLst/>
              <a:ahLst/>
              <a:cxnLst>
                <a:cxn ang="0">
                  <a:pos x="28668" y="0"/>
                </a:cxn>
                <a:cxn ang="0">
                  <a:pos x="0" y="0"/>
                </a:cxn>
                <a:cxn ang="0">
                  <a:pos x="0" y="262544"/>
                </a:cxn>
                <a:cxn ang="0">
                  <a:pos x="105621" y="262544"/>
                </a:cxn>
                <a:cxn ang="0">
                  <a:pos x="105621" y="185591"/>
                </a:cxn>
                <a:cxn ang="0">
                  <a:pos x="122218" y="185591"/>
                </a:cxn>
                <a:cxn ang="0">
                  <a:pos x="122218" y="262544"/>
                </a:cxn>
                <a:cxn ang="0">
                  <a:pos x="218787" y="262544"/>
                </a:cxn>
                <a:cxn ang="0">
                  <a:pos x="218787" y="116183"/>
                </a:cxn>
                <a:cxn ang="0">
                  <a:pos x="218787" y="116183"/>
                </a:cxn>
                <a:cxn ang="0">
                  <a:pos x="217278" y="111656"/>
                </a:cxn>
                <a:cxn ang="0">
                  <a:pos x="217278" y="111656"/>
                </a:cxn>
                <a:cxn ang="0">
                  <a:pos x="217278" y="105621"/>
                </a:cxn>
                <a:cxn ang="0">
                  <a:pos x="217278" y="105621"/>
                </a:cxn>
                <a:cxn ang="0">
                  <a:pos x="217278" y="104112"/>
                </a:cxn>
                <a:cxn ang="0">
                  <a:pos x="217278" y="104112"/>
                </a:cxn>
                <a:cxn ang="0">
                  <a:pos x="212751" y="90532"/>
                </a:cxn>
                <a:cxn ang="0">
                  <a:pos x="206715" y="78461"/>
                </a:cxn>
                <a:cxn ang="0">
                  <a:pos x="200680" y="66390"/>
                </a:cxn>
                <a:cxn ang="0">
                  <a:pos x="191627" y="55828"/>
                </a:cxn>
                <a:cxn ang="0">
                  <a:pos x="179556" y="46775"/>
                </a:cxn>
                <a:cxn ang="0">
                  <a:pos x="168994" y="39230"/>
                </a:cxn>
                <a:cxn ang="0">
                  <a:pos x="156923" y="31686"/>
                </a:cxn>
                <a:cxn ang="0">
                  <a:pos x="141834" y="25650"/>
                </a:cxn>
                <a:cxn ang="0">
                  <a:pos x="116183" y="16597"/>
                </a:cxn>
                <a:cxn ang="0">
                  <a:pos x="87514" y="9053"/>
                </a:cxn>
                <a:cxn ang="0">
                  <a:pos x="61863" y="6035"/>
                </a:cxn>
                <a:cxn ang="0">
                  <a:pos x="39230" y="1508"/>
                </a:cxn>
                <a:cxn ang="0">
                  <a:pos x="39230" y="1508"/>
                </a:cxn>
                <a:cxn ang="0">
                  <a:pos x="28668" y="0"/>
                </a:cxn>
              </a:cxnLst>
              <a:rect l="0" t="0" r="0" b="0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5646649" y="4581035"/>
            <a:ext cx="3614737" cy="38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 fontAlgn="auto"/>
            <a:r>
              <a:rPr lang="zh-CN" altLang="en-US" sz="1350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5646649" y="4146309"/>
            <a:ext cx="3614737" cy="38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1350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5646649" y="2110744"/>
            <a:ext cx="6284091" cy="117137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646649" y="3354757"/>
            <a:ext cx="628409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880533" y="6350000"/>
            <a:ext cx="2698751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4116917" y="6350000"/>
            <a:ext cx="39581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8610600" y="6350000"/>
            <a:ext cx="27008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그룹 74"/>
          <p:cNvGrpSpPr/>
          <p:nvPr/>
        </p:nvGrpSpPr>
        <p:grpSpPr>
          <a:xfrm>
            <a:off x="8049684" y="0"/>
            <a:ext cx="4133849" cy="6858000"/>
            <a:chOff x="6060630" y="50892"/>
            <a:chExt cx="3083369" cy="5041717"/>
          </a:xfrm>
        </p:grpSpPr>
        <p:sp>
          <p:nvSpPr>
            <p:cNvPr id="8196" name="Freeform 6"/>
            <p:cNvSpPr/>
            <p:nvPr>
              <p:custDataLst>
                <p:tags r:id="rId21"/>
              </p:custDataLst>
            </p:nvPr>
          </p:nvSpPr>
          <p:spPr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0" t="0" r="0" b="0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" name="Freeform 7"/>
            <p:cNvSpPr/>
            <p:nvPr>
              <p:custDataLst>
                <p:tags r:id="rId22"/>
              </p:custDataLst>
            </p:nvPr>
          </p:nvSpPr>
          <p:spPr>
            <a:xfrm flipH="1">
              <a:off x="7080209" y="52087"/>
              <a:ext cx="963401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3401" y="0"/>
                </a:cxn>
                <a:cxn ang="0">
                  <a:pos x="963401" y="963401"/>
                </a:cxn>
                <a:cxn ang="0">
                  <a:pos x="0" y="963401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Freeform 8"/>
            <p:cNvSpPr/>
            <p:nvPr>
              <p:custDataLst>
                <p:tags r:id="rId23"/>
              </p:custDataLst>
            </p:nvPr>
          </p:nvSpPr>
          <p:spPr>
            <a:xfrm flipH="1">
              <a:off x="6063021" y="1071666"/>
              <a:ext cx="963401" cy="963401"/>
            </a:xfrm>
            <a:custGeom>
              <a:avLst/>
              <a:gdLst/>
              <a:ahLst/>
              <a:cxnLst>
                <a:cxn ang="0">
                  <a:pos x="963401" y="963401"/>
                </a:cxn>
                <a:cxn ang="0">
                  <a:pos x="0" y="0"/>
                </a:cxn>
                <a:cxn ang="0">
                  <a:pos x="0" y="963401"/>
                </a:cxn>
                <a:cxn ang="0">
                  <a:pos x="963401" y="963401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Freeform 9"/>
            <p:cNvSpPr/>
            <p:nvPr>
              <p:custDataLst>
                <p:tags r:id="rId24"/>
              </p:custDataLst>
            </p:nvPr>
          </p:nvSpPr>
          <p:spPr>
            <a:xfrm flipH="1">
              <a:off x="6060630" y="52087"/>
              <a:ext cx="963401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3401" y="0"/>
                </a:cxn>
                <a:cxn ang="0">
                  <a:pos x="0" y="0"/>
                </a:cxn>
                <a:cxn ang="0">
                  <a:pos x="0" y="963401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DE8F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Freeform 10"/>
            <p:cNvSpPr/>
            <p:nvPr>
              <p:custDataLst>
                <p:tags r:id="rId25"/>
              </p:custDataLst>
            </p:nvPr>
          </p:nvSpPr>
          <p:spPr>
            <a:xfrm flipH="1">
              <a:off x="6060630" y="52087"/>
              <a:ext cx="963401" cy="9634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3401" y="963401"/>
                </a:cxn>
                <a:cxn ang="0">
                  <a:pos x="0" y="963401"/>
                </a:cxn>
                <a:cxn ang="0">
                  <a:pos x="0" y="0"/>
                </a:cxn>
              </a:cxnLst>
              <a:rect l="0" t="0" r="0" b="0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Freeform 13"/>
            <p:cNvSpPr/>
            <p:nvPr>
              <p:custDataLst>
                <p:tags r:id="rId26"/>
              </p:custDataLst>
            </p:nvPr>
          </p:nvSpPr>
          <p:spPr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0" t="0" r="0" b="0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4"/>
            <p:cNvSpPr/>
            <p:nvPr>
              <p:custDataLst>
                <p:tags r:id="rId27"/>
              </p:custDataLst>
            </p:nvPr>
          </p:nvSpPr>
          <p:spPr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0" t="0" r="0" b="0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BBD1E2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Freeform 15"/>
            <p:cNvSpPr/>
            <p:nvPr>
              <p:custDataLst>
                <p:tags r:id="rId28"/>
              </p:custDataLst>
            </p:nvPr>
          </p:nvSpPr>
          <p:spPr>
            <a:xfrm flipH="1">
              <a:off x="7080209" y="1071666"/>
              <a:ext cx="963401" cy="963401"/>
            </a:xfrm>
            <a:custGeom>
              <a:avLst/>
              <a:gdLst/>
              <a:ahLst/>
              <a:cxnLst>
                <a:cxn ang="0">
                  <a:pos x="963401" y="963401"/>
                </a:cxn>
                <a:cxn ang="0">
                  <a:pos x="0" y="0"/>
                </a:cxn>
                <a:cxn ang="0">
                  <a:pos x="963401" y="0"/>
                </a:cxn>
                <a:cxn ang="0">
                  <a:pos x="963401" y="963401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16"/>
            <p:cNvSpPr/>
            <p:nvPr>
              <p:custDataLst>
                <p:tags r:id="rId29"/>
              </p:custDataLst>
            </p:nvPr>
          </p:nvSpPr>
          <p:spPr>
            <a:xfrm flipH="1">
              <a:off x="8108155" y="2090050"/>
              <a:ext cx="963401" cy="963401"/>
            </a:xfrm>
            <a:custGeom>
              <a:avLst/>
              <a:gdLst/>
              <a:ahLst/>
              <a:cxnLst>
                <a:cxn ang="0">
                  <a:pos x="963401" y="963401"/>
                </a:cxn>
                <a:cxn ang="0">
                  <a:pos x="0" y="0"/>
                </a:cxn>
                <a:cxn ang="0">
                  <a:pos x="963401" y="0"/>
                </a:cxn>
                <a:cxn ang="0">
                  <a:pos x="963401" y="963401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BD1E2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Freeform 17"/>
            <p:cNvSpPr/>
            <p:nvPr>
              <p:custDataLst>
                <p:tags r:id="rId30"/>
              </p:custDataLst>
            </p:nvPr>
          </p:nvSpPr>
          <p:spPr>
            <a:xfrm flipH="1">
              <a:off x="7080209" y="1071666"/>
              <a:ext cx="963401" cy="964596"/>
            </a:xfrm>
            <a:custGeom>
              <a:avLst/>
              <a:gdLst/>
              <a:ahLst/>
              <a:cxnLst>
                <a:cxn ang="0">
                  <a:pos x="963401" y="0"/>
                </a:cxn>
                <a:cxn ang="0">
                  <a:pos x="0" y="964596"/>
                </a:cxn>
                <a:cxn ang="0">
                  <a:pos x="963401" y="964596"/>
                </a:cxn>
                <a:cxn ang="0">
                  <a:pos x="963401" y="0"/>
                </a:cxn>
              </a:cxnLst>
              <a:rect l="0" t="0" r="0" b="0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8"/>
            <p:cNvSpPr/>
            <p:nvPr>
              <p:custDataLst>
                <p:tags r:id="rId31"/>
              </p:custDataLst>
            </p:nvPr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07" name="Freeform 19"/>
            <p:cNvSpPr/>
            <p:nvPr>
              <p:custDataLst>
                <p:tags r:id="rId32"/>
              </p:custDataLst>
            </p:nvPr>
          </p:nvSpPr>
          <p:spPr>
            <a:xfrm flipH="1">
              <a:off x="7089771" y="2091245"/>
              <a:ext cx="963401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3401" y="0"/>
                </a:cxn>
                <a:cxn ang="0">
                  <a:pos x="0" y="0"/>
                </a:cxn>
                <a:cxn ang="0">
                  <a:pos x="0" y="963401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20"/>
            <p:cNvSpPr/>
            <p:nvPr>
              <p:custDataLst>
                <p:tags r:id="rId33"/>
              </p:custDataLst>
            </p:nvPr>
          </p:nvSpPr>
          <p:spPr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0" t="0" r="0" b="0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Freeform 21"/>
            <p:cNvSpPr/>
            <p:nvPr>
              <p:custDataLst>
                <p:tags r:id="rId34"/>
              </p:custDataLst>
            </p:nvPr>
          </p:nvSpPr>
          <p:spPr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0" t="0" r="0" b="0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Freeform 22"/>
            <p:cNvSpPr/>
            <p:nvPr>
              <p:custDataLst>
                <p:tags r:id="rId35"/>
              </p:custDataLst>
            </p:nvPr>
          </p:nvSpPr>
          <p:spPr>
            <a:xfrm flipH="1">
              <a:off x="6061825" y="4128013"/>
              <a:ext cx="964596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4596" y="0"/>
                </a:cxn>
                <a:cxn ang="0">
                  <a:pos x="0" y="0"/>
                </a:cxn>
                <a:cxn ang="0">
                  <a:pos x="0" y="963401"/>
                </a:cxn>
              </a:cxnLst>
              <a:rect l="0" t="0" r="0" b="0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24"/>
            <p:cNvSpPr/>
            <p:nvPr>
              <p:custDataLst>
                <p:tags r:id="rId36"/>
              </p:custDataLst>
            </p:nvPr>
          </p:nvSpPr>
          <p:spPr>
            <a:xfrm flipH="1">
              <a:off x="7080209" y="4128013"/>
              <a:ext cx="963401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3401" y="0"/>
                </a:cxn>
                <a:cxn ang="0">
                  <a:pos x="963401" y="963401"/>
                </a:cxn>
                <a:cxn ang="0">
                  <a:pos x="0" y="963401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5"/>
            <p:cNvSpPr/>
            <p:nvPr>
              <p:custDataLst>
                <p:tags r:id="rId37"/>
              </p:custDataLst>
            </p:nvPr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/>
              <a:endParaRPr lang="ko-KR" altLang="en-US" strike="noStrike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13" name="Freeform 26"/>
            <p:cNvSpPr/>
            <p:nvPr>
              <p:custDataLst>
                <p:tags r:id="rId38"/>
              </p:custDataLst>
            </p:nvPr>
          </p:nvSpPr>
          <p:spPr>
            <a:xfrm flipH="1">
              <a:off x="7089771" y="3109629"/>
              <a:ext cx="963401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3401" y="0"/>
                </a:cxn>
                <a:cxn ang="0">
                  <a:pos x="0" y="0"/>
                </a:cxn>
                <a:cxn ang="0">
                  <a:pos x="0" y="963401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28"/>
            <p:cNvSpPr/>
            <p:nvPr>
              <p:custDataLst>
                <p:tags r:id="rId39"/>
              </p:custDataLst>
            </p:nvPr>
          </p:nvSpPr>
          <p:spPr>
            <a:xfrm flipH="1">
              <a:off x="8108155" y="3109629"/>
              <a:ext cx="963401" cy="963401"/>
            </a:xfrm>
            <a:custGeom>
              <a:avLst/>
              <a:gdLst/>
              <a:ahLst/>
              <a:cxnLst>
                <a:cxn ang="0">
                  <a:pos x="0" y="963401"/>
                </a:cxn>
                <a:cxn ang="0">
                  <a:pos x="963401" y="0"/>
                </a:cxn>
                <a:cxn ang="0">
                  <a:pos x="963401" y="963401"/>
                </a:cxn>
                <a:cxn ang="0">
                  <a:pos x="0" y="963401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Freeform 29"/>
            <p:cNvSpPr/>
            <p:nvPr>
              <p:custDataLst>
                <p:tags r:id="rId40"/>
              </p:custDataLst>
            </p:nvPr>
          </p:nvSpPr>
          <p:spPr>
            <a:xfrm flipH="1">
              <a:off x="8108155" y="3109629"/>
              <a:ext cx="963401" cy="963401"/>
            </a:xfrm>
            <a:custGeom>
              <a:avLst/>
              <a:gdLst/>
              <a:ahLst/>
              <a:cxnLst>
                <a:cxn ang="0">
                  <a:pos x="963401" y="963401"/>
                </a:cxn>
                <a:cxn ang="0">
                  <a:pos x="0" y="0"/>
                </a:cxn>
                <a:cxn ang="0">
                  <a:pos x="963401" y="0"/>
                </a:cxn>
                <a:cxn ang="0">
                  <a:pos x="963401" y="963401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BD1E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Freeform 12"/>
            <p:cNvSpPr/>
            <p:nvPr>
              <p:custDataLst>
                <p:tags r:id="rId41"/>
              </p:custDataLst>
            </p:nvPr>
          </p:nvSpPr>
          <p:spPr>
            <a:xfrm flipH="1">
              <a:off x="6060630" y="1071666"/>
              <a:ext cx="963401" cy="964596"/>
            </a:xfrm>
            <a:custGeom>
              <a:avLst/>
              <a:gdLst/>
              <a:ahLst/>
              <a:cxnLst>
                <a:cxn ang="0">
                  <a:pos x="0" y="964596"/>
                </a:cxn>
                <a:cxn ang="0">
                  <a:pos x="963401" y="0"/>
                </a:cxn>
                <a:cxn ang="0">
                  <a:pos x="0" y="0"/>
                </a:cxn>
                <a:cxn ang="0">
                  <a:pos x="0" y="964596"/>
                </a:cxn>
              </a:cxnLst>
              <a:rect l="0" t="0" r="0" b="0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3B698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23"/>
            <p:cNvSpPr/>
            <p:nvPr>
              <p:custDataLst>
                <p:tags r:id="rId42"/>
              </p:custDataLst>
            </p:nvPr>
          </p:nvSpPr>
          <p:spPr>
            <a:xfrm flipH="1">
              <a:off x="6061825" y="4128013"/>
              <a:ext cx="964596" cy="9634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4596" y="963401"/>
                </a:cxn>
                <a:cxn ang="0">
                  <a:pos x="0" y="963401"/>
                </a:cxn>
                <a:cxn ang="0">
                  <a:pos x="0" y="0"/>
                </a:cxn>
              </a:cxnLst>
              <a:rect l="0" t="0" r="0" b="0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E8F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27"/>
            <p:cNvSpPr/>
            <p:nvPr>
              <p:custDataLst>
                <p:tags r:id="rId43"/>
              </p:custDataLst>
            </p:nvPr>
          </p:nvSpPr>
          <p:spPr>
            <a:xfrm flipH="1">
              <a:off x="7089771" y="3109629"/>
              <a:ext cx="963401" cy="9634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3401" y="963401"/>
                </a:cxn>
                <a:cxn ang="0">
                  <a:pos x="0" y="963401"/>
                </a:cxn>
                <a:cxn ang="0">
                  <a:pos x="0" y="0"/>
                </a:cxn>
              </a:cxnLst>
              <a:rect l="0" t="0" r="0" b="0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Freeform 11"/>
            <p:cNvSpPr/>
            <p:nvPr>
              <p:custDataLst>
                <p:tags r:id="rId44"/>
              </p:custDataLst>
            </p:nvPr>
          </p:nvSpPr>
          <p:spPr>
            <a:xfrm flipH="1">
              <a:off x="7079014" y="52087"/>
              <a:ext cx="963401" cy="963401"/>
            </a:xfrm>
            <a:custGeom>
              <a:avLst/>
              <a:gdLst/>
              <a:ahLst/>
              <a:cxnLst>
                <a:cxn ang="0">
                  <a:pos x="963401" y="963401"/>
                </a:cxn>
                <a:cxn ang="0">
                  <a:pos x="0" y="0"/>
                </a:cxn>
                <a:cxn ang="0">
                  <a:pos x="963401" y="0"/>
                </a:cxn>
                <a:cxn ang="0">
                  <a:pos x="963401" y="963401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BD1E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8221" name="Freeform 38"/>
            <p:cNvSpPr/>
            <p:nvPr>
              <p:custDataLst>
                <p:tags r:id="rId45"/>
              </p:custDataLst>
            </p:nvPr>
          </p:nvSpPr>
          <p:spPr>
            <a:xfrm>
              <a:off x="7601353" y="3231922"/>
              <a:ext cx="451818" cy="658603"/>
            </a:xfrm>
            <a:custGeom>
              <a:avLst/>
              <a:gdLst/>
              <a:ahLst/>
              <a:cxnLst>
                <a:cxn ang="0">
                  <a:pos x="389663" y="0"/>
                </a:cxn>
                <a:cxn ang="0">
                  <a:pos x="341851" y="3585"/>
                </a:cxn>
                <a:cxn ang="0">
                  <a:pos x="111161" y="236666"/>
                </a:cxn>
                <a:cxn ang="0">
                  <a:pos x="106380" y="283282"/>
                </a:cxn>
                <a:cxn ang="0">
                  <a:pos x="107575" y="302407"/>
                </a:cxn>
                <a:cxn ang="0">
                  <a:pos x="112356" y="338266"/>
                </a:cxn>
                <a:cxn ang="0">
                  <a:pos x="120723" y="374124"/>
                </a:cxn>
                <a:cxn ang="0">
                  <a:pos x="135067" y="406397"/>
                </a:cxn>
                <a:cxn ang="0">
                  <a:pos x="17929" y="547441"/>
                </a:cxn>
                <a:cxn ang="0">
                  <a:pos x="10757" y="557003"/>
                </a:cxn>
                <a:cxn ang="0">
                  <a:pos x="1195" y="580909"/>
                </a:cxn>
                <a:cxn ang="0">
                  <a:pos x="1195" y="606010"/>
                </a:cxn>
                <a:cxn ang="0">
                  <a:pos x="10757" y="628720"/>
                </a:cxn>
                <a:cxn ang="0">
                  <a:pos x="17929" y="639478"/>
                </a:cxn>
                <a:cxn ang="0">
                  <a:pos x="40639" y="653821"/>
                </a:cxn>
                <a:cxn ang="0">
                  <a:pos x="64545" y="658603"/>
                </a:cxn>
                <a:cxn ang="0">
                  <a:pos x="77693" y="657407"/>
                </a:cxn>
                <a:cxn ang="0">
                  <a:pos x="100404" y="647845"/>
                </a:cxn>
                <a:cxn ang="0">
                  <a:pos x="231885" y="518754"/>
                </a:cxn>
                <a:cxn ang="0">
                  <a:pos x="249814" y="529512"/>
                </a:cxn>
                <a:cxn ang="0">
                  <a:pos x="285673" y="547441"/>
                </a:cxn>
                <a:cxn ang="0">
                  <a:pos x="326313" y="559394"/>
                </a:cxn>
                <a:cxn ang="0">
                  <a:pos x="368148" y="566565"/>
                </a:cxn>
                <a:cxn ang="0">
                  <a:pos x="389663" y="567761"/>
                </a:cxn>
                <a:cxn ang="0">
                  <a:pos x="421935" y="565370"/>
                </a:cxn>
                <a:cxn ang="0">
                  <a:pos x="451818" y="559394"/>
                </a:cxn>
                <a:cxn ang="0">
                  <a:pos x="451818" y="469747"/>
                </a:cxn>
                <a:cxn ang="0">
                  <a:pos x="421935" y="476919"/>
                </a:cxn>
                <a:cxn ang="0">
                  <a:pos x="389663" y="479309"/>
                </a:cxn>
                <a:cxn ang="0">
                  <a:pos x="369343" y="478114"/>
                </a:cxn>
                <a:cxn ang="0">
                  <a:pos x="332289" y="470942"/>
                </a:cxn>
                <a:cxn ang="0">
                  <a:pos x="297626" y="456599"/>
                </a:cxn>
                <a:cxn ang="0">
                  <a:pos x="264158" y="435084"/>
                </a:cxn>
                <a:cxn ang="0">
                  <a:pos x="237861" y="408788"/>
                </a:cxn>
                <a:cxn ang="0">
                  <a:pos x="217542" y="377710"/>
                </a:cxn>
                <a:cxn ang="0">
                  <a:pos x="202003" y="340656"/>
                </a:cxn>
                <a:cxn ang="0">
                  <a:pos x="194831" y="303602"/>
                </a:cxn>
                <a:cxn ang="0">
                  <a:pos x="193636" y="283282"/>
                </a:cxn>
                <a:cxn ang="0">
                  <a:pos x="197222" y="243838"/>
                </a:cxn>
                <a:cxn ang="0">
                  <a:pos x="209175" y="207979"/>
                </a:cxn>
                <a:cxn ang="0">
                  <a:pos x="227104" y="173316"/>
                </a:cxn>
                <a:cxn ang="0">
                  <a:pos x="251010" y="144629"/>
                </a:cxn>
                <a:cxn ang="0">
                  <a:pos x="280892" y="120723"/>
                </a:cxn>
                <a:cxn ang="0">
                  <a:pos x="313164" y="102794"/>
                </a:cxn>
                <a:cxn ang="0">
                  <a:pos x="351414" y="90841"/>
                </a:cxn>
                <a:cxn ang="0">
                  <a:pos x="389663" y="87255"/>
                </a:cxn>
                <a:cxn ang="0">
                  <a:pos x="406397" y="87255"/>
                </a:cxn>
                <a:cxn ang="0">
                  <a:pos x="437474" y="92037"/>
                </a:cxn>
                <a:cxn ang="0">
                  <a:pos x="451818" y="5976"/>
                </a:cxn>
                <a:cxn ang="0">
                  <a:pos x="437474" y="3585"/>
                </a:cxn>
                <a:cxn ang="0">
                  <a:pos x="406397" y="0"/>
                </a:cxn>
              </a:cxnLst>
              <a:rect l="0" t="0" r="0" b="0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42"/>
            <p:cNvSpPr/>
            <p:nvPr>
              <p:custDataLst>
                <p:tags r:id="rId46"/>
              </p:custDataLst>
            </p:nvPr>
          </p:nvSpPr>
          <p:spPr>
            <a:xfrm flipH="1">
              <a:off x="8108155" y="2303160"/>
              <a:ext cx="194832" cy="665775"/>
            </a:xfrm>
            <a:custGeom>
              <a:avLst/>
              <a:gdLst/>
              <a:ahLst/>
              <a:cxnLst>
                <a:cxn ang="0">
                  <a:pos x="88451" y="222323"/>
                </a:cxn>
                <a:cxn ang="0">
                  <a:pos x="90841" y="198417"/>
                </a:cxn>
                <a:cxn ang="0">
                  <a:pos x="98013" y="175707"/>
                </a:cxn>
                <a:cxn ang="0">
                  <a:pos x="106380" y="154192"/>
                </a:cxn>
                <a:cxn ang="0">
                  <a:pos x="119528" y="137458"/>
                </a:cxn>
                <a:cxn ang="0">
                  <a:pos x="135067" y="120724"/>
                </a:cxn>
                <a:cxn ang="0">
                  <a:pos x="152996" y="107575"/>
                </a:cxn>
                <a:cxn ang="0">
                  <a:pos x="173316" y="96818"/>
                </a:cxn>
                <a:cxn ang="0">
                  <a:pos x="194832" y="90841"/>
                </a:cxn>
                <a:cxn ang="0">
                  <a:pos x="194832" y="0"/>
                </a:cxn>
                <a:cxn ang="0">
                  <a:pos x="155387" y="8367"/>
                </a:cxn>
                <a:cxn ang="0">
                  <a:pos x="118333" y="25101"/>
                </a:cxn>
                <a:cxn ang="0">
                  <a:pos x="84865" y="45420"/>
                </a:cxn>
                <a:cxn ang="0">
                  <a:pos x="56178" y="72912"/>
                </a:cxn>
                <a:cxn ang="0">
                  <a:pos x="32272" y="105185"/>
                </a:cxn>
                <a:cxn ang="0">
                  <a:pos x="15538" y="141043"/>
                </a:cxn>
                <a:cxn ang="0">
                  <a:pos x="3585" y="179293"/>
                </a:cxn>
                <a:cxn ang="0">
                  <a:pos x="0" y="222323"/>
                </a:cxn>
                <a:cxn ang="0">
                  <a:pos x="1195" y="241448"/>
                </a:cxn>
                <a:cxn ang="0">
                  <a:pos x="11952" y="289259"/>
                </a:cxn>
                <a:cxn ang="0">
                  <a:pos x="32272" y="345438"/>
                </a:cxn>
                <a:cxn ang="0">
                  <a:pos x="75303" y="441060"/>
                </a:cxn>
                <a:cxn ang="0">
                  <a:pos x="138653" y="565370"/>
                </a:cxn>
                <a:cxn ang="0">
                  <a:pos x="194832" y="665775"/>
                </a:cxn>
                <a:cxn ang="0">
                  <a:pos x="194832" y="352609"/>
                </a:cxn>
                <a:cxn ang="0">
                  <a:pos x="173316" y="345438"/>
                </a:cxn>
                <a:cxn ang="0">
                  <a:pos x="152996" y="335875"/>
                </a:cxn>
                <a:cxn ang="0">
                  <a:pos x="135067" y="322727"/>
                </a:cxn>
                <a:cxn ang="0">
                  <a:pos x="119528" y="307188"/>
                </a:cxn>
                <a:cxn ang="0">
                  <a:pos x="106380" y="288064"/>
                </a:cxn>
                <a:cxn ang="0">
                  <a:pos x="98013" y="267744"/>
                </a:cxn>
                <a:cxn ang="0">
                  <a:pos x="90841" y="245033"/>
                </a:cxn>
                <a:cxn ang="0">
                  <a:pos x="88451" y="222323"/>
                </a:cxn>
              </a:cxnLst>
              <a:rect l="0" t="0" r="0" b="0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46"/>
            <p:cNvSpPr/>
            <p:nvPr>
              <p:custDataLst>
                <p:tags r:id="rId47"/>
              </p:custDataLst>
            </p:nvPr>
          </p:nvSpPr>
          <p:spPr>
            <a:xfrm flipH="1">
              <a:off x="7080209" y="4689797"/>
              <a:ext cx="199613" cy="323923"/>
            </a:xfrm>
            <a:custGeom>
              <a:avLst/>
              <a:gdLst/>
              <a:ahLst/>
              <a:cxnLst>
                <a:cxn ang="0">
                  <a:pos x="199613" y="0"/>
                </a:cxn>
                <a:cxn ang="0">
                  <a:pos x="0" y="199613"/>
                </a:cxn>
                <a:cxn ang="0">
                  <a:pos x="123114" y="323923"/>
                </a:cxn>
                <a:cxn ang="0">
                  <a:pos x="163754" y="309579"/>
                </a:cxn>
                <a:cxn ang="0">
                  <a:pos x="163754" y="240252"/>
                </a:cxn>
                <a:cxn ang="0">
                  <a:pos x="199613" y="206784"/>
                </a:cxn>
                <a:cxn ang="0">
                  <a:pos x="199613" y="0"/>
                </a:cxn>
              </a:cxnLst>
              <a:rect l="0" t="0" r="0" b="0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base"/>
                <a:endParaRPr lang="ko-KR" altLang="en-US" strike="noStrike" noProof="1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8225" name="Freeform 43"/>
            <p:cNvSpPr>
              <a:spLocks noEditPoints="1"/>
            </p:cNvSpPr>
            <p:nvPr>
              <p:custDataLst>
                <p:tags r:id="rId48"/>
              </p:custDataLst>
            </p:nvPr>
          </p:nvSpPr>
          <p:spPr>
            <a:xfrm flipH="1">
              <a:off x="6725208" y="4429823"/>
              <a:ext cx="300017" cy="474529"/>
            </a:xfrm>
            <a:custGeom>
              <a:avLst/>
              <a:gdLst/>
              <a:ahLst/>
              <a:cxnLst>
                <a:cxn ang="0">
                  <a:pos x="160168" y="169730"/>
                </a:cxn>
                <a:cxn ang="0">
                  <a:pos x="148215" y="168535"/>
                </a:cxn>
                <a:cxn ang="0">
                  <a:pos x="138653" y="161363"/>
                </a:cxn>
                <a:cxn ang="0">
                  <a:pos x="135067" y="156582"/>
                </a:cxn>
                <a:cxn ang="0">
                  <a:pos x="130286" y="144629"/>
                </a:cxn>
                <a:cxn ang="0">
                  <a:pos x="130286" y="133872"/>
                </a:cxn>
                <a:cxn ang="0">
                  <a:pos x="135067" y="121919"/>
                </a:cxn>
                <a:cxn ang="0">
                  <a:pos x="138653" y="117138"/>
                </a:cxn>
                <a:cxn ang="0">
                  <a:pos x="148215" y="109966"/>
                </a:cxn>
                <a:cxn ang="0">
                  <a:pos x="160168" y="108771"/>
                </a:cxn>
                <a:cxn ang="0">
                  <a:pos x="166144" y="108771"/>
                </a:cxn>
                <a:cxn ang="0">
                  <a:pos x="176902" y="113552"/>
                </a:cxn>
                <a:cxn ang="0">
                  <a:pos x="182878" y="117138"/>
                </a:cxn>
                <a:cxn ang="0">
                  <a:pos x="190050" y="127895"/>
                </a:cxn>
                <a:cxn ang="0">
                  <a:pos x="191245" y="139848"/>
                </a:cxn>
                <a:cxn ang="0">
                  <a:pos x="190050" y="151801"/>
                </a:cxn>
                <a:cxn ang="0">
                  <a:pos x="182878" y="161363"/>
                </a:cxn>
                <a:cxn ang="0">
                  <a:pos x="176902" y="164949"/>
                </a:cxn>
                <a:cxn ang="0">
                  <a:pos x="166144" y="169730"/>
                </a:cxn>
                <a:cxn ang="0">
                  <a:pos x="125505" y="0"/>
                </a:cxn>
                <a:cxn ang="0">
                  <a:pos x="108771" y="1195"/>
                </a:cxn>
                <a:cxn ang="0">
                  <a:pos x="76498" y="7171"/>
                </a:cxn>
                <a:cxn ang="0">
                  <a:pos x="45420" y="20319"/>
                </a:cxn>
                <a:cxn ang="0">
                  <a:pos x="15538" y="39444"/>
                </a:cxn>
                <a:cxn ang="0">
                  <a:pos x="2390" y="51397"/>
                </a:cxn>
                <a:cxn ang="0">
                  <a:pos x="0" y="474529"/>
                </a:cxn>
                <a:cxn ang="0">
                  <a:pos x="20319" y="384882"/>
                </a:cxn>
                <a:cxn ang="0">
                  <a:pos x="66936" y="337070"/>
                </a:cxn>
                <a:cxn ang="0">
                  <a:pos x="95622" y="345437"/>
                </a:cxn>
                <a:cxn ang="0">
                  <a:pos x="126700" y="347828"/>
                </a:cxn>
                <a:cxn ang="0">
                  <a:pos x="142239" y="347828"/>
                </a:cxn>
                <a:cxn ang="0">
                  <a:pos x="174511" y="340656"/>
                </a:cxn>
                <a:cxn ang="0">
                  <a:pos x="205589" y="328703"/>
                </a:cxn>
                <a:cxn ang="0">
                  <a:pos x="235471" y="309579"/>
                </a:cxn>
                <a:cxn ang="0">
                  <a:pos x="248619" y="297626"/>
                </a:cxn>
                <a:cxn ang="0">
                  <a:pos x="271330" y="270134"/>
                </a:cxn>
                <a:cxn ang="0">
                  <a:pos x="285673" y="240252"/>
                </a:cxn>
                <a:cxn ang="0">
                  <a:pos x="296431" y="207979"/>
                </a:cxn>
                <a:cxn ang="0">
                  <a:pos x="300017" y="174511"/>
                </a:cxn>
                <a:cxn ang="0">
                  <a:pos x="296431" y="141043"/>
                </a:cxn>
                <a:cxn ang="0">
                  <a:pos x="285673" y="108771"/>
                </a:cxn>
                <a:cxn ang="0">
                  <a:pos x="271330" y="78888"/>
                </a:cxn>
                <a:cxn ang="0">
                  <a:pos x="248619" y="51397"/>
                </a:cxn>
                <a:cxn ang="0">
                  <a:pos x="235471" y="39444"/>
                </a:cxn>
                <a:cxn ang="0">
                  <a:pos x="205589" y="20319"/>
                </a:cxn>
                <a:cxn ang="0">
                  <a:pos x="174511" y="7171"/>
                </a:cxn>
                <a:cxn ang="0">
                  <a:pos x="142239" y="1195"/>
                </a:cxn>
              </a:cxnLst>
              <a:rect l="0" t="0" r="0" b="0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Freeform 40"/>
            <p:cNvSpPr/>
            <p:nvPr>
              <p:custDataLst>
                <p:tags r:id="rId49"/>
              </p:custDataLst>
            </p:nvPr>
          </p:nvSpPr>
          <p:spPr>
            <a:xfrm flipH="1">
              <a:off x="7858340" y="2303160"/>
              <a:ext cx="194832" cy="665775"/>
            </a:xfrm>
            <a:custGeom>
              <a:avLst/>
              <a:gdLst/>
              <a:ahLst/>
              <a:cxnLst>
                <a:cxn ang="0">
                  <a:pos x="0" y="90841"/>
                </a:cxn>
                <a:cxn ang="0">
                  <a:pos x="11952" y="93232"/>
                </a:cxn>
                <a:cxn ang="0">
                  <a:pos x="32272" y="102794"/>
                </a:cxn>
                <a:cxn ang="0">
                  <a:pos x="51397" y="113552"/>
                </a:cxn>
                <a:cxn ang="0">
                  <a:pos x="68131" y="129091"/>
                </a:cxn>
                <a:cxn ang="0">
                  <a:pos x="82474" y="145825"/>
                </a:cxn>
                <a:cxn ang="0">
                  <a:pos x="94427" y="164949"/>
                </a:cxn>
                <a:cxn ang="0">
                  <a:pos x="101599" y="187660"/>
                </a:cxn>
                <a:cxn ang="0">
                  <a:pos x="105185" y="209175"/>
                </a:cxn>
                <a:cxn ang="0">
                  <a:pos x="106380" y="222323"/>
                </a:cxn>
                <a:cxn ang="0">
                  <a:pos x="103990" y="245033"/>
                </a:cxn>
                <a:cxn ang="0">
                  <a:pos x="98013" y="267744"/>
                </a:cxn>
                <a:cxn ang="0">
                  <a:pos x="88451" y="288064"/>
                </a:cxn>
                <a:cxn ang="0">
                  <a:pos x="75303" y="307188"/>
                </a:cxn>
                <a:cxn ang="0">
                  <a:pos x="59764" y="322727"/>
                </a:cxn>
                <a:cxn ang="0">
                  <a:pos x="43030" y="335875"/>
                </a:cxn>
                <a:cxn ang="0">
                  <a:pos x="21515" y="345438"/>
                </a:cxn>
                <a:cxn ang="0">
                  <a:pos x="0" y="352609"/>
                </a:cxn>
                <a:cxn ang="0">
                  <a:pos x="0" y="665775"/>
                </a:cxn>
                <a:cxn ang="0">
                  <a:pos x="54983" y="565370"/>
                </a:cxn>
                <a:cxn ang="0">
                  <a:pos x="120724" y="441060"/>
                </a:cxn>
                <a:cxn ang="0">
                  <a:pos x="162559" y="345438"/>
                </a:cxn>
                <a:cxn ang="0">
                  <a:pos x="182879" y="289259"/>
                </a:cxn>
                <a:cxn ang="0">
                  <a:pos x="193636" y="241448"/>
                </a:cxn>
                <a:cxn ang="0">
                  <a:pos x="194832" y="222323"/>
                </a:cxn>
                <a:cxn ang="0">
                  <a:pos x="191246" y="179293"/>
                </a:cxn>
                <a:cxn ang="0">
                  <a:pos x="180488" y="141043"/>
                </a:cxn>
                <a:cxn ang="0">
                  <a:pos x="162559" y="105185"/>
                </a:cxn>
                <a:cxn ang="0">
                  <a:pos x="138653" y="72912"/>
                </a:cxn>
                <a:cxn ang="0">
                  <a:pos x="109966" y="45420"/>
                </a:cxn>
                <a:cxn ang="0">
                  <a:pos x="76498" y="25101"/>
                </a:cxn>
                <a:cxn ang="0">
                  <a:pos x="40639" y="8367"/>
                </a:cxn>
                <a:cxn ang="0">
                  <a:pos x="0" y="0"/>
                </a:cxn>
              </a:cxnLst>
              <a:rect l="0" t="0" r="0" b="0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27" name="그룹 87"/>
          <p:cNvGrpSpPr/>
          <p:nvPr/>
        </p:nvGrpSpPr>
        <p:grpSpPr>
          <a:xfrm>
            <a:off x="1464733" y="1304925"/>
            <a:ext cx="1263651" cy="1282700"/>
            <a:chOff x="7668344" y="5495925"/>
            <a:chExt cx="1261419" cy="1279525"/>
          </a:xfrm>
        </p:grpSpPr>
        <p:sp>
          <p:nvSpPr>
            <p:cNvPr id="8228" name="Freeform 13"/>
            <p:cNvSpPr/>
            <p:nvPr>
              <p:custDataLst>
                <p:tags r:id="rId4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14"/>
            <p:cNvSpPr/>
            <p:nvPr>
              <p:custDataLst>
                <p:tags r:id="rId5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15"/>
            <p:cNvSpPr/>
            <p:nvPr>
              <p:custDataLst>
                <p:tags r:id="rId6"/>
              </p:custDataLst>
            </p:nvPr>
          </p:nvSpPr>
          <p:spPr>
            <a:xfrm>
              <a:off x="7668344" y="5495925"/>
              <a:ext cx="612603" cy="614112"/>
            </a:xfrm>
            <a:custGeom>
              <a:avLst/>
              <a:gdLst/>
              <a:ahLst/>
              <a:cxnLst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  <a:cxn ang="0">
                  <a:pos x="612603" y="0"/>
                </a:cxn>
              </a:cxnLst>
              <a:rect l="0" t="0" r="0" b="0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BD1E2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17"/>
            <p:cNvSpPr/>
            <p:nvPr>
              <p:custDataLst>
                <p:tags r:id="rId7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18"/>
            <p:cNvSpPr/>
            <p:nvPr>
              <p:custDataLst>
                <p:tags r:id="rId8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0" y="0"/>
                </a:cxn>
                <a:cxn ang="0">
                  <a:pos x="306301" y="307810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95959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Freeform 19"/>
            <p:cNvSpPr/>
            <p:nvPr>
              <p:custDataLst>
                <p:tags r:id="rId9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0" y="0"/>
                </a:cxn>
                <a:cxn ang="0">
                  <a:pos x="306301" y="307810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Freeform 20"/>
            <p:cNvSpPr/>
            <p:nvPr>
              <p:custDataLst>
                <p:tags r:id="rId10"/>
              </p:custDataLst>
            </p:nvPr>
          </p:nvSpPr>
          <p:spPr>
            <a:xfrm>
              <a:off x="7668344" y="5495925"/>
              <a:ext cx="612603" cy="614112"/>
            </a:xfrm>
            <a:custGeom>
              <a:avLst/>
              <a:gdLst/>
              <a:ahLst/>
              <a:cxnLst>
                <a:cxn ang="0">
                  <a:pos x="0" y="614112"/>
                </a:cxn>
                <a:cxn ang="0">
                  <a:pos x="612603" y="614112"/>
                </a:cxn>
                <a:cxn ang="0">
                  <a:pos x="612603" y="0"/>
                </a:cxn>
                <a:cxn ang="0">
                  <a:pos x="0" y="614112"/>
                </a:cxn>
              </a:cxnLst>
              <a:rect l="0" t="0" r="0" b="0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Freeform 23"/>
            <p:cNvSpPr/>
            <p:nvPr>
              <p:custDataLst>
                <p:tags r:id="rId11"/>
              </p:custDataLst>
            </p:nvPr>
          </p:nvSpPr>
          <p:spPr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Freeform 24"/>
            <p:cNvSpPr/>
            <p:nvPr>
              <p:custDataLst>
                <p:tags r:id="rId12"/>
              </p:custDataLst>
            </p:nvPr>
          </p:nvSpPr>
          <p:spPr>
            <a:xfrm>
              <a:off x="7668344" y="6161338"/>
              <a:ext cx="612603" cy="614112"/>
            </a:xfrm>
            <a:custGeom>
              <a:avLst/>
              <a:gdLst/>
              <a:ahLst/>
              <a:cxnLst>
                <a:cxn ang="0">
                  <a:pos x="612603" y="614112"/>
                </a:cxn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</a:cxnLst>
              <a:rect l="0" t="0" r="0" b="0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Freeform 25"/>
            <p:cNvSpPr/>
            <p:nvPr>
              <p:custDataLst>
                <p:tags r:id="rId13"/>
              </p:custDataLst>
            </p:nvPr>
          </p:nvSpPr>
          <p:spPr>
            <a:xfrm>
              <a:off x="7668344" y="6161338"/>
              <a:ext cx="612603" cy="614112"/>
            </a:xfrm>
            <a:custGeom>
              <a:avLst/>
              <a:gdLst/>
              <a:ahLst/>
              <a:cxnLst>
                <a:cxn ang="0">
                  <a:pos x="612603" y="614112"/>
                </a:cxn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</a:cxnLst>
              <a:rect l="0" t="0" r="0" b="0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rgbClr val="BBD1E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Freeform 26"/>
            <p:cNvSpPr/>
            <p:nvPr>
              <p:custDataLst>
                <p:tags r:id="rId14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Freeform 28"/>
            <p:cNvSpPr/>
            <p:nvPr>
              <p:custDataLst>
                <p:tags r:id="rId15"/>
              </p:custDataLst>
            </p:nvPr>
          </p:nvSpPr>
          <p:spPr>
            <a:xfrm>
              <a:off x="8197959" y="6292610"/>
              <a:ext cx="82989" cy="203698"/>
            </a:xfrm>
            <a:custGeom>
              <a:avLst/>
              <a:gdLst/>
              <a:ahLst/>
              <a:cxnLst>
                <a:cxn ang="0">
                  <a:pos x="82989" y="0"/>
                </a:cxn>
                <a:cxn ang="0">
                  <a:pos x="82989" y="0"/>
                </a:cxn>
                <a:cxn ang="0">
                  <a:pos x="66391" y="4526"/>
                </a:cxn>
                <a:cxn ang="0">
                  <a:pos x="49793" y="12070"/>
                </a:cxn>
                <a:cxn ang="0">
                  <a:pos x="36213" y="24141"/>
                </a:cxn>
                <a:cxn ang="0">
                  <a:pos x="24142" y="36212"/>
                </a:cxn>
                <a:cxn ang="0">
                  <a:pos x="13580" y="51301"/>
                </a:cxn>
                <a:cxn ang="0">
                  <a:pos x="6035" y="66390"/>
                </a:cxn>
                <a:cxn ang="0">
                  <a:pos x="1508" y="82988"/>
                </a:cxn>
                <a:cxn ang="0">
                  <a:pos x="0" y="102603"/>
                </a:cxn>
                <a:cxn ang="0">
                  <a:pos x="0" y="102603"/>
                </a:cxn>
                <a:cxn ang="0">
                  <a:pos x="1508" y="120709"/>
                </a:cxn>
                <a:cxn ang="0">
                  <a:pos x="6035" y="137307"/>
                </a:cxn>
                <a:cxn ang="0">
                  <a:pos x="13580" y="152396"/>
                </a:cxn>
                <a:cxn ang="0">
                  <a:pos x="24142" y="168993"/>
                </a:cxn>
                <a:cxn ang="0">
                  <a:pos x="36213" y="179556"/>
                </a:cxn>
                <a:cxn ang="0">
                  <a:pos x="49793" y="191627"/>
                </a:cxn>
                <a:cxn ang="0">
                  <a:pos x="66391" y="199171"/>
                </a:cxn>
                <a:cxn ang="0">
                  <a:pos x="82989" y="203698"/>
                </a:cxn>
                <a:cxn ang="0">
                  <a:pos x="82989" y="0"/>
                </a:cxn>
              </a:cxnLst>
              <a:rect l="0" t="0" r="0" b="0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30"/>
            <p:cNvSpPr/>
            <p:nvPr>
              <p:custDataLst>
                <p:tags r:id="rId16"/>
              </p:custDataLst>
            </p:nvPr>
          </p:nvSpPr>
          <p:spPr>
            <a:xfrm>
              <a:off x="8083285" y="6512905"/>
              <a:ext cx="197663" cy="262544"/>
            </a:xfrm>
            <a:custGeom>
              <a:avLst/>
              <a:gdLst/>
              <a:ahLst/>
              <a:cxnLst>
                <a:cxn ang="0">
                  <a:pos x="172012" y="0"/>
                </a:cxn>
                <a:cxn ang="0">
                  <a:pos x="172012" y="0"/>
                </a:cxn>
                <a:cxn ang="0">
                  <a:pos x="153905" y="0"/>
                </a:cxn>
                <a:cxn ang="0">
                  <a:pos x="132781" y="1508"/>
                </a:cxn>
                <a:cxn ang="0">
                  <a:pos x="110148" y="6035"/>
                </a:cxn>
                <a:cxn ang="0">
                  <a:pos x="84497" y="12070"/>
                </a:cxn>
                <a:cxn ang="0">
                  <a:pos x="58846" y="19615"/>
                </a:cxn>
                <a:cxn ang="0">
                  <a:pos x="48284" y="24141"/>
                </a:cxn>
                <a:cxn ang="0">
                  <a:pos x="37721" y="30177"/>
                </a:cxn>
                <a:cxn ang="0">
                  <a:pos x="25650" y="36212"/>
                </a:cxn>
                <a:cxn ang="0">
                  <a:pos x="16597" y="46775"/>
                </a:cxn>
                <a:cxn ang="0">
                  <a:pos x="7544" y="54319"/>
                </a:cxn>
                <a:cxn ang="0">
                  <a:pos x="0" y="64881"/>
                </a:cxn>
                <a:cxn ang="0">
                  <a:pos x="197663" y="262544"/>
                </a:cxn>
                <a:cxn ang="0">
                  <a:pos x="197663" y="0"/>
                </a:cxn>
                <a:cxn ang="0">
                  <a:pos x="190118" y="0"/>
                </a:cxn>
                <a:cxn ang="0">
                  <a:pos x="190118" y="0"/>
                </a:cxn>
                <a:cxn ang="0">
                  <a:pos x="172012" y="0"/>
                </a:cxn>
              </a:cxnLst>
              <a:rect l="0" t="0" r="0" b="0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Freeform 31"/>
            <p:cNvSpPr/>
            <p:nvPr>
              <p:custDataLst>
                <p:tags r:id="rId17"/>
              </p:custDataLst>
            </p:nvPr>
          </p:nvSpPr>
          <p:spPr>
            <a:xfrm>
              <a:off x="8083285" y="6512905"/>
              <a:ext cx="197663" cy="262544"/>
            </a:xfrm>
            <a:custGeom>
              <a:avLst/>
              <a:gdLst/>
              <a:ahLst/>
              <a:cxnLst>
                <a:cxn ang="0">
                  <a:pos x="172012" y="0"/>
                </a:cxn>
                <a:cxn ang="0">
                  <a:pos x="172012" y="0"/>
                </a:cxn>
                <a:cxn ang="0">
                  <a:pos x="153905" y="0"/>
                </a:cxn>
                <a:cxn ang="0">
                  <a:pos x="132781" y="1508"/>
                </a:cxn>
                <a:cxn ang="0">
                  <a:pos x="110148" y="6035"/>
                </a:cxn>
                <a:cxn ang="0">
                  <a:pos x="84497" y="12070"/>
                </a:cxn>
                <a:cxn ang="0">
                  <a:pos x="58846" y="19615"/>
                </a:cxn>
                <a:cxn ang="0">
                  <a:pos x="48284" y="24141"/>
                </a:cxn>
                <a:cxn ang="0">
                  <a:pos x="37721" y="30177"/>
                </a:cxn>
                <a:cxn ang="0">
                  <a:pos x="25650" y="36212"/>
                </a:cxn>
                <a:cxn ang="0">
                  <a:pos x="16597" y="46775"/>
                </a:cxn>
                <a:cxn ang="0">
                  <a:pos x="7544" y="54319"/>
                </a:cxn>
                <a:cxn ang="0">
                  <a:pos x="0" y="64881"/>
                </a:cxn>
                <a:cxn ang="0">
                  <a:pos x="197663" y="262544"/>
                </a:cxn>
                <a:cxn ang="0">
                  <a:pos x="197663" y="0"/>
                </a:cxn>
                <a:cxn ang="0">
                  <a:pos x="190118" y="0"/>
                </a:cxn>
                <a:cxn ang="0">
                  <a:pos x="190118" y="0"/>
                </a:cxn>
                <a:cxn ang="0">
                  <a:pos x="172012" y="0"/>
                </a:cxn>
              </a:cxnLst>
              <a:rect l="0" t="0" r="0" b="0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Freeform 32"/>
            <p:cNvSpPr/>
            <p:nvPr>
              <p:custDataLst>
                <p:tags r:id="rId18"/>
              </p:custDataLst>
            </p:nvPr>
          </p:nvSpPr>
          <p:spPr>
            <a:xfrm>
              <a:off x="8315651" y="6291101"/>
              <a:ext cx="92042" cy="2067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6716"/>
                </a:cxn>
                <a:cxn ang="0">
                  <a:pos x="0" y="206716"/>
                </a:cxn>
                <a:cxn ang="0">
                  <a:pos x="18106" y="203698"/>
                </a:cxn>
                <a:cxn ang="0">
                  <a:pos x="34704" y="196153"/>
                </a:cxn>
                <a:cxn ang="0">
                  <a:pos x="51302" y="184082"/>
                </a:cxn>
                <a:cxn ang="0">
                  <a:pos x="64882" y="172011"/>
                </a:cxn>
                <a:cxn ang="0">
                  <a:pos x="75444" y="158431"/>
                </a:cxn>
                <a:cxn ang="0">
                  <a:pos x="84497" y="140325"/>
                </a:cxn>
                <a:cxn ang="0">
                  <a:pos x="89024" y="123727"/>
                </a:cxn>
                <a:cxn ang="0">
                  <a:pos x="92042" y="104112"/>
                </a:cxn>
                <a:cxn ang="0">
                  <a:pos x="92042" y="104112"/>
                </a:cxn>
                <a:cxn ang="0">
                  <a:pos x="89024" y="82988"/>
                </a:cxn>
                <a:cxn ang="0">
                  <a:pos x="84497" y="66390"/>
                </a:cxn>
                <a:cxn ang="0">
                  <a:pos x="75444" y="48284"/>
                </a:cxn>
                <a:cxn ang="0">
                  <a:pos x="64882" y="34704"/>
                </a:cxn>
                <a:cxn ang="0">
                  <a:pos x="51302" y="22633"/>
                </a:cxn>
                <a:cxn ang="0">
                  <a:pos x="34704" y="10562"/>
                </a:cxn>
                <a:cxn ang="0">
                  <a:pos x="18106" y="4526"/>
                </a:cxn>
                <a:cxn ang="0">
                  <a:pos x="0" y="0"/>
                </a:cxn>
              </a:cxnLst>
              <a:rect l="0" t="0" r="0" b="0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Freeform 34"/>
            <p:cNvSpPr/>
            <p:nvPr>
              <p:custDataLst>
                <p:tags r:id="rId19"/>
              </p:custDataLst>
            </p:nvPr>
          </p:nvSpPr>
          <p:spPr>
            <a:xfrm>
              <a:off x="8315651" y="6512905"/>
              <a:ext cx="218787" cy="262544"/>
            </a:xfrm>
            <a:custGeom>
              <a:avLst/>
              <a:gdLst/>
              <a:ahLst/>
              <a:cxnLst>
                <a:cxn ang="0">
                  <a:pos x="28668" y="0"/>
                </a:cxn>
                <a:cxn ang="0">
                  <a:pos x="0" y="0"/>
                </a:cxn>
                <a:cxn ang="0">
                  <a:pos x="0" y="262544"/>
                </a:cxn>
                <a:cxn ang="0">
                  <a:pos x="105621" y="262544"/>
                </a:cxn>
                <a:cxn ang="0">
                  <a:pos x="105621" y="185591"/>
                </a:cxn>
                <a:cxn ang="0">
                  <a:pos x="122218" y="185591"/>
                </a:cxn>
                <a:cxn ang="0">
                  <a:pos x="122218" y="262544"/>
                </a:cxn>
                <a:cxn ang="0">
                  <a:pos x="218787" y="262544"/>
                </a:cxn>
                <a:cxn ang="0">
                  <a:pos x="218787" y="116183"/>
                </a:cxn>
                <a:cxn ang="0">
                  <a:pos x="218787" y="116183"/>
                </a:cxn>
                <a:cxn ang="0">
                  <a:pos x="217278" y="111656"/>
                </a:cxn>
                <a:cxn ang="0">
                  <a:pos x="217278" y="111656"/>
                </a:cxn>
                <a:cxn ang="0">
                  <a:pos x="217278" y="105621"/>
                </a:cxn>
                <a:cxn ang="0">
                  <a:pos x="217278" y="105621"/>
                </a:cxn>
                <a:cxn ang="0">
                  <a:pos x="217278" y="104112"/>
                </a:cxn>
                <a:cxn ang="0">
                  <a:pos x="217278" y="104112"/>
                </a:cxn>
                <a:cxn ang="0">
                  <a:pos x="212751" y="90532"/>
                </a:cxn>
                <a:cxn ang="0">
                  <a:pos x="206715" y="78461"/>
                </a:cxn>
                <a:cxn ang="0">
                  <a:pos x="200680" y="66390"/>
                </a:cxn>
                <a:cxn ang="0">
                  <a:pos x="191627" y="55828"/>
                </a:cxn>
                <a:cxn ang="0">
                  <a:pos x="179556" y="46775"/>
                </a:cxn>
                <a:cxn ang="0">
                  <a:pos x="168994" y="39230"/>
                </a:cxn>
                <a:cxn ang="0">
                  <a:pos x="156923" y="31686"/>
                </a:cxn>
                <a:cxn ang="0">
                  <a:pos x="141834" y="25650"/>
                </a:cxn>
                <a:cxn ang="0">
                  <a:pos x="116183" y="16597"/>
                </a:cxn>
                <a:cxn ang="0">
                  <a:pos x="87514" y="9053"/>
                </a:cxn>
                <a:cxn ang="0">
                  <a:pos x="61863" y="6035"/>
                </a:cxn>
                <a:cxn ang="0">
                  <a:pos x="39230" y="1508"/>
                </a:cxn>
                <a:cxn ang="0">
                  <a:pos x="39230" y="1508"/>
                </a:cxn>
                <a:cxn ang="0">
                  <a:pos x="28668" y="0"/>
                </a:cxn>
              </a:cxnLst>
              <a:rect l="0" t="0" r="0" b="0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D0D0D">
                <a:alpha val="2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Freeform 35"/>
            <p:cNvSpPr/>
            <p:nvPr>
              <p:custDataLst>
                <p:tags r:id="rId20"/>
              </p:custDataLst>
            </p:nvPr>
          </p:nvSpPr>
          <p:spPr>
            <a:xfrm>
              <a:off x="8315651" y="6512905"/>
              <a:ext cx="218787" cy="262544"/>
            </a:xfrm>
            <a:custGeom>
              <a:avLst/>
              <a:gdLst/>
              <a:ahLst/>
              <a:cxnLst>
                <a:cxn ang="0">
                  <a:pos x="28668" y="0"/>
                </a:cxn>
                <a:cxn ang="0">
                  <a:pos x="0" y="0"/>
                </a:cxn>
                <a:cxn ang="0">
                  <a:pos x="0" y="262544"/>
                </a:cxn>
                <a:cxn ang="0">
                  <a:pos x="105621" y="262544"/>
                </a:cxn>
                <a:cxn ang="0">
                  <a:pos x="105621" y="185591"/>
                </a:cxn>
                <a:cxn ang="0">
                  <a:pos x="122218" y="185591"/>
                </a:cxn>
                <a:cxn ang="0">
                  <a:pos x="122218" y="262544"/>
                </a:cxn>
                <a:cxn ang="0">
                  <a:pos x="218787" y="262544"/>
                </a:cxn>
                <a:cxn ang="0">
                  <a:pos x="218787" y="116183"/>
                </a:cxn>
                <a:cxn ang="0">
                  <a:pos x="218787" y="116183"/>
                </a:cxn>
                <a:cxn ang="0">
                  <a:pos x="217278" y="111656"/>
                </a:cxn>
                <a:cxn ang="0">
                  <a:pos x="217278" y="111656"/>
                </a:cxn>
                <a:cxn ang="0">
                  <a:pos x="217278" y="105621"/>
                </a:cxn>
                <a:cxn ang="0">
                  <a:pos x="217278" y="105621"/>
                </a:cxn>
                <a:cxn ang="0">
                  <a:pos x="217278" y="104112"/>
                </a:cxn>
                <a:cxn ang="0">
                  <a:pos x="217278" y="104112"/>
                </a:cxn>
                <a:cxn ang="0">
                  <a:pos x="212751" y="90532"/>
                </a:cxn>
                <a:cxn ang="0">
                  <a:pos x="206715" y="78461"/>
                </a:cxn>
                <a:cxn ang="0">
                  <a:pos x="200680" y="66390"/>
                </a:cxn>
                <a:cxn ang="0">
                  <a:pos x="191627" y="55828"/>
                </a:cxn>
                <a:cxn ang="0">
                  <a:pos x="179556" y="46775"/>
                </a:cxn>
                <a:cxn ang="0">
                  <a:pos x="168994" y="39230"/>
                </a:cxn>
                <a:cxn ang="0">
                  <a:pos x="156923" y="31686"/>
                </a:cxn>
                <a:cxn ang="0">
                  <a:pos x="141834" y="25650"/>
                </a:cxn>
                <a:cxn ang="0">
                  <a:pos x="116183" y="16597"/>
                </a:cxn>
                <a:cxn ang="0">
                  <a:pos x="87514" y="9053"/>
                </a:cxn>
                <a:cxn ang="0">
                  <a:pos x="61863" y="6035"/>
                </a:cxn>
                <a:cxn ang="0">
                  <a:pos x="39230" y="1508"/>
                </a:cxn>
                <a:cxn ang="0">
                  <a:pos x="39230" y="1508"/>
                </a:cxn>
                <a:cxn ang="0">
                  <a:pos x="28668" y="0"/>
                </a:cxn>
              </a:cxnLst>
              <a:rect l="0" t="0" r="0" b="0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69925" y="2724449"/>
            <a:ext cx="6156903" cy="1616922"/>
          </a:xfrm>
        </p:spPr>
        <p:txBody>
          <a:bodyPr anchor="t" anchorCtr="0">
            <a:normAutofit/>
          </a:bodyPr>
          <a:lstStyle>
            <a:lvl1pPr algn="r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1"/>
            <p:custDataLst>
              <p:tags r:id="rId1"/>
            </p:custDataLst>
          </p:nvPr>
        </p:nvSpPr>
        <p:spPr>
          <a:xfrm>
            <a:off x="880533" y="6350000"/>
            <a:ext cx="2698751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2"/>
            <p:custDataLst>
              <p:tags r:id="rId2"/>
            </p:custDataLst>
          </p:nvPr>
        </p:nvSpPr>
        <p:spPr>
          <a:xfrm>
            <a:off x="4116917" y="6350000"/>
            <a:ext cx="39581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3"/>
            <p:custDataLst>
              <p:tags r:id="rId3"/>
            </p:custDataLst>
          </p:nvPr>
        </p:nvSpPr>
        <p:spPr>
          <a:xfrm>
            <a:off x="8610600" y="6350000"/>
            <a:ext cx="27008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598400" y="914400"/>
            <a:ext cx="130656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98400" y="3560400"/>
            <a:ext cx="130656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681567" y="1495425"/>
            <a:ext cx="10801351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그룹 87"/>
          <p:cNvGrpSpPr/>
          <p:nvPr/>
        </p:nvGrpSpPr>
        <p:grpSpPr>
          <a:xfrm>
            <a:off x="11495617" y="1120775"/>
            <a:ext cx="704849" cy="712788"/>
            <a:chOff x="7668344" y="5495925"/>
            <a:chExt cx="1261419" cy="1279525"/>
          </a:xfrm>
        </p:grpSpPr>
        <p:sp>
          <p:nvSpPr>
            <p:cNvPr id="6149" name="Freeform 13"/>
            <p:cNvSpPr/>
            <p:nvPr>
              <p:custDataLst>
                <p:tags r:id="rId5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Freeform 14"/>
            <p:cNvSpPr/>
            <p:nvPr>
              <p:custDataLst>
                <p:tags r:id="rId6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Freeform 15"/>
            <p:cNvSpPr/>
            <p:nvPr>
              <p:custDataLst>
                <p:tags r:id="rId7"/>
              </p:custDataLst>
            </p:nvPr>
          </p:nvSpPr>
          <p:spPr>
            <a:xfrm>
              <a:off x="7668344" y="5495925"/>
              <a:ext cx="612603" cy="614112"/>
            </a:xfrm>
            <a:custGeom>
              <a:avLst/>
              <a:gdLst/>
              <a:ahLst/>
              <a:cxnLst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  <a:cxn ang="0">
                  <a:pos x="612603" y="0"/>
                </a:cxn>
              </a:cxnLst>
              <a:rect l="0" t="0" r="0" b="0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BD1E2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Freeform 17"/>
            <p:cNvSpPr/>
            <p:nvPr>
              <p:custDataLst>
                <p:tags r:id="rId8"/>
              </p:custDataLst>
            </p:nvPr>
          </p:nvSpPr>
          <p:spPr>
            <a:xfrm>
              <a:off x="8315651" y="5495925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Freeform 18"/>
            <p:cNvSpPr/>
            <p:nvPr>
              <p:custDataLst>
                <p:tags r:id="rId9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0" y="0"/>
                </a:cxn>
                <a:cxn ang="0">
                  <a:pos x="306301" y="307810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95959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9"/>
            <p:cNvSpPr/>
            <p:nvPr>
              <p:custDataLst>
                <p:tags r:id="rId10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614112" y="0"/>
                </a:cxn>
                <a:cxn ang="0">
                  <a:pos x="0" y="0"/>
                </a:cxn>
                <a:cxn ang="0">
                  <a:pos x="0" y="614112"/>
                </a:cxn>
                <a:cxn ang="0">
                  <a:pos x="0" y="0"/>
                </a:cxn>
                <a:cxn ang="0">
                  <a:pos x="306301" y="307810"/>
                </a:cxn>
                <a:cxn ang="0">
                  <a:pos x="614112" y="0"/>
                </a:cxn>
              </a:cxnLst>
              <a:rect l="0" t="0" r="0" b="0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20"/>
            <p:cNvSpPr/>
            <p:nvPr>
              <p:custDataLst>
                <p:tags r:id="rId11"/>
              </p:custDataLst>
            </p:nvPr>
          </p:nvSpPr>
          <p:spPr>
            <a:xfrm>
              <a:off x="7668344" y="5495925"/>
              <a:ext cx="612603" cy="614112"/>
            </a:xfrm>
            <a:custGeom>
              <a:avLst/>
              <a:gdLst/>
              <a:ahLst/>
              <a:cxnLst>
                <a:cxn ang="0">
                  <a:pos x="0" y="614112"/>
                </a:cxn>
                <a:cxn ang="0">
                  <a:pos x="612603" y="614112"/>
                </a:cxn>
                <a:cxn ang="0">
                  <a:pos x="612603" y="0"/>
                </a:cxn>
                <a:cxn ang="0">
                  <a:pos x="0" y="614112"/>
                </a:cxn>
              </a:cxnLst>
              <a:rect l="0" t="0" r="0" b="0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23"/>
            <p:cNvSpPr/>
            <p:nvPr>
              <p:custDataLst>
                <p:tags r:id="rId12"/>
              </p:custDataLst>
            </p:nvPr>
          </p:nvSpPr>
          <p:spPr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24"/>
            <p:cNvSpPr/>
            <p:nvPr>
              <p:custDataLst>
                <p:tags r:id="rId13"/>
              </p:custDataLst>
            </p:nvPr>
          </p:nvSpPr>
          <p:spPr>
            <a:xfrm>
              <a:off x="7668344" y="6161338"/>
              <a:ext cx="612603" cy="614112"/>
            </a:xfrm>
            <a:custGeom>
              <a:avLst/>
              <a:gdLst/>
              <a:ahLst/>
              <a:cxnLst>
                <a:cxn ang="0">
                  <a:pos x="612603" y="614112"/>
                </a:cxn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</a:cxnLst>
              <a:rect l="0" t="0" r="0" b="0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25"/>
            <p:cNvSpPr/>
            <p:nvPr>
              <p:custDataLst>
                <p:tags r:id="rId14"/>
              </p:custDataLst>
            </p:nvPr>
          </p:nvSpPr>
          <p:spPr>
            <a:xfrm>
              <a:off x="7668344" y="6161338"/>
              <a:ext cx="612603" cy="614112"/>
            </a:xfrm>
            <a:custGeom>
              <a:avLst/>
              <a:gdLst/>
              <a:ahLst/>
              <a:cxnLst>
                <a:cxn ang="0">
                  <a:pos x="612603" y="614112"/>
                </a:cxn>
                <a:cxn ang="0">
                  <a:pos x="612603" y="0"/>
                </a:cxn>
                <a:cxn ang="0">
                  <a:pos x="0" y="0"/>
                </a:cxn>
                <a:cxn ang="0">
                  <a:pos x="612603" y="614112"/>
                </a:cxn>
              </a:cxnLst>
              <a:rect l="0" t="0" r="0" b="0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rgbClr val="BBD1E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26"/>
            <p:cNvSpPr/>
            <p:nvPr>
              <p:custDataLst>
                <p:tags r:id="rId15"/>
              </p:custDataLst>
            </p:nvPr>
          </p:nvSpPr>
          <p:spPr>
            <a:xfrm>
              <a:off x="8315651" y="6161338"/>
              <a:ext cx="614112" cy="614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4112"/>
                </a:cxn>
                <a:cxn ang="0">
                  <a:pos x="614112" y="614112"/>
                </a:cxn>
                <a:cxn ang="0">
                  <a:pos x="0" y="0"/>
                </a:cxn>
              </a:cxnLst>
              <a:rect l="0" t="0" r="0" b="0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31"/>
            <p:cNvSpPr/>
            <p:nvPr>
              <p:custDataLst>
                <p:tags r:id="rId16"/>
              </p:custDataLst>
            </p:nvPr>
          </p:nvSpPr>
          <p:spPr>
            <a:xfrm>
              <a:off x="8083285" y="6512905"/>
              <a:ext cx="197663" cy="262544"/>
            </a:xfrm>
            <a:custGeom>
              <a:avLst/>
              <a:gdLst/>
              <a:ahLst/>
              <a:cxnLst>
                <a:cxn ang="0">
                  <a:pos x="172012" y="0"/>
                </a:cxn>
                <a:cxn ang="0">
                  <a:pos x="172012" y="0"/>
                </a:cxn>
                <a:cxn ang="0">
                  <a:pos x="153905" y="0"/>
                </a:cxn>
                <a:cxn ang="0">
                  <a:pos x="132781" y="1508"/>
                </a:cxn>
                <a:cxn ang="0">
                  <a:pos x="110148" y="6035"/>
                </a:cxn>
                <a:cxn ang="0">
                  <a:pos x="84497" y="12070"/>
                </a:cxn>
                <a:cxn ang="0">
                  <a:pos x="58846" y="19615"/>
                </a:cxn>
                <a:cxn ang="0">
                  <a:pos x="48284" y="24141"/>
                </a:cxn>
                <a:cxn ang="0">
                  <a:pos x="37721" y="30177"/>
                </a:cxn>
                <a:cxn ang="0">
                  <a:pos x="25650" y="36212"/>
                </a:cxn>
                <a:cxn ang="0">
                  <a:pos x="16597" y="46775"/>
                </a:cxn>
                <a:cxn ang="0">
                  <a:pos x="7544" y="54319"/>
                </a:cxn>
                <a:cxn ang="0">
                  <a:pos x="0" y="64881"/>
                </a:cxn>
                <a:cxn ang="0">
                  <a:pos x="197663" y="262544"/>
                </a:cxn>
                <a:cxn ang="0">
                  <a:pos x="197663" y="0"/>
                </a:cxn>
                <a:cxn ang="0">
                  <a:pos x="190118" y="0"/>
                </a:cxn>
                <a:cxn ang="0">
                  <a:pos x="190118" y="0"/>
                </a:cxn>
                <a:cxn ang="0">
                  <a:pos x="172012" y="0"/>
                </a:cxn>
              </a:cxnLst>
              <a:rect l="0" t="0" r="0" b="0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Freeform 35"/>
            <p:cNvSpPr/>
            <p:nvPr>
              <p:custDataLst>
                <p:tags r:id="rId17"/>
              </p:custDataLst>
            </p:nvPr>
          </p:nvSpPr>
          <p:spPr>
            <a:xfrm>
              <a:off x="8315651" y="6512905"/>
              <a:ext cx="218787" cy="262544"/>
            </a:xfrm>
            <a:custGeom>
              <a:avLst/>
              <a:gdLst/>
              <a:ahLst/>
              <a:cxnLst>
                <a:cxn ang="0">
                  <a:pos x="28668" y="0"/>
                </a:cxn>
                <a:cxn ang="0">
                  <a:pos x="0" y="0"/>
                </a:cxn>
                <a:cxn ang="0">
                  <a:pos x="0" y="262544"/>
                </a:cxn>
                <a:cxn ang="0">
                  <a:pos x="105621" y="262544"/>
                </a:cxn>
                <a:cxn ang="0">
                  <a:pos x="105621" y="185591"/>
                </a:cxn>
                <a:cxn ang="0">
                  <a:pos x="122218" y="185591"/>
                </a:cxn>
                <a:cxn ang="0">
                  <a:pos x="122218" y="262544"/>
                </a:cxn>
                <a:cxn ang="0">
                  <a:pos x="218787" y="262544"/>
                </a:cxn>
                <a:cxn ang="0">
                  <a:pos x="218787" y="116183"/>
                </a:cxn>
                <a:cxn ang="0">
                  <a:pos x="218787" y="116183"/>
                </a:cxn>
                <a:cxn ang="0">
                  <a:pos x="217278" y="111656"/>
                </a:cxn>
                <a:cxn ang="0">
                  <a:pos x="217278" y="111656"/>
                </a:cxn>
                <a:cxn ang="0">
                  <a:pos x="217278" y="105621"/>
                </a:cxn>
                <a:cxn ang="0">
                  <a:pos x="217278" y="105621"/>
                </a:cxn>
                <a:cxn ang="0">
                  <a:pos x="217278" y="104112"/>
                </a:cxn>
                <a:cxn ang="0">
                  <a:pos x="217278" y="104112"/>
                </a:cxn>
                <a:cxn ang="0">
                  <a:pos x="212751" y="90532"/>
                </a:cxn>
                <a:cxn ang="0">
                  <a:pos x="206715" y="78461"/>
                </a:cxn>
                <a:cxn ang="0">
                  <a:pos x="200680" y="66390"/>
                </a:cxn>
                <a:cxn ang="0">
                  <a:pos x="191627" y="55828"/>
                </a:cxn>
                <a:cxn ang="0">
                  <a:pos x="179556" y="46775"/>
                </a:cxn>
                <a:cxn ang="0">
                  <a:pos x="168994" y="39230"/>
                </a:cxn>
                <a:cxn ang="0">
                  <a:pos x="156923" y="31686"/>
                </a:cxn>
                <a:cxn ang="0">
                  <a:pos x="141834" y="25650"/>
                </a:cxn>
                <a:cxn ang="0">
                  <a:pos x="116183" y="16597"/>
                </a:cxn>
                <a:cxn ang="0">
                  <a:pos x="87514" y="9053"/>
                </a:cxn>
                <a:cxn ang="0">
                  <a:pos x="61863" y="6035"/>
                </a:cxn>
                <a:cxn ang="0">
                  <a:pos x="39230" y="1508"/>
                </a:cxn>
                <a:cxn ang="0">
                  <a:pos x="39230" y="1508"/>
                </a:cxn>
                <a:cxn ang="0">
                  <a:pos x="28668" y="0"/>
                </a:cxn>
              </a:cxnLst>
              <a:rect l="0" t="0" r="0" b="0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3375"/>
            <a:ext cx="10440000" cy="108801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687472"/>
            <a:ext cx="10440000" cy="448652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80533" y="6350000"/>
            <a:ext cx="2698751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6489D9C7-5DC6-4263-87FF-7C99F6FB63C3}" type="datetime1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917" y="6350000"/>
            <a:ext cx="39581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页脚</a:t>
            </a: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8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5DD3DB80-B894-403A-B48E-6FDC1A72010E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그룹 18"/>
          <p:cNvGrpSpPr/>
          <p:nvPr/>
        </p:nvGrpSpPr>
        <p:grpSpPr>
          <a:xfrm>
            <a:off x="0" y="2266950"/>
            <a:ext cx="2798233" cy="2198688"/>
            <a:chOff x="0" y="1636653"/>
            <a:chExt cx="2633523" cy="1889508"/>
          </a:xfrm>
        </p:grpSpPr>
        <p:sp>
          <p:nvSpPr>
            <p:cNvPr id="7172" name="Freeform 113"/>
            <p:cNvSpPr/>
            <p:nvPr>
              <p:custDataLst>
                <p:tags r:id="rId5"/>
              </p:custDataLst>
            </p:nvPr>
          </p:nvSpPr>
          <p:spPr>
            <a:xfrm>
              <a:off x="748565" y="1637791"/>
              <a:ext cx="916883" cy="916883"/>
            </a:xfrm>
            <a:custGeom>
              <a:avLst/>
              <a:gdLst/>
              <a:ahLst/>
              <a:cxnLst>
                <a:cxn ang="0">
                  <a:pos x="916883" y="916883"/>
                </a:cxn>
                <a:cxn ang="0">
                  <a:pos x="0" y="0"/>
                </a:cxn>
                <a:cxn ang="0">
                  <a:pos x="916883" y="0"/>
                </a:cxn>
                <a:cxn ang="0">
                  <a:pos x="916883" y="916883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98B9D4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Freeform 115"/>
            <p:cNvSpPr/>
            <p:nvPr>
              <p:custDataLst>
                <p:tags r:id="rId6"/>
              </p:custDataLst>
            </p:nvPr>
          </p:nvSpPr>
          <p:spPr>
            <a:xfrm>
              <a:off x="1716639" y="1637791"/>
              <a:ext cx="916883" cy="916883"/>
            </a:xfrm>
            <a:custGeom>
              <a:avLst/>
              <a:gdLst/>
              <a:ahLst/>
              <a:cxnLst>
                <a:cxn ang="0">
                  <a:pos x="916883" y="916883"/>
                </a:cxn>
                <a:cxn ang="0">
                  <a:pos x="0" y="0"/>
                </a:cxn>
                <a:cxn ang="0">
                  <a:pos x="0" y="916883"/>
                </a:cxn>
                <a:cxn ang="0">
                  <a:pos x="916883" y="916883"/>
                </a:cxn>
              </a:cxnLst>
              <a:rect l="0" t="0" r="0" b="0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98B9D4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Freeform 117"/>
            <p:cNvSpPr/>
            <p:nvPr>
              <p:custDataLst>
                <p:tags r:id="rId7"/>
              </p:custDataLst>
            </p:nvPr>
          </p:nvSpPr>
          <p:spPr>
            <a:xfrm>
              <a:off x="1716640" y="2607003"/>
              <a:ext cx="916883" cy="918021"/>
            </a:xfrm>
            <a:custGeom>
              <a:avLst/>
              <a:gdLst/>
              <a:ahLst/>
              <a:cxnLst>
                <a:cxn ang="0">
                  <a:pos x="0" y="918021"/>
                </a:cxn>
                <a:cxn ang="0">
                  <a:pos x="916883" y="0"/>
                </a:cxn>
                <a:cxn ang="0">
                  <a:pos x="0" y="0"/>
                </a:cxn>
                <a:cxn ang="0">
                  <a:pos x="0" y="918021"/>
                </a:cxn>
              </a:cxnLst>
              <a:rect l="0" t="0" r="0" b="0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BD1E2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Freeform 119"/>
            <p:cNvSpPr/>
            <p:nvPr>
              <p:custDataLst>
                <p:tags r:id="rId8"/>
              </p:custDataLst>
            </p:nvPr>
          </p:nvSpPr>
          <p:spPr>
            <a:xfrm>
              <a:off x="748565" y="2608140"/>
              <a:ext cx="916883" cy="916883"/>
            </a:xfrm>
            <a:custGeom>
              <a:avLst/>
              <a:gdLst/>
              <a:ahLst/>
              <a:cxnLst>
                <a:cxn ang="0">
                  <a:pos x="0" y="916883"/>
                </a:cxn>
                <a:cxn ang="0">
                  <a:pos x="916883" y="0"/>
                </a:cxn>
                <a:cxn ang="0">
                  <a:pos x="916883" y="916883"/>
                </a:cxn>
                <a:cxn ang="0">
                  <a:pos x="0" y="916883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Freeform 118"/>
            <p:cNvSpPr/>
            <p:nvPr>
              <p:custDataLst>
                <p:tags r:id="rId9"/>
              </p:custDataLst>
            </p:nvPr>
          </p:nvSpPr>
          <p:spPr>
            <a:xfrm>
              <a:off x="1716639" y="2607003"/>
              <a:ext cx="916883" cy="9180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6883" y="918021"/>
                </a:cxn>
                <a:cxn ang="0">
                  <a:pos x="0" y="918021"/>
                </a:cxn>
                <a:cxn ang="0">
                  <a:pos x="0" y="0"/>
                </a:cxn>
              </a:cxnLst>
              <a:rect l="0" t="0" r="0" b="0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1E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Freeform 116"/>
            <p:cNvSpPr/>
            <p:nvPr>
              <p:custDataLst>
                <p:tags r:id="rId10"/>
              </p:custDataLst>
            </p:nvPr>
          </p:nvSpPr>
          <p:spPr>
            <a:xfrm>
              <a:off x="1716639" y="1637791"/>
              <a:ext cx="916883" cy="916883"/>
            </a:xfrm>
            <a:custGeom>
              <a:avLst/>
              <a:gdLst/>
              <a:ahLst/>
              <a:cxnLst>
                <a:cxn ang="0">
                  <a:pos x="0" y="916883"/>
                </a:cxn>
                <a:cxn ang="0">
                  <a:pos x="916883" y="0"/>
                </a:cxn>
                <a:cxn ang="0">
                  <a:pos x="0" y="0"/>
                </a:cxn>
                <a:cxn ang="0">
                  <a:pos x="0" y="916883"/>
                </a:cxn>
              </a:cxnLst>
              <a:rect l="0" t="0" r="0" b="0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Freeform 13"/>
            <p:cNvSpPr/>
            <p:nvPr>
              <p:custDataLst>
                <p:tags r:id="rId11"/>
              </p:custDataLst>
            </p:nvPr>
          </p:nvSpPr>
          <p:spPr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0" t="0" r="0" b="0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98B9D4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Freeform 13"/>
            <p:cNvSpPr/>
            <p:nvPr>
              <p:custDataLst>
                <p:tags r:id="rId12"/>
              </p:custDataLst>
            </p:nvPr>
          </p:nvSpPr>
          <p:spPr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0" t="0" r="0" b="0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Freeform 120"/>
            <p:cNvSpPr/>
            <p:nvPr>
              <p:custDataLst>
                <p:tags r:id="rId13"/>
              </p:custDataLst>
            </p:nvPr>
          </p:nvSpPr>
          <p:spPr>
            <a:xfrm>
              <a:off x="747427" y="2607003"/>
              <a:ext cx="918021" cy="918021"/>
            </a:xfrm>
            <a:custGeom>
              <a:avLst/>
              <a:gdLst/>
              <a:ahLst/>
              <a:cxnLst>
                <a:cxn ang="0">
                  <a:pos x="918021" y="918021"/>
                </a:cxn>
                <a:cxn ang="0">
                  <a:pos x="0" y="0"/>
                </a:cxn>
                <a:cxn ang="0">
                  <a:pos x="918021" y="0"/>
                </a:cxn>
                <a:cxn ang="0">
                  <a:pos x="918021" y="918021"/>
                </a:cxn>
              </a:cxnLst>
              <a:rect l="0" t="0" r="0" b="0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B698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114"/>
            <p:cNvSpPr/>
            <p:nvPr>
              <p:custDataLst>
                <p:tags r:id="rId14"/>
              </p:custDataLst>
            </p:nvPr>
          </p:nvSpPr>
          <p:spPr>
            <a:xfrm>
              <a:off x="748565" y="1637791"/>
              <a:ext cx="916883" cy="916883"/>
            </a:xfrm>
            <a:custGeom>
              <a:avLst/>
              <a:gdLst/>
              <a:ahLst/>
              <a:cxnLst>
                <a:cxn ang="0">
                  <a:pos x="916883" y="0"/>
                </a:cxn>
                <a:cxn ang="0">
                  <a:pos x="0" y="916883"/>
                </a:cxn>
                <a:cxn ang="0">
                  <a:pos x="916883" y="916883"/>
                </a:cxn>
                <a:cxn ang="0">
                  <a:pos x="916883" y="0"/>
                </a:cxn>
              </a:cxnLst>
              <a:rect l="0" t="0" r="0" b="0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98B9D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2933700" y="2463800"/>
            <a:ext cx="85619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542907"/>
            <a:ext cx="8007668" cy="777796"/>
          </a:xfrm>
        </p:spPr>
        <p:txBody>
          <a:bodyPr anchor="ctr">
            <a:normAutofit/>
          </a:bodyPr>
          <a:lstStyle>
            <a:lvl1pPr>
              <a:defRPr sz="27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80533" y="6350000"/>
            <a:ext cx="2698751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917" y="6350000"/>
            <a:ext cx="39581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8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300" y="333375"/>
            <a:ext cx="10439400" cy="13668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6800"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300" y="1854200"/>
            <a:ext cx="10439400" cy="4319588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80533" y="6350000"/>
            <a:ext cx="2698751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2022/9/27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917" y="6350000"/>
            <a:ext cx="39581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50000"/>
            <a:ext cx="2700867" cy="315913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45000">
              <a:srgbClr val="F6F9FB">
                <a:alpha val="100000"/>
              </a:srgbClr>
            </a:gs>
            <a:gs pos="94000">
              <a:srgbClr val="B2CBDF">
                <a:alpha val="100000"/>
              </a:srgbClr>
            </a:gs>
            <a:gs pos="98000">
              <a:srgbClr val="B2CBDF">
                <a:alpha val="100000"/>
              </a:srgbClr>
            </a:gs>
            <a:gs pos="100000">
              <a:srgbClr val="CCDCE9">
                <a:alpha val="100000"/>
              </a:srgbClr>
            </a:gs>
          </a:gsLst>
          <a:lin ang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0"/>
          <p:cNvSpPr txBox="1"/>
          <p:nvPr>
            <p:custDataLst>
              <p:tags r:id="rId3"/>
            </p:custDataLst>
          </p:nvPr>
        </p:nvSpPr>
        <p:spPr>
          <a:xfrm>
            <a:off x="807720" y="187325"/>
            <a:ext cx="2349500" cy="59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88EB8"/>
                </a:solidFill>
                <a:latin typeface="Arial Black" panose="020B0A04020102020204" charset="0"/>
                <a:ea typeface="微软雅黑" panose="020B0503020204020204" pitchFamily="34" charset="-122"/>
              </a:rPr>
              <a:t>吴国伟 院长</a:t>
            </a:r>
          </a:p>
        </p:txBody>
      </p:sp>
      <p:sp>
        <p:nvSpPr>
          <p:cNvPr id="24579" name="文本框 3"/>
          <p:cNvSpPr txBox="1"/>
          <p:nvPr/>
        </p:nvSpPr>
        <p:spPr>
          <a:xfrm>
            <a:off x="888683" y="1349375"/>
            <a:ext cx="80568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教授 、硕士生导师、博士生导师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所在单位：软件学院                                 任职 :软件学院院长、党委副书记</a:t>
            </a: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998220" y="2560053"/>
            <a:ext cx="3468688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678338" y="2268288"/>
            <a:ext cx="211138" cy="2111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1200" strike="noStrike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998220" y="1344613"/>
            <a:ext cx="3470275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文本框 29"/>
          <p:cNvSpPr txBox="1"/>
          <p:nvPr>
            <p:custDataLst>
              <p:tags r:id="rId7"/>
            </p:custDataLst>
          </p:nvPr>
        </p:nvSpPr>
        <p:spPr>
          <a:xfrm>
            <a:off x="888683" y="941388"/>
            <a:ext cx="3579812" cy="407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B698D"/>
                </a:solidFill>
                <a:latin typeface="Arial Black" panose="020B0A04020102020204" charset="0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77545" y="1136650"/>
            <a:ext cx="212725" cy="2127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1200" strike="noStrike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4585" name="文本框 29"/>
          <p:cNvSpPr txBox="1"/>
          <p:nvPr>
            <p:custDataLst>
              <p:tags r:id="rId9"/>
            </p:custDataLst>
          </p:nvPr>
        </p:nvSpPr>
        <p:spPr>
          <a:xfrm>
            <a:off x="888683" y="2170550"/>
            <a:ext cx="3578225" cy="407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B698D"/>
                </a:solidFill>
                <a:latin typeface="Arial Black" panose="020B0A04020102020204" charset="0"/>
                <a:ea typeface="微软雅黑" panose="020B0503020204020204" pitchFamily="34" charset="-122"/>
              </a:rPr>
              <a:t>主要研究方向</a:t>
            </a:r>
          </a:p>
        </p:txBody>
      </p:sp>
      <p:sp>
        <p:nvSpPr>
          <p:cNvPr id="24586" name="文本框 31"/>
          <p:cNvSpPr txBox="1"/>
          <p:nvPr/>
        </p:nvSpPr>
        <p:spPr>
          <a:xfrm>
            <a:off x="807720" y="2636717"/>
            <a:ext cx="9392285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主要研究方向为可信计算、智能云计算（人工智能和大数据）；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智能边缘计算、移动边缘计算；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智能网络安全、智能未来网络；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0"/>
            </p:custDataLst>
          </p:nvPr>
        </p:nvCxnSpPr>
        <p:spPr>
          <a:xfrm>
            <a:off x="996633" y="4201784"/>
            <a:ext cx="3470275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>
            <p:custDataLst>
              <p:tags r:id="rId11"/>
            </p:custDataLst>
          </p:nvPr>
        </p:nvSpPr>
        <p:spPr>
          <a:xfrm>
            <a:off x="678338" y="3879057"/>
            <a:ext cx="211138" cy="2111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1200" strike="noStrike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589" name="文本框 43"/>
          <p:cNvSpPr txBox="1"/>
          <p:nvPr>
            <p:custDataLst>
              <p:tags r:id="rId12"/>
            </p:custDataLst>
          </p:nvPr>
        </p:nvSpPr>
        <p:spPr>
          <a:xfrm>
            <a:off x="888683" y="3795384"/>
            <a:ext cx="3578225" cy="406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B698D"/>
                </a:solidFill>
                <a:latin typeface="Arial Black" panose="020B0A04020102020204" charset="0"/>
                <a:ea typeface="微软雅黑" panose="020B0503020204020204" pitchFamily="34" charset="-122"/>
              </a:rPr>
              <a:t>主要研究成果</a:t>
            </a:r>
          </a:p>
        </p:txBody>
      </p:sp>
      <p:sp>
        <p:nvSpPr>
          <p:cNvPr id="24590" name="文本框 44"/>
          <p:cNvSpPr txBox="1"/>
          <p:nvPr/>
        </p:nvSpPr>
        <p:spPr>
          <a:xfrm>
            <a:off x="807720" y="4330330"/>
            <a:ext cx="9615170" cy="18158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论文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近年来，在高水平期刊以第一作者或通讯作者发表的论文有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余篇被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检索，其中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篇，包括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CCF A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类论文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余篇。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科研项目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主持国家重点研发计划项目课题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项，国家自然科学基金项目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项，核高基重大专项子课题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项，教育部新世纪优秀人才项目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项，国防十二五预研项目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项，超百万级额度企业项目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全球实时创新基金项目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项，总经费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余万。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奖项荣誉：研究论文获辽宁省自然科学学术成果奖二等奖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项。通过山西省科技厅科技成果鉴定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项，拥有软件著作权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项，项目成果在山西省、北京市部分单位已得到应用。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403107-F6D4-31EB-C88D-11DC775D7F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2" y="261065"/>
            <a:ext cx="1527750" cy="1963893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7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UNIT_TYPE" val="a"/>
  <p:tag name="KSO_WM_UNIT_INDEX" val="1"/>
  <p:tag name="KSO_WM_UNIT_ID" val="custom20186729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i"/>
  <p:tag name="KSO_WM_UNIT_INDEX" val="1_2_2"/>
  <p:tag name="KSO_WM_UNIT_ID" val="custom20186729_7*m_h_i*1_2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i"/>
  <p:tag name="KSO_WM_UNIT_INDEX" val="1_2_1"/>
  <p:tag name="KSO_WM_UNIT_ID" val="custom20186729_7*m_h_i*1_2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i"/>
  <p:tag name="KSO_WM_UNIT_INDEX" val="1_1_2"/>
  <p:tag name="KSO_WM_UNIT_ID" val="custom20186729_7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a"/>
  <p:tag name="KSO_WM_UNIT_INDEX" val="1_1_1"/>
  <p:tag name="KSO_WM_UNIT_ID" val="custom20186729_7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i"/>
  <p:tag name="KSO_WM_UNIT_INDEX" val="1_1_1"/>
  <p:tag name="KSO_WM_UNIT_ID" val="custom20186729_7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a"/>
  <p:tag name="KSO_WM_UNIT_INDEX" val="1_1_1"/>
  <p:tag name="KSO_WM_UNIT_ID" val="custom20186729_7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i"/>
  <p:tag name="KSO_WM_UNIT_INDEX" val="1_3_2"/>
  <p:tag name="KSO_WM_UNIT_ID" val="custom20186729_7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i"/>
  <p:tag name="KSO_WM_UNIT_INDEX" val="1_3_1"/>
  <p:tag name="KSO_WM_UNIT_ID" val="custom20186729_7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729"/>
  <p:tag name="KSO_WM_TAG_VERSION" val="1.0"/>
  <p:tag name="KSO_WM_UNIT_TYPE" val="m_h_a"/>
  <p:tag name="KSO_WM_UNIT_INDEX" val="1_1_1"/>
  <p:tag name="KSO_WM_UNIT_ID" val="custom20186729_7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72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6729"/>
  <p:tag name="KSO_WM_TEMPLATE_CATEGORY" val="custom"/>
  <p:tag name="KSO_WM_TEMPLATE_THUMBS_INDEX" val="1、2、3、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98B9D3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1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98B9D3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Arial Black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MO</dc:creator>
  <cp:lastModifiedBy>MO CHEN</cp:lastModifiedBy>
  <cp:revision>175</cp:revision>
  <dcterms:created xsi:type="dcterms:W3CDTF">2019-06-19T02:08:00Z</dcterms:created>
  <dcterms:modified xsi:type="dcterms:W3CDTF">2022-09-27T06:52:32Z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