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57" r:id="rId4"/>
    <p:sldId id="256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BD299-47D5-EBE7-7E84-6695F751D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659D66-4E8E-539A-9DED-B51008AF5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6FCF5-8E8A-61FB-0318-DCFBCB79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FF7A-8992-4B15-9BD7-C50D679E7F0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2AF5F4-6477-ECA8-1126-EB08F9C5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66D1A-6E1E-6191-4BD6-7A987263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4400-374B-4A7A-A135-0B6A62D25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055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4DD4B-9466-DD45-3DF8-14693071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45E954-91AD-B659-969C-F88BFE9F7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89BF0-1F99-05FA-D6DD-3D83F755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FF7A-8992-4B15-9BD7-C50D679E7F0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7DC2D-B4C7-4D38-8E5D-2C7C8F0B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315B4-E0F8-3287-6573-AD5D4710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4400-374B-4A7A-A135-0B6A62D25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59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4B6E21-7C14-67AA-8C9F-A97D07D40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909FA2-EA69-BDDA-D726-09ECF167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A38C3-5E21-BA74-5480-25324989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FF7A-8992-4B15-9BD7-C50D679E7F0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42B411-8288-F782-120E-3D8F3581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F6410-5C33-228B-7A60-B2008F63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4400-374B-4A7A-A135-0B6A62D25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65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3BB6E-1D6B-B14E-9E70-6D166F06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178362-4320-9E25-2C02-03041334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25749-6B7B-C57F-F622-433E0FC5D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FF7A-8992-4B15-9BD7-C50D679E7F0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E770F0-6823-F3A4-4825-C42256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EEEEC1-447D-6480-7BA8-2D00C8C7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4400-374B-4A7A-A135-0B6A62D25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11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F2BE2-EB1B-1CA8-7C64-8B4DD89D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53899C-4CE3-1E08-C233-2BC61D668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DB373-1C42-B7C2-3F96-B81E060C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FF7A-8992-4B15-9BD7-C50D679E7F0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D17C6-8626-454C-D1C9-2E00C414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34F14-8A9B-1CC1-78C6-6437157F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4400-374B-4A7A-A135-0B6A62D25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95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6B35E-F592-6B1F-2F18-2542D738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D455B-AF51-8BCC-61B5-2C4BA7A21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8E58E1-E08B-534B-B047-339DBB5BC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FD2C33-2CA4-EACF-9086-36F355DF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FF7A-8992-4B15-9BD7-C50D679E7F0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8E89FC-A35E-D6C0-6B79-F707CFA9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EF2618-044F-730F-9092-50C0051D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4400-374B-4A7A-A135-0B6A62D25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464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A8CB8-4DA2-1744-67D0-9018259E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B5C94-BC2D-F651-78A5-DFB059775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A9182C-085E-1068-38C3-C7CF7EA7A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C7B00C-2C56-23E6-496F-28AE7EEBB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13C95F-A2FC-535F-6529-B28852147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2B66BE-FFF0-3564-C662-C2EA37D0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FF7A-8992-4B15-9BD7-C50D679E7F0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9B4B32-250C-8C0B-C127-83E41EE6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FA774F-3EE3-95E2-5CCA-F24D25C1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4400-374B-4A7A-A135-0B6A62D25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80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0447A-5C8D-10E0-B77A-D67E0295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C6D71E-6235-07E2-348E-DA3670EB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FF7A-8992-4B15-9BD7-C50D679E7F0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E2B12E-6362-1BD9-A895-D98F9DBE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CB57BF-F6D9-B029-4B6C-D97CB607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4400-374B-4A7A-A135-0B6A62D25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3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724C40-E726-2BDA-8221-E3D500BF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FF7A-8992-4B15-9BD7-C50D679E7F0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5AF745-9DB3-838B-EC2F-26E66020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F6EB5C-F545-4A79-BDCB-6148F8B2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4400-374B-4A7A-A135-0B6A62D25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8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E26DD-7486-FCB6-7C40-5A28E751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9E197F-4439-8F7B-51B3-6CE71B598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421A1-8129-F748-911D-B05670B0B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190F3-815A-D5B9-1BE7-238C7499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FF7A-8992-4B15-9BD7-C50D679E7F0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0C7341-7BCD-20D4-1A3A-2E5B9C6D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ABB274-2E9B-7AD8-8663-B7C87735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4400-374B-4A7A-A135-0B6A62D25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893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7703A-A35D-002C-C482-4C5BEA64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50AB68-C941-0078-8FD5-A88066E20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810C83-DC3D-E148-7125-308E8F1BD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F55416-571B-A11F-B8CA-6DD8607A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0FF7A-8992-4B15-9BD7-C50D679E7F0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00073-91C0-4B01-4CE7-CFD994B3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AEAC0-CE22-0635-CE92-59FFC4600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74400-374B-4A7A-A135-0B6A62D25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9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9D316F-0F51-15A3-9E2C-EFC24562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58F31-F733-4978-3100-A74E79929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028C92-1708-CE57-588F-2B6A825C0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0FF7A-8992-4B15-9BD7-C50D679E7F0C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7588AD-D7E8-0F05-F0F3-4C3C53D42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6A44F-0859-282A-13B8-B6358899C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74400-374B-4A7A-A135-0B6A62D257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CC409-4C03-04B5-476A-2E1885408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588" y="331773"/>
            <a:ext cx="8992949" cy="1049984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dirty="0"/>
              <a:t>小组讨论：如何排序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D3F9C8-2216-15EB-748A-03E664DB8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588" y="1497027"/>
            <a:ext cx="11523060" cy="50292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sz="3600" dirty="0"/>
              <a:t>基本介绍：</a:t>
            </a:r>
            <a:endParaRPr lang="en-US" altLang="zh-CN" sz="3600" dirty="0"/>
          </a:p>
          <a:p>
            <a:pPr algn="l"/>
            <a:r>
              <a:rPr lang="zh-CN" altLang="en-US" sz="3600" dirty="0"/>
              <a:t>排序分为内部</a:t>
            </a:r>
            <a:r>
              <a:rPr lang="en-US" altLang="zh-CN" sz="3600" dirty="0"/>
              <a:t>(</a:t>
            </a:r>
            <a:r>
              <a:rPr lang="zh-CN" altLang="en-US" sz="3600" dirty="0"/>
              <a:t>原地</a:t>
            </a:r>
            <a:r>
              <a:rPr lang="en-US" altLang="zh-CN" sz="3600" dirty="0"/>
              <a:t>)</a:t>
            </a:r>
            <a:r>
              <a:rPr lang="zh-CN" altLang="en-US" sz="3600" dirty="0"/>
              <a:t>排序和外部排序，关于外部排序，顾名思义，需要借用外部内存存储数据，常在数据规模较大时使用</a:t>
            </a:r>
            <a:endParaRPr lang="en-US" altLang="zh-CN" sz="3600" dirty="0"/>
          </a:p>
          <a:p>
            <a:pPr algn="l"/>
            <a:r>
              <a:rPr lang="zh-CN" altLang="en-US" sz="3600" dirty="0"/>
              <a:t>常见的内部排序有：</a:t>
            </a:r>
            <a:endParaRPr lang="en-US" altLang="zh-CN" sz="3600" dirty="0"/>
          </a:p>
          <a:p>
            <a:pPr algn="l"/>
            <a:r>
              <a:rPr lang="zh-CN" altLang="en-US" sz="3600" dirty="0"/>
              <a:t>冒泡排序，选择排序，插入排序，快排，堆排序等</a:t>
            </a:r>
            <a:endParaRPr lang="en-US" altLang="zh-CN" sz="3600" dirty="0"/>
          </a:p>
          <a:p>
            <a:pPr algn="l"/>
            <a:r>
              <a:rPr lang="zh-CN" altLang="en-US" sz="3600" dirty="0"/>
              <a:t>常见的外部排序有：</a:t>
            </a:r>
            <a:endParaRPr lang="en-US" altLang="zh-CN" sz="3600" dirty="0"/>
          </a:p>
          <a:p>
            <a:pPr algn="l"/>
            <a:r>
              <a:rPr lang="zh-CN" altLang="en-US" sz="3600" dirty="0"/>
              <a:t>计数排序，桶排序等</a:t>
            </a:r>
            <a:endParaRPr lang="en-US" altLang="zh-CN" sz="3600" dirty="0"/>
          </a:p>
          <a:p>
            <a:pPr algn="l"/>
            <a:endParaRPr lang="en-US" altLang="zh-CN" sz="3600" dirty="0"/>
          </a:p>
          <a:p>
            <a:pPr algn="l"/>
            <a:r>
              <a:rPr lang="zh-CN" altLang="en-US" sz="3600" dirty="0"/>
              <a:t>对于数据规模小的数组，我们讨论如何高效地使用内部排序</a:t>
            </a:r>
          </a:p>
        </p:txBody>
      </p:sp>
    </p:spTree>
    <p:extLst>
      <p:ext uri="{BB962C8B-B14F-4D97-AF65-F5344CB8AC3E}">
        <p14:creationId xmlns:p14="http://schemas.microsoft.com/office/powerpoint/2010/main" val="427613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A53E3-1CD8-A454-7583-06A76CDD7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61" y="202301"/>
            <a:ext cx="14660071" cy="823772"/>
          </a:xfrm>
        </p:spPr>
        <p:txBody>
          <a:bodyPr>
            <a:normAutofit/>
          </a:bodyPr>
          <a:lstStyle/>
          <a:p>
            <a:pPr algn="l"/>
            <a:r>
              <a:rPr lang="zh-CN" altLang="en-US" sz="4800" dirty="0"/>
              <a:t>如何高效地用内部排序算法给数组排序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D48C20-EFF5-9F5C-1073-2FD9C8515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761" y="1120747"/>
            <a:ext cx="11506874" cy="505752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dirty="0"/>
              <a:t>排序步骤：</a:t>
            </a:r>
            <a:endParaRPr lang="en-US" altLang="zh-CN" sz="3200" dirty="0"/>
          </a:p>
          <a:p>
            <a:pPr algn="l"/>
            <a:r>
              <a:rPr lang="zh-CN" altLang="en-US" sz="3200" dirty="0"/>
              <a:t>现有的许多原地排序算法如选择排序，插入排序，快排等，无论快慢，无论难易，他们的共通点是先比较，后交换</a:t>
            </a:r>
            <a:endParaRPr lang="en-US" altLang="zh-CN" sz="3200" dirty="0"/>
          </a:p>
          <a:p>
            <a:pPr algn="l"/>
            <a:r>
              <a:rPr lang="zh-CN" altLang="en-US" sz="3200" dirty="0"/>
              <a:t>排序花销：</a:t>
            </a:r>
            <a:endParaRPr lang="en-US" altLang="zh-CN" sz="3200" dirty="0"/>
          </a:p>
          <a:p>
            <a:pPr algn="l"/>
            <a:r>
              <a:rPr lang="zh-CN" altLang="en-US" sz="3200" dirty="0"/>
              <a:t>排序效率往往要分析其比较次数和交换次数，综合次数越少，效率往往越高</a:t>
            </a:r>
            <a:endParaRPr lang="en-US" altLang="zh-CN" sz="3200" dirty="0"/>
          </a:p>
          <a:p>
            <a:pPr algn="l"/>
            <a:endParaRPr lang="en-US" altLang="zh-CN" sz="3200" dirty="0"/>
          </a:p>
          <a:p>
            <a:pPr algn="l"/>
            <a:r>
              <a:rPr lang="zh-CN" altLang="en-US" sz="3200" dirty="0"/>
              <a:t>接下来讨论典型的插入排序的思路与优化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83984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 descr="图表&#10;&#10;描述已自动生成">
            <a:extLst>
              <a:ext uri="{FF2B5EF4-FFF2-40B4-BE49-F238E27FC236}">
                <a16:creationId xmlns:a16="http://schemas.microsoft.com/office/drawing/2014/main" id="{16E8217E-C7FA-0A16-CB2A-5FB681FEA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426" y="3016163"/>
            <a:ext cx="6169762" cy="384183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70EB7C4-39E8-95C0-6AEC-0C920816B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45" y="-48552"/>
            <a:ext cx="10515600" cy="1325563"/>
          </a:xfrm>
        </p:spPr>
        <p:txBody>
          <a:bodyPr/>
          <a:lstStyle/>
          <a:p>
            <a:r>
              <a:rPr lang="zh-CN" altLang="en-US" dirty="0"/>
              <a:t>分析与优化插入排序：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3ABCCC-F79F-4C5A-474F-91D3DDF39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29" y="1153986"/>
            <a:ext cx="11906756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开始：把第一位数看作有序，其后序列看作无序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排序：如图所示，从</a:t>
            </a:r>
            <a:r>
              <a:rPr lang="en-US" altLang="zh-CN" dirty="0"/>
              <a:t> 1 </a:t>
            </a:r>
            <a:r>
              <a:rPr lang="zh-CN" altLang="en-US" dirty="0"/>
              <a:t>开始扫描数组，向左方寻找比它小的数，找到则进</a:t>
            </a:r>
            <a:r>
              <a:rPr lang="en-US" altLang="zh-CN" dirty="0"/>
              <a:t>	  </a:t>
            </a:r>
            <a:r>
              <a:rPr lang="zh-CN" altLang="en-US" dirty="0"/>
              <a:t>行插入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优化：向左方寻找时，由于左方已经是有序的，所以可以结合二分查找法</a:t>
            </a:r>
          </a:p>
        </p:txBody>
      </p:sp>
    </p:spTree>
    <p:extLst>
      <p:ext uri="{BB962C8B-B14F-4D97-AF65-F5344CB8AC3E}">
        <p14:creationId xmlns:p14="http://schemas.microsoft.com/office/powerpoint/2010/main" val="29687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A5BAD-21BA-6B29-F5A1-7D137C0C7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9988"/>
            <a:ext cx="9144000" cy="1018023"/>
          </a:xfrm>
        </p:spPr>
        <p:txBody>
          <a:bodyPr/>
          <a:lstStyle/>
          <a:p>
            <a:r>
              <a:rPr lang="zh-CN" altLang="en-US" dirty="0"/>
              <a:t>二分插入排序法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6BCEB9-2C89-43EB-74B1-2407B62A9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729" y="5971921"/>
            <a:ext cx="1607618" cy="394487"/>
          </a:xfrm>
        </p:spPr>
        <p:txBody>
          <a:bodyPr>
            <a:normAutofit lnSpcReduction="10000"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848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09AA1-A897-C4D5-928B-4DF21180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809" y="295467"/>
            <a:ext cx="6895088" cy="1325563"/>
          </a:xfrm>
        </p:spPr>
        <p:txBody>
          <a:bodyPr/>
          <a:lstStyle/>
          <a:p>
            <a:r>
              <a:rPr lang="zh-CN" altLang="en-US" dirty="0"/>
              <a:t>代码实现：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5ABFD3B-064E-D8BA-5A85-5419D67E1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965" y="204385"/>
            <a:ext cx="3256451" cy="644923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B416579-A229-52BF-4AA1-8969D9B4221D}"/>
              </a:ext>
            </a:extLst>
          </p:cNvPr>
          <p:cNvSpPr txBox="1"/>
          <p:nvPr/>
        </p:nvSpPr>
        <p:spPr>
          <a:xfrm>
            <a:off x="3851809" y="1851428"/>
            <a:ext cx="795522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zh-CN" altLang="en-US" sz="2800" dirty="0"/>
              <a:t>声明变量： 用于二分查找的左右下标 </a:t>
            </a:r>
            <a:r>
              <a:rPr lang="en-US" altLang="zh-CN" sz="2800" dirty="0"/>
              <a:t>left , right</a:t>
            </a:r>
          </a:p>
          <a:p>
            <a:pPr marL="0" indent="0">
              <a:buNone/>
            </a:pPr>
            <a:r>
              <a:rPr lang="en-US" altLang="zh-CN" sz="2800" dirty="0"/>
              <a:t>		</a:t>
            </a:r>
            <a:r>
              <a:rPr lang="zh-CN" altLang="en-US" sz="2800" dirty="0"/>
              <a:t>用于交换两数的中间值</a:t>
            </a:r>
            <a:r>
              <a:rPr lang="en-US" altLang="zh-CN" sz="2800" dirty="0"/>
              <a:t> temp</a:t>
            </a:r>
          </a:p>
          <a:p>
            <a:pPr marL="0" indent="0">
              <a:buNone/>
            </a:pPr>
            <a:r>
              <a:rPr lang="zh-CN" altLang="en-US" sz="2800" dirty="0"/>
              <a:t>排序阶段： 由分析得，需要有两层循环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	</a:t>
            </a:r>
            <a:r>
              <a:rPr lang="zh-CN" altLang="en-US" sz="2800" dirty="0"/>
              <a:t>外层循环从头到尾遍历数组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	</a:t>
            </a:r>
            <a:r>
              <a:rPr lang="zh-CN" altLang="en-US" sz="2800" dirty="0"/>
              <a:t>内层循环向后方查找比自身小的数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查找阶段： 利用后方序列已经有序的特点，使</a:t>
            </a:r>
            <a:r>
              <a:rPr lang="en-US" altLang="zh-CN" sz="2800" dirty="0"/>
              <a:t>			</a:t>
            </a:r>
            <a:r>
              <a:rPr lang="zh-CN" altLang="en-US" sz="2800" dirty="0"/>
              <a:t>用二分查找法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92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EE58D-7B5D-7E01-B5F7-E6A26648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1" y="5358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6000" dirty="0"/>
              <a:t>快速排序：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6F358-8BA7-1B56-EB13-550CDAD5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41" y="1201120"/>
            <a:ext cx="11898663" cy="54788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/>
              <a:t>思路：有序数组中每个数左方的数均小于它，右方的数均大于它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对于一个乱序数组，将每一个基准点都复原到其位置后，该数组有序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开始：需要一个基准点，假设其为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[0]</a:t>
            </a:r>
          </a:p>
          <a:p>
            <a:pPr marL="0" indent="0">
              <a:buNone/>
            </a:pPr>
            <a:r>
              <a:rPr lang="zh-CN" altLang="en-US" sz="2400" dirty="0"/>
              <a:t>复原基准点：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第</a:t>
            </a:r>
            <a:r>
              <a:rPr lang="en-US" altLang="zh-CN" sz="2400" dirty="0"/>
              <a:t>1</a:t>
            </a:r>
            <a:r>
              <a:rPr lang="zh-CN" altLang="en-US" sz="2400" dirty="0"/>
              <a:t>次：在基准点右方序列的头和尾分别设立 </a:t>
            </a:r>
            <a:r>
              <a:rPr lang="en-US" altLang="zh-CN" sz="2400" dirty="0"/>
              <a:t>left, right</a:t>
            </a:r>
            <a:r>
              <a:rPr lang="zh-CN" altLang="en-US" sz="2400" dirty="0"/>
              <a:t>，第一次中，</a:t>
            </a:r>
            <a:r>
              <a:rPr lang="en-US" altLang="zh-CN" sz="2400" dirty="0"/>
              <a:t>left = 0, right = </a:t>
            </a:r>
            <a:r>
              <a:rPr lang="en-US" altLang="zh-CN" sz="2400" dirty="0" err="1"/>
              <a:t>len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   </a:t>
            </a:r>
            <a:r>
              <a:rPr lang="zh-CN" altLang="en-US" sz="2400" dirty="0"/>
              <a:t>由 </a:t>
            </a:r>
            <a:r>
              <a:rPr lang="en-US" altLang="zh-CN" sz="2400" dirty="0"/>
              <a:t>left </a:t>
            </a:r>
            <a:r>
              <a:rPr lang="zh-CN" altLang="en-US" sz="2400" dirty="0"/>
              <a:t>查找比基准点大的数，由 </a:t>
            </a:r>
            <a:r>
              <a:rPr lang="en-US" altLang="zh-CN" sz="2400" dirty="0"/>
              <a:t>right </a:t>
            </a:r>
            <a:r>
              <a:rPr lang="zh-CN" altLang="en-US" sz="2400" dirty="0"/>
              <a:t>查找比基准点小的数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   </a:t>
            </a:r>
            <a:r>
              <a:rPr lang="zh-CN" altLang="en-US" sz="2400" dirty="0"/>
              <a:t>两边均找到后交换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	   </a:t>
            </a:r>
            <a:r>
              <a:rPr lang="zh-CN" altLang="en-US" sz="2400" dirty="0"/>
              <a:t>当</a:t>
            </a:r>
            <a:r>
              <a:rPr lang="en-US" altLang="zh-CN" sz="2400" dirty="0"/>
              <a:t>left == right </a:t>
            </a:r>
            <a:r>
              <a:rPr lang="zh-CN" altLang="en-US" sz="2400" dirty="0"/>
              <a:t>时退出循环并将基准点恢复到正确的位置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之后的每一次复原：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数组都会被基准点分为左右两边，这时可将程序封装进函数进行递归操作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对于左边序列：新的 </a:t>
            </a:r>
            <a:r>
              <a:rPr lang="en-US" altLang="zh-CN" sz="2400" dirty="0"/>
              <a:t>left </a:t>
            </a:r>
            <a:r>
              <a:rPr lang="zh-CN" altLang="en-US" sz="2400" dirty="0"/>
              <a:t>为原本的 </a:t>
            </a:r>
            <a:r>
              <a:rPr lang="en-US" altLang="zh-CN" sz="2400" dirty="0"/>
              <a:t>left</a:t>
            </a:r>
            <a:r>
              <a:rPr lang="zh-CN" altLang="en-US" sz="2400" dirty="0"/>
              <a:t>，新的 </a:t>
            </a:r>
            <a:r>
              <a:rPr lang="en-US" altLang="zh-CN" sz="2400" dirty="0"/>
              <a:t>right </a:t>
            </a:r>
            <a:r>
              <a:rPr lang="zh-CN" altLang="en-US" sz="2400" dirty="0"/>
              <a:t>为基准点下标减 </a:t>
            </a:r>
            <a:r>
              <a:rPr lang="en-US" altLang="zh-CN" sz="2400" dirty="0"/>
              <a:t>1</a:t>
            </a:r>
          </a:p>
          <a:p>
            <a:pPr marL="0" indent="0">
              <a:buNone/>
            </a:pPr>
            <a:r>
              <a:rPr lang="zh-CN" altLang="en-US" sz="2400" dirty="0"/>
              <a:t>对于右边序列：新的 </a:t>
            </a:r>
            <a:r>
              <a:rPr lang="en-US" altLang="zh-CN" sz="2400" dirty="0"/>
              <a:t>left </a:t>
            </a:r>
            <a:r>
              <a:rPr lang="zh-CN" altLang="en-US" sz="2400" dirty="0"/>
              <a:t>为基准点下标</a:t>
            </a:r>
            <a:r>
              <a:rPr lang="en-US" altLang="zh-CN" sz="2400" dirty="0"/>
              <a:t> </a:t>
            </a:r>
            <a:r>
              <a:rPr lang="zh-CN" altLang="en-US" sz="2400" dirty="0"/>
              <a:t>加 </a:t>
            </a:r>
            <a:r>
              <a:rPr lang="en-US" altLang="zh-CN" sz="2400" dirty="0"/>
              <a:t>1</a:t>
            </a:r>
            <a:r>
              <a:rPr lang="zh-CN" altLang="en-US" sz="2400" dirty="0"/>
              <a:t>，新的</a:t>
            </a:r>
            <a:r>
              <a:rPr lang="en-US" altLang="zh-CN" sz="2400" dirty="0"/>
              <a:t> right </a:t>
            </a:r>
            <a:r>
              <a:rPr lang="zh-CN" altLang="en-US" sz="2400" dirty="0"/>
              <a:t>为原本的 </a:t>
            </a:r>
            <a:r>
              <a:rPr lang="en-US" altLang="zh-CN" sz="2400" dirty="0"/>
              <a:t>right</a:t>
            </a:r>
          </a:p>
          <a:p>
            <a:pPr marL="0" indent="0">
              <a:buNone/>
            </a:pPr>
            <a:r>
              <a:rPr lang="zh-CN" altLang="en-US" sz="2400" dirty="0"/>
              <a:t>新的基准点为 </a:t>
            </a:r>
            <a:r>
              <a:rPr lang="en-US" altLang="zh-CN" sz="2400" dirty="0" err="1"/>
              <a:t>arr</a:t>
            </a:r>
            <a:r>
              <a:rPr lang="en-US" altLang="zh-CN" sz="2400" dirty="0"/>
              <a:t>[left]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925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3A57F-E3F2-56AD-8C3D-2D8AFCAE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7" y="154733"/>
            <a:ext cx="10515600" cy="1325563"/>
          </a:xfrm>
        </p:spPr>
        <p:txBody>
          <a:bodyPr/>
          <a:lstStyle/>
          <a:p>
            <a:r>
              <a:rPr lang="zh-CN" altLang="en-US" dirty="0"/>
              <a:t>代码实现：</a:t>
            </a: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951F3A9D-0D92-E11E-F729-D4C5586BF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42" y="1178263"/>
            <a:ext cx="3681611" cy="5400192"/>
          </a:xfr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E15575AC-B540-F4B4-1318-3F0C61DFF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64" y="1178263"/>
            <a:ext cx="4540483" cy="2546481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3D9F7C3F-A09A-ED23-1746-D00931D96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164" y="3878359"/>
            <a:ext cx="7163168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68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518</Words>
  <Application>Microsoft Office PowerPoint</Application>
  <PresentationFormat>宽屏</PresentationFormat>
  <Paragraphs>43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小组讨论：如何排序</vt:lpstr>
      <vt:lpstr>如何高效地用内部排序算法给数组排序</vt:lpstr>
      <vt:lpstr>分析与优化插入排序：</vt:lpstr>
      <vt:lpstr>二分插入排序法</vt:lpstr>
      <vt:lpstr>代码实现：</vt:lpstr>
      <vt:lpstr>快速排序：</vt:lpstr>
      <vt:lpstr>代码实现：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小组讨论：如何排序</dc:title>
  <dc:creator>洛松 刘</dc:creator>
  <cp:lastModifiedBy>洛松 刘</cp:lastModifiedBy>
  <cp:revision>2</cp:revision>
  <dcterms:created xsi:type="dcterms:W3CDTF">2023-10-25T12:00:31Z</dcterms:created>
  <dcterms:modified xsi:type="dcterms:W3CDTF">2023-10-26T04:49:26Z</dcterms:modified>
</cp:coreProperties>
</file>