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69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览" id="{1674D9AF-B54A-C946-AA95-AF6BA35272FA}">
          <p14:sldIdLst>
            <p14:sldId id="256"/>
            <p14:sldId id="257"/>
          </p14:sldIdLst>
        </p14:section>
        <p14:section name="ES6" id="{72003517-F24E-104D-AC52-5180F1FC5E9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React 基础" id="{DE04CDDE-8F42-354C-9CAE-97E18D29F731}">
          <p14:sldIdLst>
            <p14:sldId id="258"/>
            <p14:sldId id="267"/>
            <p14:sldId id="268"/>
            <p14:sldId id="270"/>
            <p14:sldId id="271"/>
            <p14:sldId id="273"/>
            <p14:sldId id="272"/>
            <p14:sldId id="274"/>
            <p14:sldId id="275"/>
            <p14:sldId id="269"/>
            <p14:sldId id="276"/>
            <p14:sldId id="277"/>
            <p14:sldId id="278"/>
          </p14:sldIdLst>
        </p14:section>
        <p14:section name="Todo App" id="{2E6DB995-E365-D047-8D4D-0A4C227D1C84}">
          <p14:sldIdLst>
            <p14:sldId id="279"/>
            <p14:sldId id="280"/>
            <p14:sldId id="287"/>
            <p14:sldId id="281"/>
            <p14:sldId id="282"/>
            <p14:sldId id="283"/>
          </p14:sldIdLst>
        </p14:section>
        <p14:section name="总结" id="{840C5B2A-3FD5-D749-99F2-380683FBB2FB}">
          <p14:sldIdLst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6.ruanyifeng.com/" TargetMode="External"/><Relationship Id="rId2" Type="http://schemas.openxmlformats.org/officeDocument/2006/relationships/hyperlink" Target="https://babeljs.io/docs/en/lear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-hans.reactj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3074-57BE-5144-9337-B66565CCD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简明教程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8D58CFB-CD31-AF4F-8615-179902BE2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6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4EE19-6E97-A642-9809-8A0127B5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kumimoji="1" lang="en-US" altLang="zh-Hans" dirty="0"/>
              <a:t>6</a:t>
            </a:r>
            <a:r>
              <a:rPr kumimoji="1" lang="zh-Hans" altLang="en-US" dirty="0"/>
              <a:t> </a:t>
            </a:r>
            <a:r>
              <a:rPr kumimoji="1" lang="ja-JP" altLang="en-US"/>
              <a:t>资源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65882-4F3E-EC42-822F-11FB139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Learn ES2015</a:t>
            </a:r>
            <a:endParaRPr kumimoji="1" lang="en" altLang="ja-JP" dirty="0"/>
          </a:p>
          <a:p>
            <a:r>
              <a:rPr kumimoji="1" lang="en" altLang="ja-JP" dirty="0">
                <a:hlinkClick r:id="rId3"/>
              </a:rPr>
              <a:t>ECMAScript 6 </a:t>
            </a:r>
            <a:r>
              <a:rPr kumimoji="1" lang="ja-JP" altLang="en-US">
                <a:hlinkClick r:id="rId3"/>
              </a:rPr>
              <a:t>入门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5F44F-4C62-B64C-9F24-8673F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/>
              <a:t>React</a:t>
            </a:r>
            <a:r>
              <a:rPr lang="zh-Hans" altLang="en-US"/>
              <a:t> </a:t>
            </a:r>
            <a:r>
              <a:rPr lang="ja-JP" altLang="en-US"/>
              <a:t>基础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8A47F-07EB-004F-B01D-DDF30FDD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JSX</a:t>
            </a:r>
          </a:p>
          <a:p>
            <a:r>
              <a:rPr lang="ja-JP" altLang="en-US"/>
              <a:t>组件</a:t>
            </a:r>
            <a:endParaRPr lang="en-US" altLang="zh-Hans" dirty="0"/>
          </a:p>
          <a:p>
            <a:r>
              <a:rPr lang="ja-JP" altLang="en-US"/>
              <a:t>元素渲染</a:t>
            </a:r>
            <a:endParaRPr lang="en-US" altLang="ja-JP" dirty="0"/>
          </a:p>
          <a:p>
            <a:r>
              <a:rPr lang="ja-JP" altLang="en-US"/>
              <a:t>状态</a:t>
            </a:r>
            <a:endParaRPr lang="en-US" altLang="ja-JP" dirty="0"/>
          </a:p>
          <a:p>
            <a:r>
              <a:rPr lang="ja-JP" altLang="en-US"/>
              <a:t>事件处理</a:t>
            </a:r>
            <a:endParaRPr lang="en-US" altLang="ja-JP" dirty="0"/>
          </a:p>
          <a:p>
            <a:r>
              <a:rPr lang="ja-JP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355442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512A6-864C-174D-A363-482BD654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基础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ja-JP" altLang="en-US"/>
              <a:t>开始之前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E51F6-B966-004C-8B37-48CB90C0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创建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HelloWorld</a:t>
            </a:r>
            <a:r>
              <a:rPr kumimoji="1" lang="zh-Hans" altLang="en-US" dirty="0"/>
              <a:t> </a:t>
            </a:r>
            <a:r>
              <a:rPr kumimoji="1" lang="ja-JP" altLang="en-US"/>
              <a:t>应用</a:t>
            </a:r>
            <a:endParaRPr kumimoji="1" lang="en-US" altLang="ja-JP" dirty="0"/>
          </a:p>
          <a:p>
            <a:r>
              <a:rPr lang="en" altLang="ja-JP" dirty="0" err="1"/>
              <a:t>npx</a:t>
            </a:r>
            <a:r>
              <a:rPr lang="en" altLang="ja-JP" dirty="0"/>
              <a:t> create-react-app hello</a:t>
            </a:r>
            <a:r>
              <a:rPr lang="en-US" altLang="zh-Hans" dirty="0"/>
              <a:t>world</a:t>
            </a:r>
            <a:endParaRPr lang="en" altLang="ja-JP" dirty="0"/>
          </a:p>
          <a:p>
            <a:r>
              <a:rPr lang="en-US" altLang="zh-Hans" dirty="0"/>
              <a:t>cd</a:t>
            </a:r>
            <a:r>
              <a:rPr lang="zh-Hans" altLang="en-US" dirty="0"/>
              <a:t> </a:t>
            </a:r>
            <a:r>
              <a:rPr lang="en-US" altLang="zh-Hans" dirty="0" err="1"/>
              <a:t>helloworld</a:t>
            </a:r>
            <a:endParaRPr lang="en-US" altLang="zh-Hans" dirty="0"/>
          </a:p>
          <a:p>
            <a:r>
              <a:rPr lang="en-US" altLang="zh-Hans" dirty="0"/>
              <a:t>yarn</a:t>
            </a:r>
            <a:r>
              <a:rPr lang="zh-Hans" altLang="en-US" dirty="0"/>
              <a:t> </a:t>
            </a:r>
            <a:r>
              <a:rPr lang="en-US" altLang="zh-Hans" dirty="0"/>
              <a:t>start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39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F2D13-66D8-8B48-B7F2-026E15E9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基础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JSX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A6532-BA77-C54E-8CC9-D37A170B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JavaScript</a:t>
            </a:r>
            <a:r>
              <a:rPr kumimoji="1" lang="zh-Hans" altLang="en-US" dirty="0"/>
              <a:t> </a:t>
            </a:r>
            <a:r>
              <a:rPr kumimoji="1" lang="ja-JP" altLang="en-US"/>
              <a:t>的拓展语法</a:t>
            </a:r>
            <a:endParaRPr kumimoji="1" lang="en-US" altLang="ja-JP" dirty="0"/>
          </a:p>
          <a:p>
            <a:r>
              <a:rPr lang="en-US" altLang="zh-Hans" i="1" dirty="0"/>
              <a:t>”</a:t>
            </a:r>
            <a:r>
              <a:rPr lang="ja-JP" altLang="en-US" i="1"/>
              <a:t>可以嵌入</a:t>
            </a:r>
            <a:r>
              <a:rPr lang="en-US" altLang="ja-JP" i="1" dirty="0"/>
              <a:t> JS </a:t>
            </a:r>
            <a:r>
              <a:rPr lang="ja-JP" altLang="en-US" i="1"/>
              <a:t>表达式的</a:t>
            </a:r>
            <a:r>
              <a:rPr lang="en-US" altLang="ja-JP" i="1" dirty="0"/>
              <a:t> HTML</a:t>
            </a:r>
            <a:r>
              <a:rPr lang="en-US" altLang="zh-Hans" i="1" dirty="0"/>
              <a:t>”</a:t>
            </a:r>
            <a:endParaRPr kumimoji="1" lang="en-US" altLang="ja-JP" i="1" dirty="0"/>
          </a:p>
          <a:p>
            <a:r>
              <a:rPr kumimoji="1" lang="ja-JP" altLang="en-US"/>
              <a:t>使用小写驼峰式来命名属性</a:t>
            </a:r>
            <a:endParaRPr kumimoji="1" lang="en-US" altLang="ja-JP" dirty="0"/>
          </a:p>
          <a:p>
            <a:r>
              <a:rPr kumimoji="1" lang="en-US" altLang="zh-Hans" dirty="0"/>
              <a:t>JSX</a:t>
            </a:r>
            <a:r>
              <a:rPr kumimoji="1" lang="zh-Hans" altLang="en-US" dirty="0"/>
              <a:t> </a:t>
            </a:r>
            <a:r>
              <a:rPr kumimoji="1" lang="ja-JP" altLang="en-US"/>
              <a:t>也可作为表达式</a:t>
            </a:r>
            <a:endParaRPr kumimoji="1" lang="en-US" altLang="ja-JP" dirty="0"/>
          </a:p>
          <a:p>
            <a:r>
              <a:rPr kumimoji="1" lang="ja-JP" altLang="en-US"/>
              <a:t>注意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lang="en-US" altLang="ja-JP" dirty="0" err="1"/>
              <a:t>jsx</a:t>
            </a:r>
            <a:r>
              <a:rPr lang="zh-Hans" altLang="en-US" dirty="0"/>
              <a:t> </a:t>
            </a:r>
            <a:r>
              <a:rPr lang="ja-JP" altLang="en-US"/>
              <a:t>表达式只能返回一个标签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4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483C2-870E-E446-B8D3-F53213C9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基础</a:t>
            </a:r>
            <a:r>
              <a:rPr kumimoji="1"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组件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D9DDE-EE53-0342-8D29-04BE924A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/>
              <a:t>作用</a:t>
            </a:r>
            <a:endParaRPr kumimoji="1" lang="en-US" altLang="ja-JP" dirty="0"/>
          </a:p>
          <a:p>
            <a:pPr lvl="1"/>
            <a:r>
              <a:rPr lang="ja-JP" altLang="en-US"/>
              <a:t>将 </a:t>
            </a:r>
            <a:r>
              <a:rPr lang="en-US" altLang="ja-JP" dirty="0"/>
              <a:t>UI </a:t>
            </a:r>
            <a:r>
              <a:rPr lang="ja-JP" altLang="en-US"/>
              <a:t>拆分为独立可复用的代码片段，并对每个片段进行独立构思</a:t>
            </a:r>
            <a:endParaRPr kumimoji="1" lang="en-US" altLang="ja-JP" dirty="0"/>
          </a:p>
          <a:p>
            <a:r>
              <a:rPr kumimoji="1" lang="ja-JP" altLang="en-US"/>
              <a:t>分类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函数组件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类组件</a:t>
            </a:r>
            <a:endParaRPr lang="en-US" altLang="ja-JP" dirty="0"/>
          </a:p>
          <a:p>
            <a:r>
              <a:rPr lang="ja-JP" altLang="en-US"/>
              <a:t>通过</a:t>
            </a:r>
            <a:r>
              <a:rPr lang="zh-Hans" altLang="en-US" dirty="0"/>
              <a:t> </a:t>
            </a:r>
            <a:r>
              <a:rPr lang="en-US" altLang="zh-Hans" dirty="0"/>
              <a:t>props</a:t>
            </a:r>
            <a:r>
              <a:rPr lang="zh-Hans" altLang="en-US" dirty="0"/>
              <a:t> </a:t>
            </a:r>
            <a:r>
              <a:rPr lang="ja-JP" altLang="en-US"/>
              <a:t>属性进行数据传递</a:t>
            </a:r>
            <a:endParaRPr lang="en-US" altLang="ja-JP" dirty="0"/>
          </a:p>
          <a:p>
            <a:pPr lvl="1"/>
            <a:r>
              <a:rPr lang="en-US" altLang="ja-JP" dirty="0"/>
              <a:t>props</a:t>
            </a:r>
            <a:r>
              <a:rPr lang="zh-Hans" altLang="en-US" dirty="0"/>
              <a:t> </a:t>
            </a:r>
            <a:r>
              <a:rPr lang="ja-JP" altLang="en-US"/>
              <a:t>的属性是只读的</a:t>
            </a:r>
            <a:endParaRPr lang="en-US" altLang="ja-JP" dirty="0"/>
          </a:p>
          <a:p>
            <a:r>
              <a:rPr lang="ja-JP" altLang="en-US"/>
              <a:t>注意</a:t>
            </a:r>
            <a:endParaRPr lang="en-US" altLang="ja-JP" dirty="0"/>
          </a:p>
          <a:p>
            <a:pPr lvl="1"/>
            <a:r>
              <a:rPr lang="ja-JP" altLang="en-US"/>
              <a:t>组件名称必须以大写字母开头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866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A52C4-825F-DA48-9E5A-B9A295AC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组件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C84CE4-DD47-CE42-9D3E-A008E3D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函数组件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本质上</a:t>
            </a:r>
            <a:r>
              <a:rPr lang="en-US" altLang="ja-JP" dirty="0" err="1"/>
              <a:t>Javascript</a:t>
            </a:r>
            <a:r>
              <a:rPr lang="zh-Hans" altLang="en-US" dirty="0"/>
              <a:t> </a:t>
            </a:r>
            <a:r>
              <a:rPr lang="ja-JP" altLang="en-US"/>
              <a:t>函数</a:t>
            </a:r>
            <a:endParaRPr lang="en-US" altLang="ja-JP" dirty="0"/>
          </a:p>
          <a:p>
            <a:r>
              <a:rPr lang="ja-JP" altLang="en-US"/>
              <a:t>无状态</a:t>
            </a:r>
            <a:r>
              <a:rPr lang="zh-Hans" altLang="en-US" dirty="0"/>
              <a:t> </a:t>
            </a:r>
            <a:r>
              <a:rPr lang="en-US" altLang="zh-Hans" dirty="0"/>
              <a:t>(React</a:t>
            </a:r>
            <a:r>
              <a:rPr lang="zh-Hans" altLang="en-US" dirty="0"/>
              <a:t> </a:t>
            </a:r>
            <a:r>
              <a:rPr lang="en-US" altLang="zh-Hans" dirty="0"/>
              <a:t>v16.8</a:t>
            </a:r>
            <a:r>
              <a:rPr lang="zh-Hans" altLang="en-US" dirty="0"/>
              <a:t> </a:t>
            </a:r>
            <a:r>
              <a:rPr lang="en-US" altLang="zh-Hans" dirty="0"/>
              <a:t>Hook</a:t>
            </a:r>
            <a:r>
              <a:rPr lang="ja-JP" altLang="en-US"/>
              <a:t>中</a:t>
            </a:r>
            <a:r>
              <a:rPr lang="zh-Hans" altLang="en-US" dirty="0"/>
              <a:t> </a:t>
            </a:r>
            <a:r>
              <a:rPr lang="ja-JP" altLang="en-US"/>
              <a:t>可添加状态</a:t>
            </a:r>
            <a:r>
              <a:rPr lang="en-US" altLang="zh-Hans" dirty="0"/>
              <a:t>)</a:t>
            </a:r>
          </a:p>
          <a:p>
            <a:r>
              <a:rPr kumimoji="1" lang="ja-JP" altLang="en-US"/>
              <a:t>函数的第一个参数为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props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33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A52C4-825F-DA48-9E5A-B9A295AC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组件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C84CE4-DD47-CE42-9D3E-A008E3D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7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/>
              <a:t>类组件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有状态</a:t>
            </a:r>
            <a:r>
              <a:rPr lang="zh-Hans" altLang="en-US" dirty="0"/>
              <a:t> </a:t>
            </a:r>
            <a:r>
              <a:rPr lang="en-US" altLang="zh-Hans" dirty="0"/>
              <a:t>(React</a:t>
            </a:r>
            <a:r>
              <a:rPr lang="zh-Hans" altLang="en-US" dirty="0"/>
              <a:t> </a:t>
            </a:r>
            <a:r>
              <a:rPr lang="en-US" altLang="zh-Hans" dirty="0"/>
              <a:t>v16.8</a:t>
            </a:r>
            <a:r>
              <a:rPr lang="zh-Hans" altLang="en-US" dirty="0"/>
              <a:t> </a:t>
            </a:r>
            <a:r>
              <a:rPr lang="ja-JP" altLang="en-US"/>
              <a:t>之前有状态组件的唯一选择</a:t>
            </a:r>
            <a:r>
              <a:rPr lang="en-US" altLang="zh-Hans" dirty="0"/>
              <a:t>)</a:t>
            </a:r>
          </a:p>
          <a:p>
            <a:r>
              <a:rPr lang="en-US" altLang="zh-Hans" dirty="0"/>
              <a:t>props</a:t>
            </a:r>
            <a:r>
              <a:rPr lang="zh-Hans" altLang="en-US" dirty="0"/>
              <a:t> </a:t>
            </a:r>
            <a:r>
              <a:rPr lang="ja-JP" altLang="en-US"/>
              <a:t>为该类的属性</a:t>
            </a:r>
            <a:endParaRPr lang="en-US" altLang="ja-JP" dirty="0"/>
          </a:p>
          <a:p>
            <a:r>
              <a:rPr lang="en-US" altLang="zh-Hans" dirty="0"/>
              <a:t>render</a:t>
            </a:r>
            <a:r>
              <a:rPr lang="zh-Hans" altLang="en-US" dirty="0"/>
              <a:t> </a:t>
            </a:r>
            <a:r>
              <a:rPr lang="ja-JP" altLang="en-US"/>
              <a:t>方法返回组件的渲染结果</a:t>
            </a:r>
            <a:endParaRPr lang="en-US" altLang="ja-JP" dirty="0"/>
          </a:p>
          <a:p>
            <a:r>
              <a:rPr lang="ja-JP" altLang="en-US"/>
              <a:t>生命周期函数</a:t>
            </a:r>
            <a:endParaRPr lang="en-US" altLang="ja-JP" dirty="0"/>
          </a:p>
          <a:p>
            <a:pPr lvl="1"/>
            <a:r>
              <a:rPr lang="en" altLang="ja-JP" b="1" dirty="0" err="1"/>
              <a:t>componentDidMount</a:t>
            </a:r>
            <a:r>
              <a:rPr lang="en" altLang="ja-JP" b="1" dirty="0"/>
              <a:t>()</a:t>
            </a:r>
          </a:p>
          <a:p>
            <a:pPr lvl="1"/>
            <a:r>
              <a:rPr lang="en" altLang="ja-JP" dirty="0" err="1"/>
              <a:t>componentDidUpdate</a:t>
            </a:r>
            <a:r>
              <a:rPr lang="en" altLang="ja-JP" dirty="0"/>
              <a:t>()</a:t>
            </a:r>
          </a:p>
          <a:p>
            <a:pPr lvl="1"/>
            <a:r>
              <a:rPr lang="en" altLang="ja-JP" dirty="0" err="1"/>
              <a:t>componentWillUnmount</a:t>
            </a:r>
            <a:r>
              <a:rPr lang="en-US" altLang="zh-Hans" dirty="0"/>
              <a:t>()</a:t>
            </a:r>
          </a:p>
          <a:p>
            <a:pPr lvl="1"/>
            <a:r>
              <a:rPr lang="en-US" altLang="zh-Hans" dirty="0"/>
              <a:t>…</a:t>
            </a:r>
            <a:endParaRPr lang="en" altLang="ja-JP" dirty="0"/>
          </a:p>
          <a:p>
            <a:pPr lvl="1"/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65261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DEA7C-5CBE-B94A-9EB7-058552D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组件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74E1A-502F-CD4A-ABDC-8CE7DBB6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/>
              <a:t>类组件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状态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正确使用</a:t>
            </a:r>
            <a:r>
              <a:rPr lang="ja-JP" altLang="en-US"/>
              <a:t>状态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不要直接修改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state</a:t>
            </a:r>
            <a:r>
              <a:rPr lang="zh-Hans" altLang="en-US" dirty="0"/>
              <a:t> </a:t>
            </a:r>
            <a:r>
              <a:rPr lang="ja-JP" altLang="en-US"/>
              <a:t>的更新可能是异步的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因此不要同步依赖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ja-JP" altLang="en-US"/>
              <a:t>的更新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Hans" dirty="0"/>
              <a:t>state</a:t>
            </a:r>
            <a:r>
              <a:rPr kumimoji="1" lang="zh-Hans" altLang="en-US" dirty="0"/>
              <a:t> </a:t>
            </a:r>
            <a:r>
              <a:rPr kumimoji="1" lang="ja-JP" altLang="en-US"/>
              <a:t>的更新可能会被合并</a:t>
            </a:r>
            <a:endParaRPr lang="en-US" altLang="ja-JP" dirty="0"/>
          </a:p>
          <a:p>
            <a:r>
              <a:rPr kumimoji="1" lang="ja-JP" altLang="en-US"/>
              <a:t>原则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Single source of truth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单向数据流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534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2579-0FA1-734E-AA4E-C547210B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事件处理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EA480-C944-484D-8EE7-FEBDDF4D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类似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DOM</a:t>
            </a:r>
            <a:r>
              <a:rPr kumimoji="1" lang="en-US" altLang="ja-JP" dirty="0"/>
              <a:t> </a:t>
            </a:r>
            <a:r>
              <a:rPr kumimoji="1" lang="ja-JP" altLang="en-US"/>
              <a:t>的事件处理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ja-JP" altLang="en-US"/>
              <a:t>语法上存在区别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事件的命名采用小写驼峰式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使用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JSX</a:t>
            </a:r>
            <a:r>
              <a:rPr kumimoji="1" lang="zh-Hans" altLang="en-US" dirty="0"/>
              <a:t> </a:t>
            </a:r>
            <a:r>
              <a:rPr kumimoji="1" lang="ja-JP" altLang="en-US"/>
              <a:t>语法时需要传入一个函数作为事件处理函数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ja-JP" altLang="en-US"/>
              <a:t>而不是字符串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不能通过</a:t>
            </a:r>
            <a:r>
              <a:rPr lang="ja-JP" altLang="en-US"/>
              <a:t>返回</a:t>
            </a:r>
            <a:r>
              <a:rPr lang="zh-Hans" altLang="en-US" dirty="0"/>
              <a:t> </a:t>
            </a:r>
            <a:r>
              <a:rPr lang="en-US" altLang="zh-Hans" dirty="0"/>
              <a:t>false</a:t>
            </a:r>
            <a:r>
              <a:rPr lang="zh-Hans" altLang="en-US" dirty="0"/>
              <a:t> </a:t>
            </a:r>
            <a:r>
              <a:rPr lang="ja-JP" altLang="en-US"/>
              <a:t>的方式来阻止默认行为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必须显式调用</a:t>
            </a:r>
            <a:r>
              <a:rPr lang="zh-Hans" altLang="en-US" dirty="0"/>
              <a:t> </a:t>
            </a:r>
            <a:r>
              <a:rPr lang="en-US" altLang="zh-Hans" dirty="0" err="1"/>
              <a:t>preventDefault</a:t>
            </a:r>
            <a:r>
              <a:rPr lang="en-US" altLang="zh-Hans" dirty="0"/>
              <a:t>()</a:t>
            </a:r>
          </a:p>
          <a:p>
            <a:r>
              <a:rPr lang="ja-JP" altLang="en-US"/>
              <a:t>注意点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类组件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ja-JP" altLang="en-US"/>
              <a:t>绑定问题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51478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45390-2C5F-E745-9448-6BEF0221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元素渲染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3CB69-7D1B-8342-A9D2-7F7BB65F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表单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表单组件拥有自己的状态</a:t>
            </a:r>
            <a:endParaRPr kumimoji="1" lang="en-US" altLang="ja-JP" dirty="0"/>
          </a:p>
          <a:p>
            <a:r>
              <a:rPr kumimoji="1" lang="en-US" altLang="ja-JP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使用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state</a:t>
            </a:r>
            <a:r>
              <a:rPr kumimoji="1" lang="zh-Hans" altLang="en-US" dirty="0"/>
              <a:t> </a:t>
            </a:r>
            <a:r>
              <a:rPr kumimoji="1" lang="ja-JP" altLang="en-US"/>
              <a:t>来管理状态</a:t>
            </a:r>
            <a:endParaRPr kumimoji="1" lang="en-US" altLang="ja-JP" dirty="0"/>
          </a:p>
          <a:p>
            <a:r>
              <a:rPr kumimoji="1" lang="ja-JP" altLang="en-US"/>
              <a:t>使用受控组件</a:t>
            </a:r>
            <a:r>
              <a:rPr lang="ja-JP" altLang="en-US"/>
              <a:t>来控制用户输入过程中表单发生的操作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使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ja-JP" altLang="en-US"/>
              <a:t>称为</a:t>
            </a:r>
            <a:r>
              <a:rPr lang="en-US" altLang="zh-Hans" dirty="0"/>
              <a:t>”</a:t>
            </a:r>
            <a:r>
              <a:rPr lang="ja-JP" altLang="en-US"/>
              <a:t>唯一数据源</a:t>
            </a:r>
            <a:r>
              <a:rPr lang="en-US" altLang="zh-Hans" dirty="0"/>
              <a:t>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5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95D12-BD12-AB49-AECC-C34CEBAE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59771-75E5-9B4A-9F56-DE23B19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kumimoji="1" lang="en-US" altLang="zh-Hans" dirty="0"/>
              <a:t>6</a:t>
            </a:r>
            <a:r>
              <a:rPr kumimoji="1" lang="zh-Hans" altLang="en-US" dirty="0"/>
              <a:t> </a:t>
            </a:r>
            <a:r>
              <a:rPr kumimoji="1" lang="ja-JP" altLang="en-US"/>
              <a:t>简介</a:t>
            </a:r>
            <a:endParaRPr kumimoji="1" lang="en-US" altLang="ja-JP" dirty="0"/>
          </a:p>
          <a:p>
            <a:r>
              <a:rPr kumimoji="1" lang="en-US" altLang="ja-JP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基础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(HelloWorld)</a:t>
            </a:r>
          </a:p>
          <a:p>
            <a:r>
              <a:rPr lang="ja-JP" altLang="en-US"/>
              <a:t>实践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34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7FEB-979C-714B-B76B-ED416B3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元素渲染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80B4D-4ED8-3B49-89A7-6F3F8B7C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局部更新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ja-JP" altLang="en-US"/>
              <a:t>底层</a:t>
            </a:r>
            <a:r>
              <a:rPr lang="zh-Hans" altLang="en-US" dirty="0"/>
              <a:t> </a:t>
            </a:r>
            <a:r>
              <a:rPr lang="en-US" altLang="zh-Hans" dirty="0" err="1"/>
              <a:t>VirtualDOM</a:t>
            </a:r>
            <a:r>
              <a:rPr lang="en-US" altLang="zh-Hans" dirty="0"/>
              <a:t>)</a:t>
            </a:r>
          </a:p>
          <a:p>
            <a:r>
              <a:rPr kumimoji="1" lang="ja-JP" altLang="en-US"/>
              <a:t>条件渲染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ans" dirty="0"/>
              <a:t>&amp;&amp;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三元运算符</a:t>
            </a:r>
            <a:endParaRPr lang="en-US" altLang="ja-JP" dirty="0"/>
          </a:p>
          <a:p>
            <a:r>
              <a:rPr lang="ja-JP" altLang="en-US"/>
              <a:t>阻止组件渲染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返回</a:t>
            </a:r>
            <a:r>
              <a:rPr lang="zh-Hans" altLang="en-US" dirty="0"/>
              <a:t> </a:t>
            </a:r>
            <a:r>
              <a:rPr lang="en-US" altLang="zh-Hans" dirty="0"/>
              <a:t>null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75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9403-6A96-1B41-A9C2-173ACCAC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基础</a:t>
            </a:r>
            <a:r>
              <a:rPr kumimoji="1"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列表渲染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EEA4F5-4912-1346-AF81-BFA0C01F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Key</a:t>
            </a:r>
          </a:p>
          <a:p>
            <a:pPr lvl="1"/>
            <a:r>
              <a:rPr kumimoji="1" lang="ja-JP" altLang="en-US"/>
              <a:t>帮助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ja-JP" altLang="en-US"/>
              <a:t>识别哪些元素被改变了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ja-JP" altLang="en-US"/>
              <a:t>比如被添加或修改</a:t>
            </a:r>
            <a:endParaRPr kumimoji="1" lang="en-US" altLang="ja-JP" dirty="0"/>
          </a:p>
          <a:p>
            <a:pPr lvl="1"/>
            <a:r>
              <a:rPr lang="ja-JP" altLang="en-US"/>
              <a:t>在兄弟节点之间必须唯一</a:t>
            </a:r>
            <a:endParaRPr lang="en-US" altLang="ja-JP" dirty="0"/>
          </a:p>
          <a:p>
            <a:r>
              <a:rPr kumimoji="1" lang="ja-JP" altLang="en-US"/>
              <a:t>渲染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map</a:t>
            </a:r>
            <a:r>
              <a:rPr kumimoji="1" lang="zh-Hans" altLang="en-US" dirty="0"/>
              <a:t> </a:t>
            </a:r>
            <a:r>
              <a:rPr kumimoji="1" lang="ja-JP" altLang="en-US"/>
              <a:t>函数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0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152C1-E3F0-BF4D-A9A7-C730ACBB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r>
              <a:rPr lang="zh-Hans" altLang="en-US" dirty="0"/>
              <a:t> </a:t>
            </a:r>
            <a:r>
              <a:rPr lang="ja-JP" altLang="en-US"/>
              <a:t>最佳实践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9327FA-FE33-BA4D-ACF8-4D7DE676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使用组合而不是继承</a:t>
            </a:r>
            <a:endParaRPr kumimoji="1" lang="en-US" altLang="ja-JP" dirty="0"/>
          </a:p>
          <a:p>
            <a:r>
              <a:rPr kumimoji="1" lang="ja-JP" altLang="en-US"/>
              <a:t>确保数据的单向传递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B3C4-D7F5-2740-8E5C-889DCDD7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r>
              <a:rPr kumimoji="1" lang="zh-Hans" altLang="en-US" dirty="0"/>
              <a:t> </a:t>
            </a:r>
            <a:r>
              <a:rPr lang="ja-JP" altLang="en-US"/>
              <a:t>基础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参考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AB1D3-B773-D742-84EE-C9B91EBD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React</a:t>
            </a:r>
            <a:r>
              <a:rPr kumimoji="1" lang="ja-JP" altLang="en-US">
                <a:hlinkClick r:id="rId2"/>
              </a:rPr>
              <a:t>官方文档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02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F76CB-BC3E-1D4B-90A1-EE45E12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实践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687A5-6EF2-7741-84FC-F8EEF1EE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Hook</a:t>
            </a:r>
          </a:p>
          <a:p>
            <a:r>
              <a:rPr lang="en-US" altLang="ja-JP" dirty="0" err="1"/>
              <a:t>Todo</a:t>
            </a:r>
            <a:r>
              <a:rPr lang="zh-Hans" altLang="en-US" dirty="0"/>
              <a:t> </a:t>
            </a:r>
            <a:r>
              <a:rPr lang="en-US" altLang="zh-Hans" dirty="0"/>
              <a:t>App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7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BD9DD-E125-464A-8CCB-90E9CC3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实践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React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Hook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0D58B-AF93-DE4F-925D-A43E0D1C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使用规则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只能在</a:t>
            </a:r>
            <a:r>
              <a:rPr lang="ja-JP" altLang="en-US" b="1"/>
              <a:t>函数最外层</a:t>
            </a:r>
            <a:r>
              <a:rPr lang="ja-JP" altLang="en-US"/>
              <a:t>调用 </a:t>
            </a:r>
            <a:r>
              <a:rPr lang="en" altLang="ja-JP" dirty="0"/>
              <a:t>Hook</a:t>
            </a:r>
            <a:r>
              <a:rPr lang="ja-JP" altLang="en"/>
              <a:t>。</a:t>
            </a:r>
            <a:r>
              <a:rPr lang="ja-JP" altLang="en-US"/>
              <a:t>不要在循环、条件判断或者子函数中调用。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只能在 </a:t>
            </a:r>
            <a:r>
              <a:rPr lang="en" altLang="ja-JP" b="1" dirty="0"/>
              <a:t>React </a:t>
            </a:r>
            <a:r>
              <a:rPr lang="ja-JP" altLang="en-US" b="1"/>
              <a:t>的函数组件</a:t>
            </a:r>
            <a:r>
              <a:rPr lang="ja-JP" altLang="en-US"/>
              <a:t>中调用 </a:t>
            </a:r>
            <a:r>
              <a:rPr lang="en" altLang="ja-JP" dirty="0"/>
              <a:t>Hook</a:t>
            </a:r>
            <a:r>
              <a:rPr lang="ja-JP" altLang="en"/>
              <a:t>。</a:t>
            </a:r>
            <a:r>
              <a:rPr lang="ja-JP" altLang="en-US"/>
              <a:t>不要在其他 </a:t>
            </a:r>
            <a:r>
              <a:rPr lang="en" altLang="ja-JP" dirty="0"/>
              <a:t>JavaScript </a:t>
            </a:r>
            <a:r>
              <a:rPr lang="ja-JP" altLang="en-US"/>
              <a:t>函数中调用。</a:t>
            </a:r>
            <a:endParaRPr lang="en-US" altLang="ja-JP" dirty="0"/>
          </a:p>
          <a:p>
            <a:r>
              <a:rPr kumimoji="1" lang="en-US" altLang="ja-JP" dirty="0" err="1"/>
              <a:t>React</a:t>
            </a:r>
            <a:r>
              <a:rPr kumimoji="1" lang="en-US" altLang="zh-Hans" dirty="0" err="1"/>
              <a:t>.useState</a:t>
            </a:r>
            <a:r>
              <a:rPr kumimoji="1" lang="en-US" altLang="zh-Hans" dirty="0"/>
              <a:t>(&lt;</a:t>
            </a:r>
            <a:r>
              <a:rPr kumimoji="1" lang="ja-JP" altLang="en-US"/>
              <a:t>初始值</a:t>
            </a:r>
            <a:r>
              <a:rPr kumimoji="1" lang="en-US" altLang="zh-Hans" dirty="0"/>
              <a:t>&gt;)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97A49-715D-6F48-95A0-5C7246D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实践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Todo</a:t>
            </a:r>
            <a:r>
              <a:rPr kumimoji="1" lang="en-US" altLang="zh-Hans" dirty="0"/>
              <a:t>-App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lang="ja-JP" altLang="en-US"/>
              <a:t>成品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BDDD4F-113D-3E4B-B3C7-F39EACDF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844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97A49-715D-6F48-95A0-5C7246D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实践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Todo</a:t>
            </a:r>
            <a:r>
              <a:rPr kumimoji="1" lang="en-US" altLang="zh-Hans" dirty="0"/>
              <a:t>-App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step1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4E228E3-8379-E24A-9E53-005F7998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04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97A49-715D-6F48-95A0-5C7246D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实践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Todo</a:t>
            </a:r>
            <a:r>
              <a:rPr kumimoji="1" lang="en-US" altLang="zh-Hans" dirty="0"/>
              <a:t>-App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step2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B18D29-C14D-4042-A7BE-6E1EC317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3009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1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97A49-715D-6F48-95A0-5C7246D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实践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Todo</a:t>
            </a:r>
            <a:r>
              <a:rPr kumimoji="1" lang="en-US" altLang="zh-Hans" dirty="0"/>
              <a:t>-App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step3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BDDD4F-113D-3E4B-B3C7-F39EACDF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844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726A3-9424-5C48-95D4-56021D99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</a:t>
            </a:r>
            <a:r>
              <a:rPr lang="en-US" altLang="zh-Hans" dirty="0"/>
              <a:t>6</a:t>
            </a:r>
            <a:r>
              <a:rPr lang="ja-JP" altLang="en-US"/>
              <a:t>简介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7C79D-C884-8F4B-B707-72FAC04F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ES6 </a:t>
            </a:r>
            <a:r>
              <a:rPr kumimoji="1" lang="ja-JP" altLang="en-US"/>
              <a:t>又称</a:t>
            </a:r>
            <a:r>
              <a:rPr kumimoji="1" lang="zh-Hans" altLang="en-US" dirty="0"/>
              <a:t> </a:t>
            </a:r>
            <a:r>
              <a:rPr lang="en-US" altLang="zh-Hans" dirty="0"/>
              <a:t>ES2015,</a:t>
            </a:r>
            <a:r>
              <a:rPr lang="zh-Hans" altLang="en-US" dirty="0"/>
              <a:t> </a:t>
            </a:r>
            <a:r>
              <a:rPr lang="ja-JP" altLang="en-US"/>
              <a:t>即</a:t>
            </a:r>
            <a:r>
              <a:rPr lang="zh-Hans" altLang="en-US" dirty="0"/>
              <a:t> </a:t>
            </a:r>
            <a:r>
              <a:rPr lang="en-US" altLang="zh-Hans" dirty="0"/>
              <a:t>2015</a:t>
            </a:r>
            <a:r>
              <a:rPr lang="zh-Hans" altLang="en-US" dirty="0"/>
              <a:t> </a:t>
            </a:r>
            <a:r>
              <a:rPr lang="ja-JP" altLang="en-US"/>
              <a:t>发布的</a:t>
            </a:r>
            <a:r>
              <a:rPr lang="zh-Hans" altLang="en-US" dirty="0"/>
              <a:t> </a:t>
            </a:r>
            <a:r>
              <a:rPr lang="en" altLang="ja-JP" dirty="0"/>
              <a:t>ECMAScript</a:t>
            </a:r>
            <a:r>
              <a:rPr lang="zh-Hans" altLang="en-US" dirty="0"/>
              <a:t> </a:t>
            </a:r>
            <a:r>
              <a:rPr lang="ja-JP" altLang="en-US"/>
              <a:t>标准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en" altLang="ja-JP" dirty="0"/>
              <a:t>ECMAScript</a:t>
            </a:r>
            <a:r>
              <a:rPr lang="zh-Hans" altLang="en-US" dirty="0"/>
              <a:t> </a:t>
            </a:r>
            <a:r>
              <a:rPr lang="ja-JP" altLang="en-US"/>
              <a:t>即</a:t>
            </a:r>
            <a:r>
              <a:rPr lang="zh-Hans" altLang="en-US" dirty="0"/>
              <a:t> </a:t>
            </a:r>
            <a:r>
              <a:rPr lang="en-US" altLang="zh-Hans" dirty="0"/>
              <a:t>JavaScript</a:t>
            </a:r>
            <a:r>
              <a:rPr lang="zh-Hans" altLang="en-US" dirty="0"/>
              <a:t> </a:t>
            </a:r>
            <a:r>
              <a:rPr lang="ja-JP" altLang="en-US"/>
              <a:t>的标准</a:t>
            </a:r>
            <a:r>
              <a:rPr lang="en-US" altLang="zh-Hans" dirty="0"/>
              <a:t>).</a:t>
            </a:r>
          </a:p>
          <a:p>
            <a:r>
              <a:rPr lang="en-US" altLang="ja-JP" dirty="0"/>
              <a:t>Let</a:t>
            </a:r>
            <a:r>
              <a:rPr lang="zh-Hans" altLang="en-US" dirty="0"/>
              <a:t> </a:t>
            </a:r>
            <a:r>
              <a:rPr lang="en-US" altLang="zh-Hans" dirty="0"/>
              <a:t>/</a:t>
            </a:r>
            <a:r>
              <a:rPr lang="zh-Hans" altLang="en-US" dirty="0"/>
              <a:t> </a:t>
            </a:r>
            <a:r>
              <a:rPr lang="en-US" altLang="zh-Hans" dirty="0" err="1"/>
              <a:t>const</a:t>
            </a:r>
            <a:endParaRPr lang="en-US" altLang="ja-JP" dirty="0"/>
          </a:p>
          <a:p>
            <a:r>
              <a:rPr lang="ja-JP" altLang="en-US"/>
              <a:t>箭头函数</a:t>
            </a:r>
            <a:endParaRPr lang="en-US" altLang="ja-JP" dirty="0"/>
          </a:p>
          <a:p>
            <a:r>
              <a:rPr kumimoji="1" lang="ja-JP" altLang="en-US"/>
              <a:t>类</a:t>
            </a:r>
            <a:endParaRPr kumimoji="1" lang="en-US" altLang="ja-JP" dirty="0"/>
          </a:p>
          <a:p>
            <a:r>
              <a:rPr kumimoji="1" lang="ja-JP" altLang="en-US"/>
              <a:t>解构</a:t>
            </a:r>
            <a:r>
              <a:rPr kumimoji="1" lang="zh-Hans" altLang="en-US" dirty="0"/>
              <a:t> </a:t>
            </a:r>
            <a:r>
              <a:rPr lang="en-US" altLang="zh-Hans" dirty="0"/>
              <a:t>/</a:t>
            </a:r>
            <a:r>
              <a:rPr lang="zh-Hans" altLang="en-US" dirty="0"/>
              <a:t> </a:t>
            </a:r>
            <a:r>
              <a:rPr lang="ja-JP" altLang="en-US"/>
              <a:t>展开</a:t>
            </a:r>
            <a:endParaRPr lang="en-US" altLang="ja-JP" dirty="0"/>
          </a:p>
          <a:p>
            <a:r>
              <a:rPr kumimoji="1" lang="ja-JP" altLang="en-US"/>
              <a:t>模块</a:t>
            </a:r>
            <a:endParaRPr kumimoji="1" lang="en-US" altLang="ja-JP" dirty="0"/>
          </a:p>
          <a:p>
            <a:r>
              <a:rPr lang="en-US" altLang="zh-Hans" dirty="0"/>
              <a:t>…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078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5B2BC-81A5-EA42-9F88-1360F6B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FAQ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8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2F8BD-66DE-204D-B154-87868019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2761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0F12B-CE25-284E-A062-8276EF02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lang="en-US" altLang="zh-Hans" dirty="0"/>
              <a:t>6</a:t>
            </a:r>
            <a:r>
              <a:rPr lang="ja-JP" altLang="en-US"/>
              <a:t>简介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声明</a:t>
            </a:r>
            <a:endParaRPr kumimoji="1" lang="ja-JP" altLang="en-US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896564E4-ED39-2241-9D06-31F74A855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253083"/>
              </p:ext>
            </p:extLst>
          </p:nvPr>
        </p:nvGraphicFramePr>
        <p:xfrm>
          <a:off x="1141413" y="2249488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53237443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96169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549702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4998073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3449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块级作用域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变量提升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变量可重新赋值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可重复声明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ans" dirty="0" err="1"/>
                        <a:t>var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没有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ans" dirty="0"/>
                        <a:t>let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ans" dirty="0" err="1"/>
                        <a:t>const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0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4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D729F-BCDC-B64B-81B0-7E04111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Es6</a:t>
            </a:r>
            <a:r>
              <a:rPr kumimoji="1" lang="en-US" altLang="ja-JP" dirty="0"/>
              <a:t> </a:t>
            </a:r>
            <a:r>
              <a:rPr kumimoji="1" lang="ja-JP" altLang="en-US"/>
              <a:t>简介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ja-JP" altLang="en-US"/>
              <a:t>箭头函数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981E3-A81A-5849-9936-0E847E94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使用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=&gt;</a:t>
            </a:r>
            <a:r>
              <a:rPr lang="zh-Hans" altLang="en-US" dirty="0"/>
              <a:t> </a:t>
            </a:r>
            <a:r>
              <a:rPr lang="ja-JP" altLang="en-US"/>
              <a:t>语法定义</a:t>
            </a:r>
            <a:endParaRPr lang="en-US" altLang="ja-JP" dirty="0"/>
          </a:p>
          <a:p>
            <a:r>
              <a:rPr lang="ja-JP" altLang="en-US"/>
              <a:t>支持</a:t>
            </a:r>
            <a:r>
              <a:rPr lang="zh-Hans" altLang="en-US" dirty="0"/>
              <a:t> </a:t>
            </a:r>
            <a:r>
              <a:rPr lang="ja-JP" altLang="en-US"/>
              <a:t>表达式</a:t>
            </a:r>
            <a:r>
              <a:rPr lang="zh-Hans" altLang="en-US" dirty="0"/>
              <a:t> </a:t>
            </a:r>
            <a:r>
              <a:rPr lang="ja-JP" altLang="en-US"/>
              <a:t>与</a:t>
            </a:r>
            <a:r>
              <a:rPr lang="zh-Hans" altLang="en-US" dirty="0"/>
              <a:t> </a:t>
            </a:r>
            <a:r>
              <a:rPr lang="ja-JP" altLang="en-US"/>
              <a:t>语句</a:t>
            </a:r>
            <a:r>
              <a:rPr lang="zh-Hans" altLang="en-US" dirty="0"/>
              <a:t> 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 this</a:t>
            </a:r>
            <a:r>
              <a:rPr lang="zh-Hans" altLang="en-US" dirty="0"/>
              <a:t> </a:t>
            </a:r>
            <a:r>
              <a:rPr lang="ja-JP" altLang="en-US"/>
              <a:t>绑定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2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0BBA-1CF7-FC46-86AA-A946E542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kumimoji="1" lang="en-US" altLang="zh-Hans" dirty="0"/>
              <a:t>6</a:t>
            </a:r>
            <a:r>
              <a:rPr kumimoji="1" lang="en-US" altLang="ja-JP" dirty="0"/>
              <a:t> </a:t>
            </a:r>
            <a:r>
              <a:rPr kumimoji="1" lang="ja-JP" altLang="en-US"/>
              <a:t>简介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ja-JP" altLang="en-US"/>
              <a:t>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06BDE-CD28-654B-8F88-7EE2E5A3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使用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</a:t>
            </a:r>
            <a:r>
              <a:rPr kumimoji="1" lang="zh-Hans" altLang="en-US" dirty="0"/>
              <a:t> </a:t>
            </a:r>
            <a:r>
              <a:rPr kumimoji="1" lang="ja-JP" altLang="en-US"/>
              <a:t>关键字定义</a:t>
            </a:r>
            <a:endParaRPr kumimoji="1" lang="en-US" altLang="ja-JP" dirty="0"/>
          </a:p>
          <a:p>
            <a:r>
              <a:rPr lang="ja-JP" altLang="en-US"/>
              <a:t>使用</a:t>
            </a:r>
            <a:r>
              <a:rPr lang="zh-Hans" altLang="en-US" dirty="0"/>
              <a:t> </a:t>
            </a:r>
            <a:r>
              <a:rPr lang="en-US" altLang="zh-Hans" dirty="0"/>
              <a:t>extends</a:t>
            </a:r>
            <a:r>
              <a:rPr lang="zh-Hans" altLang="en-US" dirty="0"/>
              <a:t> </a:t>
            </a:r>
            <a:r>
              <a:rPr lang="ja-JP" altLang="en-US"/>
              <a:t>继承</a:t>
            </a:r>
            <a:endParaRPr lang="en-US" altLang="ja-JP" dirty="0"/>
          </a:p>
          <a:p>
            <a:r>
              <a:rPr lang="ja-JP" altLang="en-US"/>
              <a:t>语法糖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本质上还是基于原型链的继承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00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C3673-C17D-954A-916C-4E657585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kumimoji="1" lang="en-US" altLang="zh-Hans" dirty="0"/>
              <a:t>6</a:t>
            </a:r>
            <a:r>
              <a:rPr kumimoji="1" lang="en-US" altLang="ja-JP" dirty="0"/>
              <a:t> </a:t>
            </a:r>
            <a:r>
              <a:rPr kumimoji="1" lang="ja-JP" altLang="en-US"/>
              <a:t>简介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ja-JP" altLang="en-US"/>
              <a:t>解构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AC8E2-FAB5-C048-826A-3A8DB851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支持数组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lang="ja-JP" altLang="en-US"/>
              <a:t>对象</a:t>
            </a:r>
            <a:endParaRPr lang="en-US" altLang="ja-JP" dirty="0"/>
          </a:p>
          <a:p>
            <a:r>
              <a:rPr lang="ja-JP" altLang="en-US"/>
              <a:t>同时定义多个变量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681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77DEC-CD34-B545-9DE7-6E2AB978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ES6</a:t>
            </a:r>
            <a:r>
              <a:rPr kumimoji="1" lang="zh-Hans" altLang="en-US" dirty="0"/>
              <a:t> </a:t>
            </a:r>
            <a:r>
              <a:rPr kumimoji="1" lang="ja-JP" altLang="en-US"/>
              <a:t>简介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ja-JP" altLang="en-US"/>
              <a:t>展开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2C6018-6A87-9C4B-89F8-9838A250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支持数组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ja-JP" altLang="en-US"/>
              <a:t>对象</a:t>
            </a:r>
            <a:endParaRPr kumimoji="1" lang="en-US" altLang="ja-JP" dirty="0"/>
          </a:p>
          <a:p>
            <a:r>
              <a:rPr lang="ja-JP" altLang="en-US"/>
              <a:t>构造一个新的对象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CE517-6499-5942-8583-FE8DA104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</a:t>
            </a:r>
            <a:r>
              <a:rPr kumimoji="1" lang="en-US" altLang="zh-Hans" dirty="0"/>
              <a:t>6</a:t>
            </a:r>
            <a:r>
              <a:rPr kumimoji="1" lang="zh-Hans" altLang="en-US" dirty="0"/>
              <a:t> </a:t>
            </a:r>
            <a:r>
              <a:rPr kumimoji="1" lang="ja-JP" altLang="en-US"/>
              <a:t>简介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ja-JP" altLang="en-US"/>
              <a:t>模块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AC6BA-C43C-7243-A16D-7898F37A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zh-Hans" altLang="en-US" dirty="0"/>
              <a:t> </a:t>
            </a: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ja-JP" altLang="en-US"/>
              <a:t>导出</a:t>
            </a:r>
            <a:endParaRPr lang="en-US" altLang="ja-JP" dirty="0"/>
          </a:p>
          <a:p>
            <a:r>
              <a:rPr kumimoji="1" lang="ja-JP" altLang="en-US"/>
              <a:t>使用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import</a:t>
            </a:r>
            <a:r>
              <a:rPr kumimoji="1" lang="zh-Hans" altLang="en-US" dirty="0"/>
              <a:t> </a:t>
            </a:r>
            <a:r>
              <a:rPr kumimoji="1" lang="ja-JP" altLang="en-US"/>
              <a:t>导入</a:t>
            </a:r>
            <a:endParaRPr kumimoji="1" lang="en-US" altLang="ja-JP" dirty="0"/>
          </a:p>
          <a:p>
            <a:r>
              <a:rPr lang="ja-JP" altLang="en-US"/>
              <a:t>只能有一个默认导出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其名字为</a:t>
            </a:r>
            <a:r>
              <a:rPr lang="zh-Hans" altLang="en-US" dirty="0"/>
              <a:t> </a:t>
            </a:r>
            <a:r>
              <a:rPr lang="en-US" altLang="zh-Hans" dirty="0"/>
              <a:t>default</a:t>
            </a:r>
          </a:p>
          <a:p>
            <a:r>
              <a:rPr lang="ja-JP" altLang="en-US"/>
              <a:t>可以导出函数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类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ja-JP" altLang="en-US"/>
              <a:t>变量</a:t>
            </a:r>
            <a:r>
              <a:rPr lang="en-US" altLang="zh-Han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16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273</TotalTime>
  <Words>497</Words>
  <Application>Microsoft Macintosh PowerPoint</Application>
  <PresentationFormat>ワイド画面</PresentationFormat>
  <Paragraphs>155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ＭＳ Ｐゴシック</vt:lpstr>
      <vt:lpstr>宋体</vt:lpstr>
      <vt:lpstr>Arial</vt:lpstr>
      <vt:lpstr>Trebuchet MS</vt:lpstr>
      <vt:lpstr>Tw Cen MT</vt:lpstr>
      <vt:lpstr>回路</vt:lpstr>
      <vt:lpstr>React 简明教程</vt:lpstr>
      <vt:lpstr>概览</vt:lpstr>
      <vt:lpstr>ES6简介</vt:lpstr>
      <vt:lpstr>ES6简介 – 声明</vt:lpstr>
      <vt:lpstr>Es6 简介 – 箭头函数</vt:lpstr>
      <vt:lpstr>ES6 简介 – 类</vt:lpstr>
      <vt:lpstr>ES6 简介 – 解构</vt:lpstr>
      <vt:lpstr>ES6 简介 – 展开</vt:lpstr>
      <vt:lpstr>ES6 简介 – 模块</vt:lpstr>
      <vt:lpstr>ES6 资源</vt:lpstr>
      <vt:lpstr>React 基础</vt:lpstr>
      <vt:lpstr>React 基础 – 开始之前</vt:lpstr>
      <vt:lpstr>React 基础 - JSX</vt:lpstr>
      <vt:lpstr>React 基础 – 组件</vt:lpstr>
      <vt:lpstr>React 基础 – 组件</vt:lpstr>
      <vt:lpstr>React 基础 – 组件</vt:lpstr>
      <vt:lpstr>React 基础 – 组件</vt:lpstr>
      <vt:lpstr>React 基础 – 事件处理</vt:lpstr>
      <vt:lpstr>React 基础 – 元素渲染</vt:lpstr>
      <vt:lpstr>React 基础 – 元素渲染</vt:lpstr>
      <vt:lpstr>React 基础 – 列表渲染</vt:lpstr>
      <vt:lpstr>React 最佳实践</vt:lpstr>
      <vt:lpstr>React 基础 – 参考</vt:lpstr>
      <vt:lpstr>实践</vt:lpstr>
      <vt:lpstr>实践 – React Hook</vt:lpstr>
      <vt:lpstr>实践 – Todo-App – 成品</vt:lpstr>
      <vt:lpstr>实践 – Todo-App – step1</vt:lpstr>
      <vt:lpstr>实践 – Todo-App – step2</vt:lpstr>
      <vt:lpstr>实践 – Todo-App – step3</vt:lpstr>
      <vt:lpstr>FAQ</vt:lpstr>
      <vt:lpstr>谢谢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简明教程</dc:title>
  <dc:creator>Microsoft Office ユーザー</dc:creator>
  <cp:lastModifiedBy>Microsoft Office ユーザー</cp:lastModifiedBy>
  <cp:revision>56</cp:revision>
  <dcterms:created xsi:type="dcterms:W3CDTF">2019-08-09T23:17:35Z</dcterms:created>
  <dcterms:modified xsi:type="dcterms:W3CDTF">2019-08-10T03:52:47Z</dcterms:modified>
</cp:coreProperties>
</file>