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861E0-F39F-0EF9-D88C-D82746B87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0FEE2C-37AC-DAAA-6A5D-CB9664ED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EADF1D-2246-E30E-F97B-1B7FB264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6D8CD-C8F4-BFB0-078E-6970A2FC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8B49E0-A62B-5132-E80A-9A37D2EE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2ECCC-F857-D070-4E5D-6D9575A9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E14B55-9BAF-6512-DDBA-D9B90547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77AB6-0343-C553-0C31-D4C69FAA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DEFD3-1ECD-71C6-4402-F00AAEA0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34324-6BEC-E2D8-C937-5888795E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67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425B5A-C9EE-A9B8-3229-7B22D67E2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D48ACE-1CF3-3098-A488-7AC5D5584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9DC00-3851-91D7-24AA-B6367C2D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F4C76-E5EB-8A73-1AE3-85B214A1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EC1DD-D081-7CC8-612A-D303DA35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8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415B1-8122-F1F9-2D79-8AE0FE89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3936DB-F710-B3C7-2E06-81C9017A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1BA7-FF10-A76E-DD62-CD03500F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4341A-3683-54E1-9FCC-0AE7E96F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E24F3-B609-0C2E-99B8-E86EC369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34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CFA71-542B-C1AE-0D77-2CB4349F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2E7D9-E523-E832-664D-B749E13E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F84C1-74CC-7C73-B385-211B7984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3512B-6DEF-BC37-A66F-34CDF376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CAD8B4-4601-13C6-3BD2-8A7E35DC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38CD5-1A96-EEA3-F358-880A15C6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4F0A3-546A-6615-71C9-7D9911D62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9BDB00-F63C-7C60-1375-ADA26102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303728-26C9-5323-DA55-FDD162CA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F0BF79-DA95-5DB2-D997-713422BD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15482-0CD3-2D7E-5698-94BCF5B6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0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6B17C-AEE9-4ED3-E0CB-E571DA7D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18D1C-461E-A722-B285-7478F3AB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2FCA75-6543-903E-C604-73A95CCEC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D8F65E-BF34-6869-4519-232468F7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C499E-CB33-496C-EB06-8F314F23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B320A4-258E-0286-81E9-CCD88A43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54DE70-6426-18D3-19AF-1921A8CF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192EBC-C5D1-6320-1F85-85A1F268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9C453-4AA2-8C9F-0AC3-AE1E0A5B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115C6B-BC30-5D58-A57F-119DCC54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E4B5DB-19A6-4CC0-5300-1F8D2B1B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A74D5A-AE4C-4020-01DA-B5CDCFC8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2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CA7A52-A868-48BA-83A0-2EBF1A97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2CE3FE-E15E-ACEB-DD7A-7A8487B7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5BFACF-6227-8BB5-5FF8-CD473C73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5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45B98-D64C-61EA-F33C-9F62C53A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B8BC-FBFD-356D-EE3B-C7313D37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1CF325-750A-778C-5003-5BB71FCE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AFF36E-4BA8-428B-28EE-71FF0826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FEA5FC-0E6C-0267-3347-DCB0AB4F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169B0-3477-5F40-937E-EE12A381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AFFD2-BA9E-F68A-634F-08695C5F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0BAFA7-EFD5-1C23-A59E-E61B58803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039767-D780-6F1E-F3F9-D1FD33A9B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DF8E20-9845-75F8-2311-142FFB2B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789AAE-4F91-A756-F604-F9D51565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F8D1F0-4B95-D194-0E3E-9276CD6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2457F-F151-1B22-5E85-E91FF563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4C65E8-94E1-7343-71B6-A5B08D9F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5F0268-974E-C0A7-754E-884BD68A3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FA52-6612-4873-BA94-7794FAF56A6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BF03E6-0ABE-EDC9-ED12-EAFBD0EC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C8309-9A3F-3384-44A7-3350EF42E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9015-05A0-4217-9599-689F15978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AS-REP Roasting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2073E5-CAA2-E3DA-027F-DB7F89B6E0FD}"/>
              </a:ext>
            </a:extLst>
          </p:cNvPr>
          <p:cNvSpPr txBox="1"/>
          <p:nvPr/>
        </p:nvSpPr>
        <p:spPr>
          <a:xfrm>
            <a:off x="251670" y="470000"/>
            <a:ext cx="296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ポートスキャン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8479393-57CC-47E7-7B9C-96D387A5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5" y="746999"/>
            <a:ext cx="8257261" cy="377733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28EC335-2FBE-64A3-5F1E-E19BFF3A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6" y="4868366"/>
            <a:ext cx="6562684" cy="13437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3907C5-A0C4-9FB7-ED83-F1CD53A430C8}"/>
              </a:ext>
            </a:extLst>
          </p:cNvPr>
          <p:cNvSpPr txBox="1"/>
          <p:nvPr/>
        </p:nvSpPr>
        <p:spPr>
          <a:xfrm>
            <a:off x="251669" y="4601371"/>
            <a:ext cx="296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共有フォルダ列挙</a:t>
            </a:r>
          </a:p>
        </p:txBody>
      </p:sp>
    </p:spTree>
    <p:extLst>
      <p:ext uri="{BB962C8B-B14F-4D97-AF65-F5344CB8AC3E}">
        <p14:creationId xmlns:p14="http://schemas.microsoft.com/office/powerpoint/2010/main" val="74468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AS-REP Roasting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04574F-8634-1650-A77C-6D5A2B3A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0" y="734915"/>
            <a:ext cx="6061775" cy="44622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2073E5-CAA2-E3DA-027F-DB7F89B6E0FD}"/>
              </a:ext>
            </a:extLst>
          </p:cNvPr>
          <p:cNvSpPr txBox="1"/>
          <p:nvPr/>
        </p:nvSpPr>
        <p:spPr>
          <a:xfrm>
            <a:off x="251670" y="470000"/>
            <a:ext cx="296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IPC$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共有を利用したユーザ名列挙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B55B49-F1D0-96D8-167E-EF4ED947F6AA}"/>
              </a:ext>
            </a:extLst>
          </p:cNvPr>
          <p:cNvSpPr txBox="1"/>
          <p:nvPr/>
        </p:nvSpPr>
        <p:spPr>
          <a:xfrm>
            <a:off x="251670" y="5218730"/>
            <a:ext cx="3951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参考：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Remote Services: SMB/Windows Admin Shares</a:t>
            </a:r>
          </a:p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https://attack.mitre.org/techniques/T1021/002/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C76CBAC-C31A-F95E-4598-27F9A010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25" y="734915"/>
            <a:ext cx="5565225" cy="6380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D2A5ABF-9F33-B44C-4ACC-2345C7F0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25" y="1768416"/>
            <a:ext cx="5565225" cy="2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AS-REP Roasting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2073E5-CAA2-E3DA-027F-DB7F89B6E0FD}"/>
              </a:ext>
            </a:extLst>
          </p:cNvPr>
          <p:cNvSpPr txBox="1"/>
          <p:nvPr/>
        </p:nvSpPr>
        <p:spPr>
          <a:xfrm>
            <a:off x="251670" y="470000"/>
            <a:ext cx="296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AS-REP Roasting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によるパスワードクラック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59FB5EA-2550-2BFC-BCF3-8FBD109B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7" y="746999"/>
            <a:ext cx="8859497" cy="233701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AC0B4D-EC3A-B732-45C4-7249D7CE6718}"/>
              </a:ext>
            </a:extLst>
          </p:cNvPr>
          <p:cNvSpPr txBox="1"/>
          <p:nvPr/>
        </p:nvSpPr>
        <p:spPr>
          <a:xfrm>
            <a:off x="251670" y="3084018"/>
            <a:ext cx="7600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※t-skid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DONT_REQ_PREAUTH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フラグ有効なため、パスワードなしに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TGT(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およびパスワードハッシュ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を取得可能。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02038C-46A1-5923-07C1-81C34020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7" y="3633407"/>
            <a:ext cx="8859497" cy="146431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9FE0BA-A65E-814C-3E23-E79E2F5CFBE5}"/>
              </a:ext>
            </a:extLst>
          </p:cNvPr>
          <p:cNvSpPr txBox="1"/>
          <p:nvPr/>
        </p:nvSpPr>
        <p:spPr>
          <a:xfrm>
            <a:off x="251669" y="5097719"/>
            <a:ext cx="7600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※t-skid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のパスワードが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tj072889*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であることがわかる</a:t>
            </a:r>
          </a:p>
        </p:txBody>
      </p:sp>
    </p:spTree>
    <p:extLst>
      <p:ext uri="{BB962C8B-B14F-4D97-AF65-F5344CB8AC3E}">
        <p14:creationId xmlns:p14="http://schemas.microsoft.com/office/powerpoint/2010/main" val="317889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の流れ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2073E5-CAA2-E3DA-027F-DB7F89B6E0FD}"/>
              </a:ext>
            </a:extLst>
          </p:cNvPr>
          <p:cNvSpPr txBox="1"/>
          <p:nvPr/>
        </p:nvSpPr>
        <p:spPr>
          <a:xfrm>
            <a:off x="307679" y="481384"/>
            <a:ext cx="451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前提条件：何らかの理由によりドメインユーザが侵害されていること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86371F3-7F83-BA1C-A26A-1B5048B641C6}"/>
              </a:ext>
            </a:extLst>
          </p:cNvPr>
          <p:cNvGrpSpPr/>
          <p:nvPr/>
        </p:nvGrpSpPr>
        <p:grpSpPr>
          <a:xfrm>
            <a:off x="2486600" y="960160"/>
            <a:ext cx="717995" cy="649618"/>
            <a:chOff x="221360" y="3736916"/>
            <a:chExt cx="717995" cy="64961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B082798-86CD-B8FE-7F55-ED313ECB3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60" y="3736916"/>
              <a:ext cx="717995" cy="649618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E9C7025-7E55-863A-A330-BA2CEBE2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46" y="3863467"/>
              <a:ext cx="291447" cy="264279"/>
            </a:xfrm>
            <a:prstGeom prst="rect">
              <a:avLst/>
            </a:prstGeom>
          </p:spPr>
        </p:pic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75C576-3A33-1E0F-62E4-ACAB801CF1A5}"/>
              </a:ext>
            </a:extLst>
          </p:cNvPr>
          <p:cNvSpPr/>
          <p:nvPr/>
        </p:nvSpPr>
        <p:spPr>
          <a:xfrm>
            <a:off x="489718" y="960159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侵害されたユーザ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0263E59-6EA3-E2FF-9AA4-40403AE1E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718" y="844996"/>
            <a:ext cx="424487" cy="392272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2218BE-E4F6-DE4F-137B-3FAB4366E6A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423037" y="1514378"/>
            <a:ext cx="0" cy="479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48C8F2-1949-7B93-A244-2E1E051ACC93}"/>
              </a:ext>
            </a:extLst>
          </p:cNvPr>
          <p:cNvSpPr/>
          <p:nvPr/>
        </p:nvSpPr>
        <p:spPr>
          <a:xfrm>
            <a:off x="4764947" y="960158"/>
            <a:ext cx="1866638" cy="5542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 Distribution Center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(KDC)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E7C8BE-626B-F2E4-AFA7-D9C1C66CF641}"/>
              </a:ext>
            </a:extLst>
          </p:cNvPr>
          <p:cNvCxnSpPr>
            <a:cxnSpLocks/>
          </p:cNvCxnSpPr>
          <p:nvPr/>
        </p:nvCxnSpPr>
        <p:spPr>
          <a:xfrm>
            <a:off x="5698266" y="1514377"/>
            <a:ext cx="0" cy="4794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75B14-1AF9-7F78-7B5A-DFED330702BE}"/>
              </a:ext>
            </a:extLst>
          </p:cNvPr>
          <p:cNvCxnSpPr/>
          <p:nvPr/>
        </p:nvCxnSpPr>
        <p:spPr>
          <a:xfrm>
            <a:off x="1423037" y="2469962"/>
            <a:ext cx="4275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62-6550-3E1C-7CF0-3D80BF3B1066}"/>
              </a:ext>
            </a:extLst>
          </p:cNvPr>
          <p:cNvSpPr txBox="1"/>
          <p:nvPr/>
        </p:nvSpPr>
        <p:spPr>
          <a:xfrm>
            <a:off x="1633388" y="1716152"/>
            <a:ext cx="3142413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AS REQ(TGT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リクエスト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平文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・タイムスタンプ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平文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・タイムスタンプ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暗号文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) with NT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F3A667A-7A5D-D267-AC0F-AC43921CDD24}"/>
              </a:ext>
            </a:extLst>
          </p:cNvPr>
          <p:cNvCxnSpPr>
            <a:cxnSpLocks/>
          </p:cNvCxnSpPr>
          <p:nvPr/>
        </p:nvCxnSpPr>
        <p:spPr>
          <a:xfrm>
            <a:off x="5720184" y="2469962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5F79F8-5E01-BBF2-265A-E1B856E7ECAB}"/>
              </a:ext>
            </a:extLst>
          </p:cNvPr>
          <p:cNvSpPr txBox="1"/>
          <p:nvPr/>
        </p:nvSpPr>
        <p:spPr>
          <a:xfrm>
            <a:off x="6170190" y="2280065"/>
            <a:ext cx="31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②ユーザ認証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データベースからユーザの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NT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パスワードハッシュを検索。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タイムスタンプ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暗号文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を復号し平文と一致するか検証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5A91CA-902B-54D7-05C1-58A056193EE1}"/>
              </a:ext>
            </a:extLst>
          </p:cNvPr>
          <p:cNvCxnSpPr>
            <a:cxnSpLocks/>
          </p:cNvCxnSpPr>
          <p:nvPr/>
        </p:nvCxnSpPr>
        <p:spPr>
          <a:xfrm flipH="1">
            <a:off x="1423036" y="2869837"/>
            <a:ext cx="4275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9D8DFFA-E30B-8E90-2171-EE95DE148875}"/>
              </a:ext>
            </a:extLst>
          </p:cNvPr>
          <p:cNvSpPr txBox="1"/>
          <p:nvPr/>
        </p:nvSpPr>
        <p:spPr>
          <a:xfrm>
            <a:off x="1633388" y="2568399"/>
            <a:ext cx="3142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AS REP(TGT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レスポンス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A20FCBB8-5D9A-446D-660A-85D6F431386C}"/>
              </a:ext>
            </a:extLst>
          </p:cNvPr>
          <p:cNvSpPr/>
          <p:nvPr/>
        </p:nvSpPr>
        <p:spPr>
          <a:xfrm>
            <a:off x="1524331" y="2938299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250B3A3-9715-C308-CF51-EDAACBEE0F34}"/>
              </a:ext>
            </a:extLst>
          </p:cNvPr>
          <p:cNvCxnSpPr/>
          <p:nvPr/>
        </p:nvCxnSpPr>
        <p:spPr>
          <a:xfrm>
            <a:off x="1423037" y="4006628"/>
            <a:ext cx="4275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DD2FB25-DF89-0BE2-C955-B982CE0AA798}"/>
              </a:ext>
            </a:extLst>
          </p:cNvPr>
          <p:cNvSpPr txBox="1"/>
          <p:nvPr/>
        </p:nvSpPr>
        <p:spPr>
          <a:xfrm>
            <a:off x="1633388" y="3412209"/>
            <a:ext cx="31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TGS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REQ(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サービスチケット要求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9114EA-E97A-0100-B54A-B401F1298B7E}"/>
              </a:ext>
            </a:extLst>
          </p:cNvPr>
          <p:cNvCxnSpPr>
            <a:cxnSpLocks/>
          </p:cNvCxnSpPr>
          <p:nvPr/>
        </p:nvCxnSpPr>
        <p:spPr>
          <a:xfrm>
            <a:off x="5720184" y="4006628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C1A359-571D-E5DD-4A86-6207A5AD5F4A}"/>
              </a:ext>
            </a:extLst>
          </p:cNvPr>
          <p:cNvCxnSpPr>
            <a:cxnSpLocks/>
          </p:cNvCxnSpPr>
          <p:nvPr/>
        </p:nvCxnSpPr>
        <p:spPr>
          <a:xfrm flipH="1">
            <a:off x="1423036" y="4406503"/>
            <a:ext cx="4275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6640AE-131D-3817-A1BE-36BFD1810778}"/>
              </a:ext>
            </a:extLst>
          </p:cNvPr>
          <p:cNvSpPr txBox="1"/>
          <p:nvPr/>
        </p:nvSpPr>
        <p:spPr>
          <a:xfrm>
            <a:off x="1633388" y="4105065"/>
            <a:ext cx="3142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AS REP(TGT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レスポンス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48EC3901-4372-E26F-9E74-098C12C22BE6}"/>
              </a:ext>
            </a:extLst>
          </p:cNvPr>
          <p:cNvSpPr/>
          <p:nvPr/>
        </p:nvSpPr>
        <p:spPr>
          <a:xfrm>
            <a:off x="5057612" y="3665299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EFB11D-DA92-62DA-485A-46B8F2D024B3}"/>
              </a:ext>
            </a:extLst>
          </p:cNvPr>
          <p:cNvSpPr txBox="1"/>
          <p:nvPr/>
        </p:nvSpPr>
        <p:spPr>
          <a:xfrm>
            <a:off x="6170189" y="3714240"/>
            <a:ext cx="3946933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検証＋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SPN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に紐づくアカウントの検索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KDC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ではユーザが対象サービスへのアクセス権限があるか等は意識せず、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が正当かのみを検証してサービスチケットを発行する。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⇒</a:t>
            </a:r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全てのドメインユーザが任意のサービスチケットを取得可能</a:t>
            </a:r>
            <a:endParaRPr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D9D963A4-F297-0962-863E-C83209507231}"/>
              </a:ext>
            </a:extLst>
          </p:cNvPr>
          <p:cNvSpPr/>
          <p:nvPr/>
        </p:nvSpPr>
        <p:spPr>
          <a:xfrm>
            <a:off x="1524331" y="4491873"/>
            <a:ext cx="505805" cy="262458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8570C3C-F229-7B2E-3C5A-6EC853235C73}"/>
              </a:ext>
            </a:extLst>
          </p:cNvPr>
          <p:cNvSpPr txBox="1"/>
          <p:nvPr/>
        </p:nvSpPr>
        <p:spPr>
          <a:xfrm>
            <a:off x="1423036" y="4821034"/>
            <a:ext cx="3946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※ST</a:t>
            </a:r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にはサービスアカウントのパスワードハッシュが含まれる</a:t>
            </a:r>
            <a:endParaRPr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09FD38A0-791F-08E6-CE09-54A52836EDFF}"/>
              </a:ext>
            </a:extLst>
          </p:cNvPr>
          <p:cNvCxnSpPr>
            <a:cxnSpLocks/>
          </p:cNvCxnSpPr>
          <p:nvPr/>
        </p:nvCxnSpPr>
        <p:spPr>
          <a:xfrm>
            <a:off x="1423036" y="5420108"/>
            <a:ext cx="12700" cy="322537"/>
          </a:xfrm>
          <a:prstGeom prst="bentConnector3">
            <a:avLst>
              <a:gd name="adj1" fmla="val 3055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FAEE116-7536-E2D7-35A0-29D0B57892C8}"/>
              </a:ext>
            </a:extLst>
          </p:cNvPr>
          <p:cNvSpPr txBox="1"/>
          <p:nvPr/>
        </p:nvSpPr>
        <p:spPr>
          <a:xfrm>
            <a:off x="1825297" y="5365932"/>
            <a:ext cx="3142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⑦パスワードハッシュ解析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パスワードリスト等を用いてハッシュからパスワード解析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9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2073E5-CAA2-E3DA-027F-DB7F89B6E0FD}"/>
              </a:ext>
            </a:extLst>
          </p:cNvPr>
          <p:cNvSpPr txBox="1"/>
          <p:nvPr/>
        </p:nvSpPr>
        <p:spPr>
          <a:xfrm>
            <a:off x="251670" y="470000"/>
            <a:ext cx="451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を利用したサービスアカウントのパスワードクラック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5359F02-6DCF-7277-19EC-D320E52D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0" y="746999"/>
            <a:ext cx="7685403" cy="458303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E092439-B535-9B39-F3EB-C11B0512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0" y="5561449"/>
            <a:ext cx="7298315" cy="109910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6F9695-1919-E0B8-F199-B614AA28205D}"/>
              </a:ext>
            </a:extLst>
          </p:cNvPr>
          <p:cNvSpPr txBox="1"/>
          <p:nvPr/>
        </p:nvSpPr>
        <p:spPr>
          <a:xfrm>
            <a:off x="251670" y="5307533"/>
            <a:ext cx="8699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※enterprise-core-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vn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というサービスアカウントがあることがわかる。　また上記サービスアカウントの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Service Ticket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を入手することでパスワードハッシュを入手</a:t>
            </a:r>
          </a:p>
        </p:txBody>
      </p:sp>
    </p:spTree>
    <p:extLst>
      <p:ext uri="{BB962C8B-B14F-4D97-AF65-F5344CB8AC3E}">
        <p14:creationId xmlns:p14="http://schemas.microsoft.com/office/powerpoint/2010/main" val="264564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2073E5-CAA2-E3DA-027F-DB7F89B6E0FD}"/>
              </a:ext>
            </a:extLst>
          </p:cNvPr>
          <p:cNvSpPr txBox="1"/>
          <p:nvPr/>
        </p:nvSpPr>
        <p:spPr>
          <a:xfrm>
            <a:off x="251670" y="470000"/>
            <a:ext cx="296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パケット確認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D0D31E-5087-9F99-B441-E9D4795E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746999"/>
            <a:ext cx="9815120" cy="39733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6FBE2-52F3-7ADF-9AB8-A2A2F53CC2F1}"/>
              </a:ext>
            </a:extLst>
          </p:cNvPr>
          <p:cNvSpPr txBox="1"/>
          <p:nvPr/>
        </p:nvSpPr>
        <p:spPr>
          <a:xfrm>
            <a:off x="251670" y="4743447"/>
            <a:ext cx="11744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内部的には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サーバに対して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bindRequest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を送り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t-skid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でログインしたのち、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searchRequest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Filter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servicePrincipalName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を指定することでサービスアカウント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(SPN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有効のアカウント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情報取得要求を送信</a:t>
            </a:r>
          </a:p>
        </p:txBody>
      </p:sp>
    </p:spTree>
    <p:extLst>
      <p:ext uri="{BB962C8B-B14F-4D97-AF65-F5344CB8AC3E}">
        <p14:creationId xmlns:p14="http://schemas.microsoft.com/office/powerpoint/2010/main" val="339690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6FBE2-52F3-7ADF-9AB8-A2A2F53CC2F1}"/>
              </a:ext>
            </a:extLst>
          </p:cNvPr>
          <p:cNvSpPr txBox="1"/>
          <p:nvPr/>
        </p:nvSpPr>
        <p:spPr>
          <a:xfrm>
            <a:off x="251670" y="3909206"/>
            <a:ext cx="11744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上記リクエストのレスポンス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searchResEntry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から、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SPN:CIFS/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vulnnet-rst.local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のアカウント名：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enterprise-core-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vn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があることがわかる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B8ACED-8683-43ED-2D37-8E047BC0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436336"/>
            <a:ext cx="10326847" cy="34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6FBE2-52F3-7ADF-9AB8-A2A2F53CC2F1}"/>
              </a:ext>
            </a:extLst>
          </p:cNvPr>
          <p:cNvSpPr txBox="1"/>
          <p:nvPr/>
        </p:nvSpPr>
        <p:spPr>
          <a:xfrm>
            <a:off x="251670" y="4697772"/>
            <a:ext cx="11744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※t-skid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ユーザで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Kerberos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認証を実施し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を取得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B75CAF-9A88-55BE-7C2D-326C80A9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8" y="436336"/>
            <a:ext cx="9931154" cy="41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2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A7A00E-D61A-1078-E50A-70DFFAC86849}"/>
              </a:ext>
            </a:extLst>
          </p:cNvPr>
          <p:cNvSpPr txBox="1"/>
          <p:nvPr/>
        </p:nvSpPr>
        <p:spPr>
          <a:xfrm>
            <a:off x="251670" y="67004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Kerberoasting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6FBE2-52F3-7ADF-9AB8-A2A2F53CC2F1}"/>
              </a:ext>
            </a:extLst>
          </p:cNvPr>
          <p:cNvSpPr txBox="1"/>
          <p:nvPr/>
        </p:nvSpPr>
        <p:spPr>
          <a:xfrm>
            <a:off x="251670" y="4697772"/>
            <a:ext cx="11744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上記で取得した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TGT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を利用し、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TGS-REQ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でサービスアカウント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(enterprise-core-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vn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への認証リクエストを送り、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Service Ticket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を入手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BA4638-6BC8-802B-BFB6-58B628A1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0" y="533186"/>
            <a:ext cx="9448137" cy="40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424</Words>
  <Application>Microsoft Office PowerPoint</Application>
  <PresentationFormat>ワイド画面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高広</dc:creator>
  <cp:lastModifiedBy>石田 高広</cp:lastModifiedBy>
  <cp:revision>9</cp:revision>
  <dcterms:created xsi:type="dcterms:W3CDTF">2023-05-22T04:48:40Z</dcterms:created>
  <dcterms:modified xsi:type="dcterms:W3CDTF">2023-05-22T05:53:59Z</dcterms:modified>
</cp:coreProperties>
</file>