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3" r:id="rId4"/>
    <p:sldId id="274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2E6E-BEFE-EC58-6196-C2543AC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B1AD0-E113-0E8B-D86C-8E74B5CF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F163B-69A2-F365-D7E0-BB8D064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BB448-FDF5-FB84-E2E0-3ED2B8D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0304-BA61-B209-9313-CAEE168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CDBE-C307-C727-D09D-78A9B3D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12637-BEC0-6354-FDD2-AE2EF49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267A1-9D6C-9186-5873-C4FB83E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C620F-166B-C937-BC17-23A03BD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E1B1F-48E5-7B2F-FAAE-9789233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18756-DDAE-BA4C-B0DE-64703CA5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A9A429-2E13-6646-E547-18938972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600F5-C755-B86B-8293-1F2A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0E74-9C37-235B-16EA-AF7542C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A8094-427A-4CC8-EFB5-97E3F61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FC7E-CAFC-C4E8-D352-AB8CA02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395A0-C666-9DE3-5DAA-F6145AF4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64E36-5270-D1AA-47A1-44EF785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E2FA5-4C23-4322-B695-6E0D066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D513F-C371-0FD7-5A13-45B1DC1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FBE-B392-08B6-3DBC-69E59D9F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AADAE-0894-D221-2A79-7638B457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CC590-5A6C-1F02-6385-F0CFF0B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27B49-4AE8-2C8D-6EA4-1C9D00A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5DD68-9C39-3A67-9E57-E129E2A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342E-7FB0-B758-1DD1-2699E89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F71E3-2577-7A09-61A9-37DC76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50E1E-1AE8-7A4D-7AD7-E18ADBB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E359E-18E3-CC26-36C1-737D94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0D946-0AA8-46C1-E723-40878193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A5081-7CD3-4314-5F5E-CCC5A67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239D-A054-4A31-2B9E-5457FD3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C1DE8-40E9-4E39-7F76-40C50FB3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42071-01D7-7A80-0538-2D1E8203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385228-BF76-FD03-B266-96845CB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82BC5-6312-EDEB-0E57-EA9D6B1C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9669E-F9F1-4D0E-88D0-BF48DBE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08AE8-39A6-76DC-EF91-96E0534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EBA1DA-3C07-3F3E-DEB2-2187071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0B0F2-72FA-766C-5666-59E12B1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09774-974E-B022-623C-EDED751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1F5B72-83C3-218F-AE31-53F169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8C1F35-8F82-D9BD-B408-273526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32F54-D569-0C14-928A-9204779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D1C2-60D2-7312-0E94-4E79FE9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D0734-0101-E047-2ADE-6E5294B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66C-2812-40A7-106C-7186CBE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2B0C1-C290-DB33-F1E5-7DCACB7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27667-2BF0-4C2A-890D-B3EAFAF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800C2-2DA4-8655-BB5B-4026D3B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967E2-1504-1DA4-7A63-27EC54B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46C7A-1FB8-970E-9A05-B7864C7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D795-7AEA-E25B-A3DD-D9BEB86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2CDBC-E21F-9C50-0685-D912BFB4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D7BCE-4915-DA62-A5FD-DE31FCD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73AE-936A-8B06-E780-C71AFC6D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CE1A-76E6-3FFD-8FFF-186845F2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69D16-CCAC-F4A0-4F18-96E3A48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CC001F-A00E-E5E5-EC3E-028AE98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8E4D9-B346-6098-C98A-2543572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409A-B202-D3DB-1353-03422C2A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F82CD-A459-B607-D394-F79FA053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96C1A-17FE-A45F-D231-1DEBD41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597988" y="2234241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トンネリングツールの挙動確認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5240EB-66F4-0DF6-E98D-7F895F30570E}"/>
              </a:ext>
            </a:extLst>
          </p:cNvPr>
          <p:cNvSpPr txBox="1"/>
          <p:nvPr/>
        </p:nvSpPr>
        <p:spPr>
          <a:xfrm>
            <a:off x="2597988" y="3429000"/>
            <a:ext cx="6996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やること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①独自プロトコルを使用しているかソースコード確認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Chisel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トンネリングを確認。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frp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との違いを比較する</a:t>
            </a:r>
          </a:p>
        </p:txBody>
      </p:sp>
    </p:spTree>
    <p:extLst>
      <p:ext uri="{BB962C8B-B14F-4D97-AF65-F5344CB8AC3E}">
        <p14:creationId xmlns:p14="http://schemas.microsoft.com/office/powerpoint/2010/main" val="35583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■検証環境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理想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686EB5-1324-15C8-3EE9-9ACBFF1A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9" y="665961"/>
            <a:ext cx="8810407" cy="4996607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72EF245-71E4-F9D0-0CB5-1E934B290EA6}"/>
              </a:ext>
            </a:extLst>
          </p:cNvPr>
          <p:cNvCxnSpPr>
            <a:cxnSpLocks/>
          </p:cNvCxnSpPr>
          <p:nvPr/>
        </p:nvCxnSpPr>
        <p:spPr>
          <a:xfrm>
            <a:off x="855677" y="2298583"/>
            <a:ext cx="2801923" cy="1668504"/>
          </a:xfrm>
          <a:prstGeom prst="bentConnector2">
            <a:avLst/>
          </a:prstGeom>
          <a:ln w="76200">
            <a:solidFill>
              <a:schemeClr val="accent1"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コネクタ: 曲線 1042">
            <a:extLst>
              <a:ext uri="{FF2B5EF4-FFF2-40B4-BE49-F238E27FC236}">
                <a16:creationId xmlns:a16="http://schemas.microsoft.com/office/drawing/2014/main" id="{86632CF1-8E26-4ED3-A56A-C1FD5ABBE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6832" y="4274048"/>
            <a:ext cx="12700" cy="778465"/>
          </a:xfrm>
          <a:prstGeom prst="curvedConnector3">
            <a:avLst>
              <a:gd name="adj1" fmla="val 2387756"/>
            </a:avLst>
          </a:prstGeom>
          <a:ln w="76200">
            <a:solidFill>
              <a:srgbClr val="C0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コネクタ: カギ線 1051">
            <a:extLst>
              <a:ext uri="{FF2B5EF4-FFF2-40B4-BE49-F238E27FC236}">
                <a16:creationId xmlns:a16="http://schemas.microsoft.com/office/drawing/2014/main" id="{75E315F0-6777-AFA4-0818-EA8375E23C82}"/>
              </a:ext>
            </a:extLst>
          </p:cNvPr>
          <p:cNvCxnSpPr>
            <a:cxnSpLocks/>
          </p:cNvCxnSpPr>
          <p:nvPr/>
        </p:nvCxnSpPr>
        <p:spPr>
          <a:xfrm flipV="1">
            <a:off x="3850547" y="2298583"/>
            <a:ext cx="3439657" cy="1827895"/>
          </a:xfrm>
          <a:prstGeom prst="bentConnector3">
            <a:avLst>
              <a:gd name="adj1" fmla="val 6055"/>
            </a:avLst>
          </a:prstGeom>
          <a:ln w="76200">
            <a:solidFill>
              <a:srgbClr val="C0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正方形/長方形 1061">
            <a:extLst>
              <a:ext uri="{FF2B5EF4-FFF2-40B4-BE49-F238E27FC236}">
                <a16:creationId xmlns:a16="http://schemas.microsoft.com/office/drawing/2014/main" id="{23C55B48-3184-7763-7F6E-74093F70FA10}"/>
              </a:ext>
            </a:extLst>
          </p:cNvPr>
          <p:cNvSpPr/>
          <p:nvPr/>
        </p:nvSpPr>
        <p:spPr>
          <a:xfrm>
            <a:off x="1062983" y="1953523"/>
            <a:ext cx="11432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①踏み台アクセス</a:t>
            </a:r>
          </a:p>
        </p:txBody>
      </p: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FFB5F9BB-6940-6DEC-9A0C-5571D263CBB4}"/>
              </a:ext>
            </a:extLst>
          </p:cNvPr>
          <p:cNvSpPr/>
          <p:nvPr/>
        </p:nvSpPr>
        <p:spPr>
          <a:xfrm>
            <a:off x="4979964" y="1820902"/>
            <a:ext cx="9541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TLS/SSH</a:t>
            </a:r>
          </a:p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</a:p>
        </p:txBody>
      </p:sp>
      <p:sp>
        <p:nvSpPr>
          <p:cNvPr id="1064" name="正方形/長方形 1063">
            <a:extLst>
              <a:ext uri="{FF2B5EF4-FFF2-40B4-BE49-F238E27FC236}">
                <a16:creationId xmlns:a16="http://schemas.microsoft.com/office/drawing/2014/main" id="{7B7656E0-C645-72A4-198E-0224607E5A1B}"/>
              </a:ext>
            </a:extLst>
          </p:cNvPr>
          <p:cNvSpPr/>
          <p:nvPr/>
        </p:nvSpPr>
        <p:spPr>
          <a:xfrm>
            <a:off x="3608989" y="4992334"/>
            <a:ext cx="8883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</a:p>
        </p:txBody>
      </p:sp>
      <p:sp>
        <p:nvSpPr>
          <p:cNvPr id="1065" name="吹き出し: 四角形 1064">
            <a:extLst>
              <a:ext uri="{FF2B5EF4-FFF2-40B4-BE49-F238E27FC236}">
                <a16:creationId xmlns:a16="http://schemas.microsoft.com/office/drawing/2014/main" id="{6D1B8487-9BDB-B47B-F4E7-E6B0BAF0FAF2}"/>
              </a:ext>
            </a:extLst>
          </p:cNvPr>
          <p:cNvSpPr/>
          <p:nvPr/>
        </p:nvSpPr>
        <p:spPr>
          <a:xfrm>
            <a:off x="5679347" y="284812"/>
            <a:ext cx="2611598" cy="842532"/>
          </a:xfrm>
          <a:prstGeom prst="wedgeRectCallout">
            <a:avLst>
              <a:gd name="adj1" fmla="val -42922"/>
              <a:gd name="adj2" fmla="val 13588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経由でトンネリングしようとすると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403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エラーになり失敗する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普通の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通信はできるが。。謎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4B476C-6950-E071-1DEC-7F46872A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595589"/>
            <a:ext cx="8810406" cy="507449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■検証環境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現実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72EF245-71E4-F9D0-0CB5-1E934B290EA6}"/>
              </a:ext>
            </a:extLst>
          </p:cNvPr>
          <p:cNvCxnSpPr>
            <a:cxnSpLocks/>
          </p:cNvCxnSpPr>
          <p:nvPr/>
        </p:nvCxnSpPr>
        <p:spPr>
          <a:xfrm>
            <a:off x="855677" y="2298583"/>
            <a:ext cx="2801923" cy="1668504"/>
          </a:xfrm>
          <a:prstGeom prst="bentConnector2">
            <a:avLst/>
          </a:prstGeom>
          <a:ln w="76200">
            <a:solidFill>
              <a:schemeClr val="accent1"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コネクタ: 曲線 1042">
            <a:extLst>
              <a:ext uri="{FF2B5EF4-FFF2-40B4-BE49-F238E27FC236}">
                <a16:creationId xmlns:a16="http://schemas.microsoft.com/office/drawing/2014/main" id="{86632CF1-8E26-4ED3-A56A-C1FD5ABBE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6832" y="4274048"/>
            <a:ext cx="12700" cy="778465"/>
          </a:xfrm>
          <a:prstGeom prst="curvedConnector3">
            <a:avLst>
              <a:gd name="adj1" fmla="val 2387756"/>
            </a:avLst>
          </a:prstGeom>
          <a:ln w="76200">
            <a:solidFill>
              <a:srgbClr val="C0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コネクタ: カギ線 1051">
            <a:extLst>
              <a:ext uri="{FF2B5EF4-FFF2-40B4-BE49-F238E27FC236}">
                <a16:creationId xmlns:a16="http://schemas.microsoft.com/office/drawing/2014/main" id="{75E315F0-6777-AFA4-0818-EA8375E23C82}"/>
              </a:ext>
            </a:extLst>
          </p:cNvPr>
          <p:cNvCxnSpPr>
            <a:cxnSpLocks/>
          </p:cNvCxnSpPr>
          <p:nvPr/>
        </p:nvCxnSpPr>
        <p:spPr>
          <a:xfrm flipV="1">
            <a:off x="3850547" y="2298583"/>
            <a:ext cx="3439657" cy="1827895"/>
          </a:xfrm>
          <a:prstGeom prst="bentConnector3">
            <a:avLst>
              <a:gd name="adj1" fmla="val 60443"/>
            </a:avLst>
          </a:prstGeom>
          <a:ln w="76200">
            <a:solidFill>
              <a:srgbClr val="C0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正方形/長方形 1061">
            <a:extLst>
              <a:ext uri="{FF2B5EF4-FFF2-40B4-BE49-F238E27FC236}">
                <a16:creationId xmlns:a16="http://schemas.microsoft.com/office/drawing/2014/main" id="{23C55B48-3184-7763-7F6E-74093F70FA10}"/>
              </a:ext>
            </a:extLst>
          </p:cNvPr>
          <p:cNvSpPr/>
          <p:nvPr/>
        </p:nvSpPr>
        <p:spPr>
          <a:xfrm>
            <a:off x="1062983" y="1953523"/>
            <a:ext cx="11432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①踏み台アクセス</a:t>
            </a:r>
          </a:p>
        </p:txBody>
      </p: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FFB5F9BB-6940-6DEC-9A0C-5571D263CBB4}"/>
              </a:ext>
            </a:extLst>
          </p:cNvPr>
          <p:cNvSpPr/>
          <p:nvPr/>
        </p:nvSpPr>
        <p:spPr>
          <a:xfrm>
            <a:off x="4979964" y="1820902"/>
            <a:ext cx="9541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TLS/SSH</a:t>
            </a:r>
          </a:p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</a:p>
        </p:txBody>
      </p:sp>
      <p:sp>
        <p:nvSpPr>
          <p:cNvPr id="1064" name="正方形/長方形 1063">
            <a:extLst>
              <a:ext uri="{FF2B5EF4-FFF2-40B4-BE49-F238E27FC236}">
                <a16:creationId xmlns:a16="http://schemas.microsoft.com/office/drawing/2014/main" id="{7B7656E0-C645-72A4-198E-0224607E5A1B}"/>
              </a:ext>
            </a:extLst>
          </p:cNvPr>
          <p:cNvSpPr/>
          <p:nvPr/>
        </p:nvSpPr>
        <p:spPr>
          <a:xfrm>
            <a:off x="3608989" y="4992334"/>
            <a:ext cx="8883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E6C8B08-4774-3103-3799-BDE484D3EE62}"/>
              </a:ext>
            </a:extLst>
          </p:cNvPr>
          <p:cNvSpPr/>
          <p:nvPr/>
        </p:nvSpPr>
        <p:spPr>
          <a:xfrm>
            <a:off x="6241410" y="3681848"/>
            <a:ext cx="2611598" cy="709856"/>
          </a:xfrm>
          <a:prstGeom prst="wedgeRectCallout">
            <a:avLst>
              <a:gd name="adj1" fmla="val -58983"/>
              <a:gd name="adj2" fmla="val -8827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経由せず、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直接通信する構成に変更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0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正方形/長方形 1027">
            <a:extLst>
              <a:ext uri="{FF2B5EF4-FFF2-40B4-BE49-F238E27FC236}">
                <a16:creationId xmlns:a16="http://schemas.microsoft.com/office/drawing/2014/main" id="{3398B5B0-9F08-B5F5-10C2-7A051F8079F3}"/>
              </a:ext>
            </a:extLst>
          </p:cNvPr>
          <p:cNvSpPr/>
          <p:nvPr/>
        </p:nvSpPr>
        <p:spPr>
          <a:xfrm>
            <a:off x="5513939" y="1285647"/>
            <a:ext cx="4558105" cy="17260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4241B293-B008-8234-3999-DFFBC1D33A21}"/>
              </a:ext>
            </a:extLst>
          </p:cNvPr>
          <p:cNvSpPr/>
          <p:nvPr/>
        </p:nvSpPr>
        <p:spPr>
          <a:xfrm>
            <a:off x="1462234" y="1285647"/>
            <a:ext cx="2039339" cy="1726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442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frp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の挙動確認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(TLS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29C8D04-D2CA-A6DF-E746-D3E6A2C7151E}"/>
              </a:ext>
            </a:extLst>
          </p:cNvPr>
          <p:cNvSpPr/>
          <p:nvPr/>
        </p:nvSpPr>
        <p:spPr>
          <a:xfrm>
            <a:off x="2107058" y="2557049"/>
            <a:ext cx="7328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248C2D6-A3D4-4E2D-54EE-4BCEA87D47B8}"/>
              </a:ext>
            </a:extLst>
          </p:cNvPr>
          <p:cNvGrpSpPr/>
          <p:nvPr/>
        </p:nvGrpSpPr>
        <p:grpSpPr>
          <a:xfrm>
            <a:off x="1868286" y="1578639"/>
            <a:ext cx="1183092" cy="1083406"/>
            <a:chOff x="712820" y="5065724"/>
            <a:chExt cx="717995" cy="64961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8851C52D-E423-0AA1-DD59-37227D0F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20" y="5065724"/>
              <a:ext cx="717995" cy="64961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83E068E-8079-3F80-EC6D-A4EC6ADA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33" y="5181134"/>
              <a:ext cx="291447" cy="264279"/>
            </a:xfrm>
            <a:prstGeom prst="rect">
              <a:avLst/>
            </a:prstGeom>
          </p:spPr>
        </p:pic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610FECDF-3D4C-6426-F52E-4EB4C8038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1573928"/>
            <a:ext cx="1183092" cy="108340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1AFE785-1A13-8DDF-AAFE-61212B76D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90" y="1573928"/>
            <a:ext cx="1183092" cy="1083406"/>
          </a:xfrm>
          <a:prstGeom prst="rect">
            <a:avLst/>
          </a:prstGeom>
        </p:spPr>
      </p:pic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1F440867-1EAE-F5B8-6203-75166D3B2038}"/>
              </a:ext>
            </a:extLst>
          </p:cNvPr>
          <p:cNvSpPr/>
          <p:nvPr/>
        </p:nvSpPr>
        <p:spPr>
          <a:xfrm>
            <a:off x="6072897" y="2557049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7" name="正方形/長方形 1026">
            <a:extLst>
              <a:ext uri="{FF2B5EF4-FFF2-40B4-BE49-F238E27FC236}">
                <a16:creationId xmlns:a16="http://schemas.microsoft.com/office/drawing/2014/main" id="{DC602A9E-F0E8-DC18-C7A8-A666C05A4638}"/>
              </a:ext>
            </a:extLst>
          </p:cNvPr>
          <p:cNvSpPr/>
          <p:nvPr/>
        </p:nvSpPr>
        <p:spPr>
          <a:xfrm>
            <a:off x="8710084" y="2557049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楕円 1030">
            <a:extLst>
              <a:ext uri="{FF2B5EF4-FFF2-40B4-BE49-F238E27FC236}">
                <a16:creationId xmlns:a16="http://schemas.microsoft.com/office/drawing/2014/main" id="{0E10012B-731C-A821-7912-D96E6A8A1895}"/>
              </a:ext>
            </a:extLst>
          </p:cNvPr>
          <p:cNvSpPr/>
          <p:nvPr/>
        </p:nvSpPr>
        <p:spPr>
          <a:xfrm>
            <a:off x="1648936" y="201699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CD36F14C-C81A-A02F-AEAA-1E66E4B06CE5}"/>
              </a:ext>
            </a:extLst>
          </p:cNvPr>
          <p:cNvSpPr/>
          <p:nvPr/>
        </p:nvSpPr>
        <p:spPr>
          <a:xfrm>
            <a:off x="927097" y="2163515"/>
            <a:ext cx="9685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:1234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楕円 1032">
            <a:extLst>
              <a:ext uri="{FF2B5EF4-FFF2-40B4-BE49-F238E27FC236}">
                <a16:creationId xmlns:a16="http://schemas.microsoft.com/office/drawing/2014/main" id="{4D25420A-6F14-E267-EF09-80C7F7F7A1F3}"/>
              </a:ext>
            </a:extLst>
          </p:cNvPr>
          <p:cNvSpPr/>
          <p:nvPr/>
        </p:nvSpPr>
        <p:spPr>
          <a:xfrm>
            <a:off x="3205758" y="201699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DCAC602B-EDD9-A275-72D0-F449F827C423}"/>
              </a:ext>
            </a:extLst>
          </p:cNvPr>
          <p:cNvSpPr/>
          <p:nvPr/>
        </p:nvSpPr>
        <p:spPr>
          <a:xfrm>
            <a:off x="3053313" y="2182713"/>
            <a:ext cx="8082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frps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7F6516-7628-1DAA-2950-ADEE85BA9B89}"/>
              </a:ext>
            </a:extLst>
          </p:cNvPr>
          <p:cNvCxnSpPr>
            <a:cxnSpLocks/>
          </p:cNvCxnSpPr>
          <p:nvPr/>
        </p:nvCxnSpPr>
        <p:spPr>
          <a:xfrm flipH="1">
            <a:off x="721453" y="2097740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AA42CABD-3209-9C9A-6C1F-94CC928A8B4F}"/>
              </a:ext>
            </a:extLst>
          </p:cNvPr>
          <p:cNvSpPr/>
          <p:nvPr/>
        </p:nvSpPr>
        <p:spPr>
          <a:xfrm>
            <a:off x="629231" y="1778050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9" name="コネクタ: カギ線 1038">
            <a:extLst>
              <a:ext uri="{FF2B5EF4-FFF2-40B4-BE49-F238E27FC236}">
                <a16:creationId xmlns:a16="http://schemas.microsoft.com/office/drawing/2014/main" id="{13CB5D6B-B29E-2C28-FCD2-9787883905E6}"/>
              </a:ext>
            </a:extLst>
          </p:cNvPr>
          <p:cNvCxnSpPr>
            <a:stCxn id="1031" idx="0"/>
            <a:endCxn id="1033" idx="0"/>
          </p:cNvCxnSpPr>
          <p:nvPr/>
        </p:nvCxnSpPr>
        <p:spPr>
          <a:xfrm rot="5400000" flipH="1" flipV="1">
            <a:off x="2512796" y="1238585"/>
            <a:ext cx="12700" cy="1556822"/>
          </a:xfrm>
          <a:prstGeom prst="bentConnector3">
            <a:avLst>
              <a:gd name="adj1" fmla="val 4508252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矢印コネクタ 1040">
            <a:extLst>
              <a:ext uri="{FF2B5EF4-FFF2-40B4-BE49-F238E27FC236}">
                <a16:creationId xmlns:a16="http://schemas.microsoft.com/office/drawing/2014/main" id="{8BA9DE42-08A0-BE1F-0EDA-1603FAC7FA4D}"/>
              </a:ext>
            </a:extLst>
          </p:cNvPr>
          <p:cNvCxnSpPr>
            <a:cxnSpLocks/>
            <a:stCxn id="1044" idx="2"/>
          </p:cNvCxnSpPr>
          <p:nvPr/>
        </p:nvCxnSpPr>
        <p:spPr>
          <a:xfrm flipH="1" flipV="1">
            <a:off x="3393914" y="2097740"/>
            <a:ext cx="2332747" cy="949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楕円 1043">
            <a:extLst>
              <a:ext uri="{FF2B5EF4-FFF2-40B4-BE49-F238E27FC236}">
                <a16:creationId xmlns:a16="http://schemas.microsoft.com/office/drawing/2014/main" id="{09E647EF-C5BB-B179-0162-00DAE3C93A25}"/>
              </a:ext>
            </a:extLst>
          </p:cNvPr>
          <p:cNvSpPr/>
          <p:nvPr/>
        </p:nvSpPr>
        <p:spPr>
          <a:xfrm>
            <a:off x="5726661" y="202334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394183A3-1896-2F85-CD23-A857683F0DA3}"/>
              </a:ext>
            </a:extLst>
          </p:cNvPr>
          <p:cNvSpPr/>
          <p:nvPr/>
        </p:nvSpPr>
        <p:spPr>
          <a:xfrm>
            <a:off x="5187318" y="2222932"/>
            <a:ext cx="8098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frpc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不定</a:t>
            </a:r>
          </a:p>
        </p:txBody>
      </p:sp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E3CF6198-5F17-2273-D123-A8EA759C87A0}"/>
              </a:ext>
            </a:extLst>
          </p:cNvPr>
          <p:cNvSpPr/>
          <p:nvPr/>
        </p:nvSpPr>
        <p:spPr>
          <a:xfrm>
            <a:off x="2089007" y="1144656"/>
            <a:ext cx="785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582D13D1-226B-5BF1-F4E1-8961712BCEB8}"/>
              </a:ext>
            </a:extLst>
          </p:cNvPr>
          <p:cNvSpPr/>
          <p:nvPr/>
        </p:nvSpPr>
        <p:spPr>
          <a:xfrm>
            <a:off x="3457626" y="1649116"/>
            <a:ext cx="2029723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</a:t>
            </a:r>
            <a:r>
              <a:rPr lang="ja-JP" altLang="en-US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</a:t>
            </a:r>
            <a:endParaRPr lang="en-US" altLang="ja-JP" sz="105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7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(TLS_CHACHA20_POLY1305_SHA256)</a:t>
            </a:r>
            <a:endParaRPr lang="ja-JP" altLang="en-US" sz="7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AD53AE24-97C9-09CE-0801-62B1ED43A41E}"/>
              </a:ext>
            </a:extLst>
          </p:cNvPr>
          <p:cNvSpPr/>
          <p:nvPr/>
        </p:nvSpPr>
        <p:spPr>
          <a:xfrm>
            <a:off x="7112293" y="2016845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9" name="コネクタ: カギ線 1048">
            <a:extLst>
              <a:ext uri="{FF2B5EF4-FFF2-40B4-BE49-F238E27FC236}">
                <a16:creationId xmlns:a16="http://schemas.microsoft.com/office/drawing/2014/main" id="{ACA01329-3A0C-F2C0-28F4-90E07B4176F2}"/>
              </a:ext>
            </a:extLst>
          </p:cNvPr>
          <p:cNvCxnSpPr>
            <a:cxnSpLocks/>
            <a:stCxn id="1044" idx="0"/>
            <a:endCxn id="1048" idx="0"/>
          </p:cNvCxnSpPr>
          <p:nvPr/>
        </p:nvCxnSpPr>
        <p:spPr>
          <a:xfrm rot="5400000" flipH="1" flipV="1">
            <a:off x="6501676" y="1327280"/>
            <a:ext cx="6501" cy="1385632"/>
          </a:xfrm>
          <a:prstGeom prst="bentConnector3">
            <a:avLst>
              <a:gd name="adj1" fmla="val 8261883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正方形/長方形 1052">
            <a:extLst>
              <a:ext uri="{FF2B5EF4-FFF2-40B4-BE49-F238E27FC236}">
                <a16:creationId xmlns:a16="http://schemas.microsoft.com/office/drawing/2014/main" id="{3E47C8A1-687E-5F48-E180-111F4444820A}"/>
              </a:ext>
            </a:extLst>
          </p:cNvPr>
          <p:cNvSpPr/>
          <p:nvPr/>
        </p:nvSpPr>
        <p:spPr>
          <a:xfrm>
            <a:off x="6072897" y="1144656"/>
            <a:ext cx="785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C2B0A2DA-F5E6-CEF7-138D-EFC2D3E238F4}"/>
              </a:ext>
            </a:extLst>
          </p:cNvPr>
          <p:cNvCxnSpPr>
            <a:cxnSpLocks/>
          </p:cNvCxnSpPr>
          <p:nvPr/>
        </p:nvCxnSpPr>
        <p:spPr>
          <a:xfrm flipH="1" flipV="1">
            <a:off x="7283191" y="2097740"/>
            <a:ext cx="1257899" cy="949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9D774ADD-AF55-D1B0-C276-938720EE8D70}"/>
              </a:ext>
            </a:extLst>
          </p:cNvPr>
          <p:cNvSpPr/>
          <p:nvPr/>
        </p:nvSpPr>
        <p:spPr>
          <a:xfrm>
            <a:off x="7220131" y="1531711"/>
            <a:ext cx="1298753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RDP(TLS</a:t>
            </a:r>
            <a:r>
              <a:rPr lang="ja-JP" altLang="en-US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</a:t>
            </a:r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 fontAlgn="ctr"/>
            <a:r>
              <a:rPr lang="en-US" altLang="ja-JP" sz="7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(TLS_RSA_WITH_AES_</a:t>
            </a:r>
          </a:p>
          <a:p>
            <a:pPr algn="ctr" fontAlgn="ctr"/>
            <a:r>
              <a:rPr lang="en-US" altLang="ja-JP" sz="7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256_GCM_SHA384)</a:t>
            </a:r>
            <a:endParaRPr lang="ja-JP" altLang="en-US" sz="7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5041050-6D98-FCED-42C1-785D74E960A8}"/>
              </a:ext>
            </a:extLst>
          </p:cNvPr>
          <p:cNvSpPr/>
          <p:nvPr/>
        </p:nvSpPr>
        <p:spPr>
          <a:xfrm rot="16200000">
            <a:off x="4412655" y="1106943"/>
            <a:ext cx="136858" cy="1976285"/>
          </a:xfrm>
          <a:prstGeom prst="can">
            <a:avLst/>
          </a:prstGeom>
          <a:solidFill>
            <a:schemeClr val="bg1">
              <a:lumMod val="85000"/>
              <a:alpha val="65000"/>
            </a:schemeClr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7E9368A1-A54F-D2D2-E59F-5AFC1CBFDAA6}"/>
              </a:ext>
            </a:extLst>
          </p:cNvPr>
          <p:cNvSpPr/>
          <p:nvPr/>
        </p:nvSpPr>
        <p:spPr>
          <a:xfrm rot="16200000">
            <a:off x="7790918" y="1573840"/>
            <a:ext cx="143378" cy="1016990"/>
          </a:xfrm>
          <a:prstGeom prst="can">
            <a:avLst/>
          </a:prstGeom>
          <a:solidFill>
            <a:schemeClr val="bg1">
              <a:lumMod val="85000"/>
              <a:alpha val="65000"/>
            </a:schemeClr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D68CD1-053E-462E-0B53-68C7854CA16E}"/>
              </a:ext>
            </a:extLst>
          </p:cNvPr>
          <p:cNvSpPr txBox="1"/>
          <p:nvPr/>
        </p:nvSpPr>
        <p:spPr>
          <a:xfrm>
            <a:off x="129397" y="3198193"/>
            <a:ext cx="442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frp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の挙動確認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なし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04A1BD-CAE9-3E5A-0FB2-162BA5AFD035}"/>
              </a:ext>
            </a:extLst>
          </p:cNvPr>
          <p:cNvSpPr/>
          <p:nvPr/>
        </p:nvSpPr>
        <p:spPr>
          <a:xfrm>
            <a:off x="5513939" y="4862608"/>
            <a:ext cx="4558105" cy="17260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E230AD-B42E-D301-FE1F-DE495D576D08}"/>
              </a:ext>
            </a:extLst>
          </p:cNvPr>
          <p:cNvSpPr/>
          <p:nvPr/>
        </p:nvSpPr>
        <p:spPr>
          <a:xfrm>
            <a:off x="1462234" y="4862608"/>
            <a:ext cx="2039339" cy="1726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10E422-1C71-129B-7E54-9D227840E98F}"/>
              </a:ext>
            </a:extLst>
          </p:cNvPr>
          <p:cNvSpPr/>
          <p:nvPr/>
        </p:nvSpPr>
        <p:spPr>
          <a:xfrm>
            <a:off x="2250480" y="6134010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Kali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81D8621-FC8B-AD3D-E1E8-B1466F324748}"/>
              </a:ext>
            </a:extLst>
          </p:cNvPr>
          <p:cNvGrpSpPr/>
          <p:nvPr/>
        </p:nvGrpSpPr>
        <p:grpSpPr>
          <a:xfrm>
            <a:off x="1868286" y="5155600"/>
            <a:ext cx="1183092" cy="1083406"/>
            <a:chOff x="712820" y="5065724"/>
            <a:chExt cx="717995" cy="64961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F305A86-271B-7FAC-7A8C-8D71207F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20" y="5065724"/>
              <a:ext cx="717995" cy="64961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785107F-C151-35C4-4E60-AE6A864D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33" y="5181134"/>
              <a:ext cx="291447" cy="264279"/>
            </a:xfrm>
            <a:prstGeom prst="rect">
              <a:avLst/>
            </a:prstGeom>
          </p:spPr>
        </p:pic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1636DFFF-F3B6-1B56-087E-88B915345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5150889"/>
            <a:ext cx="1183092" cy="108340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0BC042-1977-F720-3DA3-3A4C3FBC9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90" y="5150889"/>
            <a:ext cx="1183092" cy="1083406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BCE3D1-2125-ED1A-BCC0-9F54B3BC3BC6}"/>
              </a:ext>
            </a:extLst>
          </p:cNvPr>
          <p:cNvSpPr/>
          <p:nvPr/>
        </p:nvSpPr>
        <p:spPr>
          <a:xfrm>
            <a:off x="6072897" y="6134010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6" name="正方形/長方形 1025">
            <a:extLst>
              <a:ext uri="{FF2B5EF4-FFF2-40B4-BE49-F238E27FC236}">
                <a16:creationId xmlns:a16="http://schemas.microsoft.com/office/drawing/2014/main" id="{B9311902-5997-D6EA-E090-985EFFA7E325}"/>
              </a:ext>
            </a:extLst>
          </p:cNvPr>
          <p:cNvSpPr/>
          <p:nvPr/>
        </p:nvSpPr>
        <p:spPr>
          <a:xfrm>
            <a:off x="8710084" y="6134010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楕円 1034">
            <a:extLst>
              <a:ext uri="{FF2B5EF4-FFF2-40B4-BE49-F238E27FC236}">
                <a16:creationId xmlns:a16="http://schemas.microsoft.com/office/drawing/2014/main" id="{198AB9BF-9888-7784-0DF7-9EEF51A3E59B}"/>
              </a:ext>
            </a:extLst>
          </p:cNvPr>
          <p:cNvSpPr/>
          <p:nvPr/>
        </p:nvSpPr>
        <p:spPr>
          <a:xfrm>
            <a:off x="1648936" y="5593957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CCEADF9D-8401-6E69-05B6-8D096E81A1B5}"/>
              </a:ext>
            </a:extLst>
          </p:cNvPr>
          <p:cNvSpPr/>
          <p:nvPr/>
        </p:nvSpPr>
        <p:spPr>
          <a:xfrm>
            <a:off x="927097" y="5740476"/>
            <a:ext cx="9685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:1234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楕円 1037">
            <a:extLst>
              <a:ext uri="{FF2B5EF4-FFF2-40B4-BE49-F238E27FC236}">
                <a16:creationId xmlns:a16="http://schemas.microsoft.com/office/drawing/2014/main" id="{9BA1B2F9-6587-7BD3-8687-68F347839A39}"/>
              </a:ext>
            </a:extLst>
          </p:cNvPr>
          <p:cNvSpPr/>
          <p:nvPr/>
        </p:nvSpPr>
        <p:spPr>
          <a:xfrm>
            <a:off x="3205758" y="5593957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5ACC931A-197A-BE3A-8BDF-9D4648A0FCF7}"/>
              </a:ext>
            </a:extLst>
          </p:cNvPr>
          <p:cNvSpPr/>
          <p:nvPr/>
        </p:nvSpPr>
        <p:spPr>
          <a:xfrm>
            <a:off x="3053313" y="5759674"/>
            <a:ext cx="8082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frps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99491668-6E5C-A0FE-9AF3-0D3CDF4FCFE6}"/>
              </a:ext>
            </a:extLst>
          </p:cNvPr>
          <p:cNvCxnSpPr>
            <a:cxnSpLocks/>
          </p:cNvCxnSpPr>
          <p:nvPr/>
        </p:nvCxnSpPr>
        <p:spPr>
          <a:xfrm flipH="1">
            <a:off x="721453" y="5674701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A19A7301-37DA-DC21-F3B1-EF8D0842297A}"/>
              </a:ext>
            </a:extLst>
          </p:cNvPr>
          <p:cNvSpPr/>
          <p:nvPr/>
        </p:nvSpPr>
        <p:spPr>
          <a:xfrm>
            <a:off x="629231" y="5355011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0" name="コネクタ: カギ線 1049">
            <a:extLst>
              <a:ext uri="{FF2B5EF4-FFF2-40B4-BE49-F238E27FC236}">
                <a16:creationId xmlns:a16="http://schemas.microsoft.com/office/drawing/2014/main" id="{840404B2-C854-DBD1-1A4A-381BD2D5AEDE}"/>
              </a:ext>
            </a:extLst>
          </p:cNvPr>
          <p:cNvCxnSpPr>
            <a:stCxn id="1035" idx="0"/>
            <a:endCxn id="1038" idx="0"/>
          </p:cNvCxnSpPr>
          <p:nvPr/>
        </p:nvCxnSpPr>
        <p:spPr>
          <a:xfrm rot="5400000" flipH="1" flipV="1">
            <a:off x="2512796" y="4815546"/>
            <a:ext cx="12700" cy="1556822"/>
          </a:xfrm>
          <a:prstGeom prst="bentConnector3">
            <a:avLst>
              <a:gd name="adj1" fmla="val 4508252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1309ADD1-E254-9700-0E5F-8850EA2678A7}"/>
              </a:ext>
            </a:extLst>
          </p:cNvPr>
          <p:cNvCxnSpPr>
            <a:cxnSpLocks/>
            <a:stCxn id="1052" idx="2"/>
          </p:cNvCxnSpPr>
          <p:nvPr/>
        </p:nvCxnSpPr>
        <p:spPr>
          <a:xfrm flipH="1" flipV="1">
            <a:off x="3393914" y="5674701"/>
            <a:ext cx="2332747" cy="949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楕円 1051">
            <a:extLst>
              <a:ext uri="{FF2B5EF4-FFF2-40B4-BE49-F238E27FC236}">
                <a16:creationId xmlns:a16="http://schemas.microsoft.com/office/drawing/2014/main" id="{7263AD20-FF3B-7B57-01F6-2EC940FE91D8}"/>
              </a:ext>
            </a:extLst>
          </p:cNvPr>
          <p:cNvSpPr/>
          <p:nvPr/>
        </p:nvSpPr>
        <p:spPr>
          <a:xfrm>
            <a:off x="5726661" y="5600307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正方形/長方形 1055">
            <a:extLst>
              <a:ext uri="{FF2B5EF4-FFF2-40B4-BE49-F238E27FC236}">
                <a16:creationId xmlns:a16="http://schemas.microsoft.com/office/drawing/2014/main" id="{8984C26D-437F-962F-97CC-1A55C2D4DFEC}"/>
              </a:ext>
            </a:extLst>
          </p:cNvPr>
          <p:cNvSpPr/>
          <p:nvPr/>
        </p:nvSpPr>
        <p:spPr>
          <a:xfrm>
            <a:off x="5187318" y="5799893"/>
            <a:ext cx="8098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frpc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不定</a:t>
            </a:r>
          </a:p>
        </p:txBody>
      </p:sp>
      <p:sp>
        <p:nvSpPr>
          <p:cNvPr id="1057" name="正方形/長方形 1056">
            <a:extLst>
              <a:ext uri="{FF2B5EF4-FFF2-40B4-BE49-F238E27FC236}">
                <a16:creationId xmlns:a16="http://schemas.microsoft.com/office/drawing/2014/main" id="{4605F13E-C25E-4608-1041-CEB4308A02EF}"/>
              </a:ext>
            </a:extLst>
          </p:cNvPr>
          <p:cNvSpPr/>
          <p:nvPr/>
        </p:nvSpPr>
        <p:spPr>
          <a:xfrm>
            <a:off x="1446203" y="4599306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→独自プロトコルに変換？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8" name="正方形/長方形 1057">
            <a:extLst>
              <a:ext uri="{FF2B5EF4-FFF2-40B4-BE49-F238E27FC236}">
                <a16:creationId xmlns:a16="http://schemas.microsoft.com/office/drawing/2014/main" id="{CDC2958F-3617-7A72-CB32-BDFD6EE28F17}"/>
              </a:ext>
            </a:extLst>
          </p:cNvPr>
          <p:cNvSpPr/>
          <p:nvPr/>
        </p:nvSpPr>
        <p:spPr>
          <a:xfrm>
            <a:off x="3878195" y="5259203"/>
            <a:ext cx="1258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TCP</a:t>
            </a:r>
          </a:p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独自プロトコル？</a:t>
            </a:r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9" name="楕円 1058">
            <a:extLst>
              <a:ext uri="{FF2B5EF4-FFF2-40B4-BE49-F238E27FC236}">
                <a16:creationId xmlns:a16="http://schemas.microsoft.com/office/drawing/2014/main" id="{F0D1E3E6-BD97-E5FD-185E-AE4CF88D46F4}"/>
              </a:ext>
            </a:extLst>
          </p:cNvPr>
          <p:cNvSpPr/>
          <p:nvPr/>
        </p:nvSpPr>
        <p:spPr>
          <a:xfrm>
            <a:off x="7112293" y="559380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0" name="コネクタ: カギ線 1059">
            <a:extLst>
              <a:ext uri="{FF2B5EF4-FFF2-40B4-BE49-F238E27FC236}">
                <a16:creationId xmlns:a16="http://schemas.microsoft.com/office/drawing/2014/main" id="{4044985F-DC25-B31B-7E25-07FE91AA503D}"/>
              </a:ext>
            </a:extLst>
          </p:cNvPr>
          <p:cNvCxnSpPr>
            <a:cxnSpLocks/>
            <a:stCxn id="1052" idx="0"/>
            <a:endCxn id="1059" idx="0"/>
          </p:cNvCxnSpPr>
          <p:nvPr/>
        </p:nvCxnSpPr>
        <p:spPr>
          <a:xfrm rot="5400000" flipH="1" flipV="1">
            <a:off x="6501676" y="4904241"/>
            <a:ext cx="6501" cy="1385632"/>
          </a:xfrm>
          <a:prstGeom prst="bentConnector3">
            <a:avLst>
              <a:gd name="adj1" fmla="val 8261883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正方形/長方形 1060">
            <a:extLst>
              <a:ext uri="{FF2B5EF4-FFF2-40B4-BE49-F238E27FC236}">
                <a16:creationId xmlns:a16="http://schemas.microsoft.com/office/drawing/2014/main" id="{9FB2BA36-EF5B-D675-3101-CF2D83D0810A}"/>
              </a:ext>
            </a:extLst>
          </p:cNvPr>
          <p:cNvSpPr/>
          <p:nvPr/>
        </p:nvSpPr>
        <p:spPr>
          <a:xfrm>
            <a:off x="5469225" y="4599306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独自プロトコル→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2" name="直線矢印コネクタ 1061">
            <a:extLst>
              <a:ext uri="{FF2B5EF4-FFF2-40B4-BE49-F238E27FC236}">
                <a16:creationId xmlns:a16="http://schemas.microsoft.com/office/drawing/2014/main" id="{70F91BBA-F120-A919-741A-AEE1A19A8B6A}"/>
              </a:ext>
            </a:extLst>
          </p:cNvPr>
          <p:cNvCxnSpPr>
            <a:cxnSpLocks/>
          </p:cNvCxnSpPr>
          <p:nvPr/>
        </p:nvCxnSpPr>
        <p:spPr>
          <a:xfrm flipH="1">
            <a:off x="7283191" y="5674701"/>
            <a:ext cx="123569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EBF3BE42-79F5-4F19-4324-58E3B719F926}"/>
              </a:ext>
            </a:extLst>
          </p:cNvPr>
          <p:cNvSpPr/>
          <p:nvPr/>
        </p:nvSpPr>
        <p:spPr>
          <a:xfrm>
            <a:off x="7660613" y="5355011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097CF229-9985-0EDB-A24E-074970E80352}"/>
              </a:ext>
            </a:extLst>
          </p:cNvPr>
          <p:cNvSpPr/>
          <p:nvPr/>
        </p:nvSpPr>
        <p:spPr>
          <a:xfrm>
            <a:off x="436228" y="464221"/>
            <a:ext cx="9711333" cy="599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Attacker-Term1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間も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Term1-Term2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間も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により暗号化されており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パケットは確認できない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・通信パケットのみからでは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通信の検知は困難と思われる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288ECD5F-A67A-2C91-7F82-AD45782B8DF3}"/>
              </a:ext>
            </a:extLst>
          </p:cNvPr>
          <p:cNvSpPr/>
          <p:nvPr/>
        </p:nvSpPr>
        <p:spPr>
          <a:xfrm>
            <a:off x="436228" y="3603093"/>
            <a:ext cx="9711333" cy="932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Attacker-Term1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間：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通信のみ。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パケットそのものを転送しているわけではなく、独自プロトコルに変換して通信？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⇒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SSL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インターセプトしても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通信にしか見えないため検知困難？独自プロトコルを認識できれば検知できるか？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Term1-Term2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間：通常の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</a:p>
        </p:txBody>
      </p:sp>
      <p:pic>
        <p:nvPicPr>
          <p:cNvPr id="106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90C0488-823A-5503-7708-F3061D340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3807814" y="2350061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E4722F75-92A8-7084-EA35-FE60E79B6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909913" y="2351820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正方形/長方形 1068">
            <a:extLst>
              <a:ext uri="{FF2B5EF4-FFF2-40B4-BE49-F238E27FC236}">
                <a16:creationId xmlns:a16="http://schemas.microsoft.com/office/drawing/2014/main" id="{7D4BFC74-3816-1EC7-E0A1-88621A09D6A3}"/>
              </a:ext>
            </a:extLst>
          </p:cNvPr>
          <p:cNvSpPr/>
          <p:nvPr/>
        </p:nvSpPr>
        <p:spPr>
          <a:xfrm>
            <a:off x="4146288" y="2311927"/>
            <a:ext cx="668773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ECDHE</a:t>
            </a:r>
          </a:p>
          <a:p>
            <a:pPr algn="ctr" fontAlgn="ctr"/>
            <a:r>
              <a:rPr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(x25519)</a:t>
            </a:r>
          </a:p>
        </p:txBody>
      </p:sp>
      <p:pic>
        <p:nvPicPr>
          <p:cNvPr id="3076" name="Picture 4" descr="Ssl証明書 アイコン に WHCompare Servers &amp; Web Hosting">
            <a:extLst>
              <a:ext uri="{FF2B5EF4-FFF2-40B4-BE49-F238E27FC236}">
                <a16:creationId xmlns:a16="http://schemas.microsoft.com/office/drawing/2014/main" id="{05E39D8A-F047-82EB-6219-1B787B2EF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20" y="2289691"/>
            <a:ext cx="336422" cy="3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正方形/長方形 1069">
            <a:extLst>
              <a:ext uri="{FF2B5EF4-FFF2-40B4-BE49-F238E27FC236}">
                <a16:creationId xmlns:a16="http://schemas.microsoft.com/office/drawing/2014/main" id="{987F1EF6-43DD-6F6E-7BAF-F06E62C0201B}"/>
              </a:ext>
            </a:extLst>
          </p:cNvPr>
          <p:cNvSpPr/>
          <p:nvPr/>
        </p:nvSpPr>
        <p:spPr>
          <a:xfrm>
            <a:off x="7616878" y="2303723"/>
            <a:ext cx="4764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RSA</a:t>
            </a:r>
            <a:endParaRPr lang="en-US" altLang="ja-JP" sz="700" b="1" dirty="0">
              <a:solidFill>
                <a:schemeClr val="tx1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8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正方形/長方形 1027">
            <a:extLst>
              <a:ext uri="{FF2B5EF4-FFF2-40B4-BE49-F238E27FC236}">
                <a16:creationId xmlns:a16="http://schemas.microsoft.com/office/drawing/2014/main" id="{3398B5B0-9F08-B5F5-10C2-7A051F8079F3}"/>
              </a:ext>
            </a:extLst>
          </p:cNvPr>
          <p:cNvSpPr/>
          <p:nvPr/>
        </p:nvSpPr>
        <p:spPr>
          <a:xfrm>
            <a:off x="5513939" y="1285647"/>
            <a:ext cx="4558105" cy="17260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4241B293-B008-8234-3999-DFFBC1D33A21}"/>
              </a:ext>
            </a:extLst>
          </p:cNvPr>
          <p:cNvSpPr/>
          <p:nvPr/>
        </p:nvSpPr>
        <p:spPr>
          <a:xfrm>
            <a:off x="1462234" y="1285647"/>
            <a:ext cx="2039339" cy="1726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442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Chisel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の挙動確認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(SSH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29C8D04-D2CA-A6DF-E746-D3E6A2C7151E}"/>
              </a:ext>
            </a:extLst>
          </p:cNvPr>
          <p:cNvSpPr/>
          <p:nvPr/>
        </p:nvSpPr>
        <p:spPr>
          <a:xfrm>
            <a:off x="2107058" y="2557049"/>
            <a:ext cx="7328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248C2D6-A3D4-4E2D-54EE-4BCEA87D47B8}"/>
              </a:ext>
            </a:extLst>
          </p:cNvPr>
          <p:cNvGrpSpPr/>
          <p:nvPr/>
        </p:nvGrpSpPr>
        <p:grpSpPr>
          <a:xfrm>
            <a:off x="1868286" y="1578639"/>
            <a:ext cx="1183092" cy="1083406"/>
            <a:chOff x="712820" y="5065724"/>
            <a:chExt cx="717995" cy="64961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8851C52D-E423-0AA1-DD59-37227D0F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20" y="5065724"/>
              <a:ext cx="717995" cy="64961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83E068E-8079-3F80-EC6D-A4EC6ADA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33" y="5181134"/>
              <a:ext cx="291447" cy="264279"/>
            </a:xfrm>
            <a:prstGeom prst="rect">
              <a:avLst/>
            </a:prstGeom>
          </p:spPr>
        </p:pic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610FECDF-3D4C-6426-F52E-4EB4C8038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1573928"/>
            <a:ext cx="1183092" cy="108340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1AFE785-1A13-8DDF-AAFE-61212B76D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90" y="1573928"/>
            <a:ext cx="1183092" cy="1083406"/>
          </a:xfrm>
          <a:prstGeom prst="rect">
            <a:avLst/>
          </a:prstGeom>
        </p:spPr>
      </p:pic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1F440867-1EAE-F5B8-6203-75166D3B2038}"/>
              </a:ext>
            </a:extLst>
          </p:cNvPr>
          <p:cNvSpPr/>
          <p:nvPr/>
        </p:nvSpPr>
        <p:spPr>
          <a:xfrm>
            <a:off x="6072897" y="2557049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7" name="正方形/長方形 1026">
            <a:extLst>
              <a:ext uri="{FF2B5EF4-FFF2-40B4-BE49-F238E27FC236}">
                <a16:creationId xmlns:a16="http://schemas.microsoft.com/office/drawing/2014/main" id="{DC602A9E-F0E8-DC18-C7A8-A666C05A4638}"/>
              </a:ext>
            </a:extLst>
          </p:cNvPr>
          <p:cNvSpPr/>
          <p:nvPr/>
        </p:nvSpPr>
        <p:spPr>
          <a:xfrm>
            <a:off x="8710084" y="2557049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楕円 1030">
            <a:extLst>
              <a:ext uri="{FF2B5EF4-FFF2-40B4-BE49-F238E27FC236}">
                <a16:creationId xmlns:a16="http://schemas.microsoft.com/office/drawing/2014/main" id="{0E10012B-731C-A821-7912-D96E6A8A1895}"/>
              </a:ext>
            </a:extLst>
          </p:cNvPr>
          <p:cNvSpPr/>
          <p:nvPr/>
        </p:nvSpPr>
        <p:spPr>
          <a:xfrm>
            <a:off x="1648936" y="201699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CD36F14C-C81A-A02F-AEAA-1E66E4B06CE5}"/>
              </a:ext>
            </a:extLst>
          </p:cNvPr>
          <p:cNvSpPr/>
          <p:nvPr/>
        </p:nvSpPr>
        <p:spPr>
          <a:xfrm>
            <a:off x="927097" y="2163515"/>
            <a:ext cx="9685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:1234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楕円 1032">
            <a:extLst>
              <a:ext uri="{FF2B5EF4-FFF2-40B4-BE49-F238E27FC236}">
                <a16:creationId xmlns:a16="http://schemas.microsoft.com/office/drawing/2014/main" id="{4D25420A-6F14-E267-EF09-80C7F7F7A1F3}"/>
              </a:ext>
            </a:extLst>
          </p:cNvPr>
          <p:cNvSpPr/>
          <p:nvPr/>
        </p:nvSpPr>
        <p:spPr>
          <a:xfrm>
            <a:off x="3205758" y="201699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DCAC602B-EDD9-A275-72D0-F449F827C423}"/>
              </a:ext>
            </a:extLst>
          </p:cNvPr>
          <p:cNvSpPr/>
          <p:nvPr/>
        </p:nvSpPr>
        <p:spPr>
          <a:xfrm>
            <a:off x="3053313" y="2182713"/>
            <a:ext cx="8082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frps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7F6516-7628-1DAA-2950-ADEE85BA9B89}"/>
              </a:ext>
            </a:extLst>
          </p:cNvPr>
          <p:cNvCxnSpPr>
            <a:cxnSpLocks/>
          </p:cNvCxnSpPr>
          <p:nvPr/>
        </p:nvCxnSpPr>
        <p:spPr>
          <a:xfrm flipH="1">
            <a:off x="721453" y="2097740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AA42CABD-3209-9C9A-6C1F-94CC928A8B4F}"/>
              </a:ext>
            </a:extLst>
          </p:cNvPr>
          <p:cNvSpPr/>
          <p:nvPr/>
        </p:nvSpPr>
        <p:spPr>
          <a:xfrm>
            <a:off x="629231" y="1778050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9" name="コネクタ: カギ線 1038">
            <a:extLst>
              <a:ext uri="{FF2B5EF4-FFF2-40B4-BE49-F238E27FC236}">
                <a16:creationId xmlns:a16="http://schemas.microsoft.com/office/drawing/2014/main" id="{13CB5D6B-B29E-2C28-FCD2-9787883905E6}"/>
              </a:ext>
            </a:extLst>
          </p:cNvPr>
          <p:cNvCxnSpPr>
            <a:stCxn id="1031" idx="0"/>
            <a:endCxn id="1033" idx="0"/>
          </p:cNvCxnSpPr>
          <p:nvPr/>
        </p:nvCxnSpPr>
        <p:spPr>
          <a:xfrm rot="5400000" flipH="1" flipV="1">
            <a:off x="2512796" y="1238585"/>
            <a:ext cx="12700" cy="1556822"/>
          </a:xfrm>
          <a:prstGeom prst="bentConnector3">
            <a:avLst>
              <a:gd name="adj1" fmla="val 4508252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矢印コネクタ 1040">
            <a:extLst>
              <a:ext uri="{FF2B5EF4-FFF2-40B4-BE49-F238E27FC236}">
                <a16:creationId xmlns:a16="http://schemas.microsoft.com/office/drawing/2014/main" id="{8BA9DE42-08A0-BE1F-0EDA-1603FAC7FA4D}"/>
              </a:ext>
            </a:extLst>
          </p:cNvPr>
          <p:cNvCxnSpPr>
            <a:cxnSpLocks/>
            <a:stCxn id="1044" idx="2"/>
          </p:cNvCxnSpPr>
          <p:nvPr/>
        </p:nvCxnSpPr>
        <p:spPr>
          <a:xfrm flipH="1" flipV="1">
            <a:off x="3393914" y="2097740"/>
            <a:ext cx="2332747" cy="949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楕円 1043">
            <a:extLst>
              <a:ext uri="{FF2B5EF4-FFF2-40B4-BE49-F238E27FC236}">
                <a16:creationId xmlns:a16="http://schemas.microsoft.com/office/drawing/2014/main" id="{09E647EF-C5BB-B179-0162-00DAE3C93A25}"/>
              </a:ext>
            </a:extLst>
          </p:cNvPr>
          <p:cNvSpPr/>
          <p:nvPr/>
        </p:nvSpPr>
        <p:spPr>
          <a:xfrm>
            <a:off x="5726661" y="2023346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394183A3-1896-2F85-CD23-A857683F0DA3}"/>
              </a:ext>
            </a:extLst>
          </p:cNvPr>
          <p:cNvSpPr/>
          <p:nvPr/>
        </p:nvSpPr>
        <p:spPr>
          <a:xfrm>
            <a:off x="5187318" y="2222932"/>
            <a:ext cx="8098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frpc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不定</a:t>
            </a:r>
          </a:p>
        </p:txBody>
      </p:sp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E3CF6198-5F17-2273-D123-A8EA759C87A0}"/>
              </a:ext>
            </a:extLst>
          </p:cNvPr>
          <p:cNvSpPr/>
          <p:nvPr/>
        </p:nvSpPr>
        <p:spPr>
          <a:xfrm>
            <a:off x="2089007" y="1144656"/>
            <a:ext cx="785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582D13D1-226B-5BF1-F4E1-8961712BCEB8}"/>
              </a:ext>
            </a:extLst>
          </p:cNvPr>
          <p:cNvSpPr/>
          <p:nvPr/>
        </p:nvSpPr>
        <p:spPr>
          <a:xfrm>
            <a:off x="4065288" y="1730875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</a:t>
            </a:r>
            <a:endParaRPr lang="en-US" altLang="ja-JP" sz="105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AD53AE24-97C9-09CE-0801-62B1ED43A41E}"/>
              </a:ext>
            </a:extLst>
          </p:cNvPr>
          <p:cNvSpPr/>
          <p:nvPr/>
        </p:nvSpPr>
        <p:spPr>
          <a:xfrm>
            <a:off x="7112293" y="2016845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9" name="コネクタ: カギ線 1048">
            <a:extLst>
              <a:ext uri="{FF2B5EF4-FFF2-40B4-BE49-F238E27FC236}">
                <a16:creationId xmlns:a16="http://schemas.microsoft.com/office/drawing/2014/main" id="{ACA01329-3A0C-F2C0-28F4-90E07B4176F2}"/>
              </a:ext>
            </a:extLst>
          </p:cNvPr>
          <p:cNvCxnSpPr>
            <a:cxnSpLocks/>
            <a:stCxn id="1044" idx="0"/>
            <a:endCxn id="1048" idx="0"/>
          </p:cNvCxnSpPr>
          <p:nvPr/>
        </p:nvCxnSpPr>
        <p:spPr>
          <a:xfrm rot="5400000" flipH="1" flipV="1">
            <a:off x="6501676" y="1327280"/>
            <a:ext cx="6501" cy="1385632"/>
          </a:xfrm>
          <a:prstGeom prst="bentConnector3">
            <a:avLst>
              <a:gd name="adj1" fmla="val 8261883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正方形/長方形 1052">
            <a:extLst>
              <a:ext uri="{FF2B5EF4-FFF2-40B4-BE49-F238E27FC236}">
                <a16:creationId xmlns:a16="http://schemas.microsoft.com/office/drawing/2014/main" id="{3E47C8A1-687E-5F48-E180-111F4444820A}"/>
              </a:ext>
            </a:extLst>
          </p:cNvPr>
          <p:cNvSpPr/>
          <p:nvPr/>
        </p:nvSpPr>
        <p:spPr>
          <a:xfrm>
            <a:off x="6072897" y="1144656"/>
            <a:ext cx="785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C2B0A2DA-F5E6-CEF7-138D-EFC2D3E238F4}"/>
              </a:ext>
            </a:extLst>
          </p:cNvPr>
          <p:cNvCxnSpPr>
            <a:cxnSpLocks/>
          </p:cNvCxnSpPr>
          <p:nvPr/>
        </p:nvCxnSpPr>
        <p:spPr>
          <a:xfrm flipH="1" flipV="1">
            <a:off x="7283191" y="2097740"/>
            <a:ext cx="1257899" cy="949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9D774ADD-AF55-D1B0-C276-938720EE8D70}"/>
              </a:ext>
            </a:extLst>
          </p:cNvPr>
          <p:cNvSpPr/>
          <p:nvPr/>
        </p:nvSpPr>
        <p:spPr>
          <a:xfrm>
            <a:off x="7220131" y="1531711"/>
            <a:ext cx="1298753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RDP(TLS</a:t>
            </a:r>
            <a:r>
              <a:rPr lang="ja-JP" altLang="en-US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</a:t>
            </a:r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 fontAlgn="ctr"/>
            <a:r>
              <a:rPr lang="en-US" altLang="ja-JP" sz="7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(TLS_RSA_WITH_AES_</a:t>
            </a:r>
          </a:p>
          <a:p>
            <a:pPr algn="ctr" fontAlgn="ctr"/>
            <a:r>
              <a:rPr lang="en-US" altLang="ja-JP" sz="7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256_GCM_SHA384)</a:t>
            </a:r>
            <a:endParaRPr lang="ja-JP" altLang="en-US" sz="7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5041050-6D98-FCED-42C1-785D74E960A8}"/>
              </a:ext>
            </a:extLst>
          </p:cNvPr>
          <p:cNvSpPr/>
          <p:nvPr/>
        </p:nvSpPr>
        <p:spPr>
          <a:xfrm rot="16200000">
            <a:off x="4412655" y="1106943"/>
            <a:ext cx="136858" cy="1976285"/>
          </a:xfrm>
          <a:prstGeom prst="can">
            <a:avLst/>
          </a:prstGeom>
          <a:solidFill>
            <a:schemeClr val="bg1">
              <a:lumMod val="85000"/>
              <a:alpha val="65000"/>
            </a:schemeClr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7E9368A1-A54F-D2D2-E59F-5AFC1CBFDAA6}"/>
              </a:ext>
            </a:extLst>
          </p:cNvPr>
          <p:cNvSpPr/>
          <p:nvPr/>
        </p:nvSpPr>
        <p:spPr>
          <a:xfrm rot="16200000">
            <a:off x="7790918" y="1573840"/>
            <a:ext cx="143378" cy="1016990"/>
          </a:xfrm>
          <a:prstGeom prst="can">
            <a:avLst/>
          </a:prstGeom>
          <a:solidFill>
            <a:schemeClr val="bg1">
              <a:lumMod val="85000"/>
              <a:alpha val="65000"/>
            </a:schemeClr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D68CD1-053E-462E-0B53-68C7854CA16E}"/>
              </a:ext>
            </a:extLst>
          </p:cNvPr>
          <p:cNvSpPr txBox="1"/>
          <p:nvPr/>
        </p:nvSpPr>
        <p:spPr>
          <a:xfrm>
            <a:off x="129397" y="3198193"/>
            <a:ext cx="442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Chisel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の挙動確認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なし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04A1BD-CAE9-3E5A-0FB2-162BA5AFD035}"/>
              </a:ext>
            </a:extLst>
          </p:cNvPr>
          <p:cNvSpPr/>
          <p:nvPr/>
        </p:nvSpPr>
        <p:spPr>
          <a:xfrm>
            <a:off x="5513939" y="4728384"/>
            <a:ext cx="4558105" cy="17260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E230AD-B42E-D301-FE1F-DE495D576D08}"/>
              </a:ext>
            </a:extLst>
          </p:cNvPr>
          <p:cNvSpPr/>
          <p:nvPr/>
        </p:nvSpPr>
        <p:spPr>
          <a:xfrm>
            <a:off x="1462234" y="4728384"/>
            <a:ext cx="2039339" cy="1726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10E422-1C71-129B-7E54-9D227840E98F}"/>
              </a:ext>
            </a:extLst>
          </p:cNvPr>
          <p:cNvSpPr/>
          <p:nvPr/>
        </p:nvSpPr>
        <p:spPr>
          <a:xfrm>
            <a:off x="2250480" y="5999786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Kali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81D8621-FC8B-AD3D-E1E8-B1466F324748}"/>
              </a:ext>
            </a:extLst>
          </p:cNvPr>
          <p:cNvGrpSpPr/>
          <p:nvPr/>
        </p:nvGrpSpPr>
        <p:grpSpPr>
          <a:xfrm>
            <a:off x="1868286" y="5021376"/>
            <a:ext cx="1183092" cy="1083406"/>
            <a:chOff x="712820" y="5065724"/>
            <a:chExt cx="717995" cy="64961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F305A86-271B-7FAC-7A8C-8D71207F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20" y="5065724"/>
              <a:ext cx="717995" cy="64961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785107F-C151-35C4-4E60-AE6A864D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33" y="5181134"/>
              <a:ext cx="291447" cy="264279"/>
            </a:xfrm>
            <a:prstGeom prst="rect">
              <a:avLst/>
            </a:prstGeom>
          </p:spPr>
        </p:pic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1636DFFF-F3B6-1B56-087E-88B915345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5016665"/>
            <a:ext cx="1183092" cy="108340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0BC042-1977-F720-3DA3-3A4C3FBC9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90" y="5016665"/>
            <a:ext cx="1183092" cy="1083406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BCE3D1-2125-ED1A-BCC0-9F54B3BC3BC6}"/>
              </a:ext>
            </a:extLst>
          </p:cNvPr>
          <p:cNvSpPr/>
          <p:nvPr/>
        </p:nvSpPr>
        <p:spPr>
          <a:xfrm>
            <a:off x="6072897" y="5999786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6" name="正方形/長方形 1025">
            <a:extLst>
              <a:ext uri="{FF2B5EF4-FFF2-40B4-BE49-F238E27FC236}">
                <a16:creationId xmlns:a16="http://schemas.microsoft.com/office/drawing/2014/main" id="{B9311902-5997-D6EA-E090-985EFFA7E325}"/>
              </a:ext>
            </a:extLst>
          </p:cNvPr>
          <p:cNvSpPr/>
          <p:nvPr/>
        </p:nvSpPr>
        <p:spPr>
          <a:xfrm>
            <a:off x="8710084" y="5999786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楕円 1034">
            <a:extLst>
              <a:ext uri="{FF2B5EF4-FFF2-40B4-BE49-F238E27FC236}">
                <a16:creationId xmlns:a16="http://schemas.microsoft.com/office/drawing/2014/main" id="{198AB9BF-9888-7784-0DF7-9EEF51A3E59B}"/>
              </a:ext>
            </a:extLst>
          </p:cNvPr>
          <p:cNvSpPr/>
          <p:nvPr/>
        </p:nvSpPr>
        <p:spPr>
          <a:xfrm>
            <a:off x="1648936" y="545973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CCEADF9D-8401-6E69-05B6-8D096E81A1B5}"/>
              </a:ext>
            </a:extLst>
          </p:cNvPr>
          <p:cNvSpPr/>
          <p:nvPr/>
        </p:nvSpPr>
        <p:spPr>
          <a:xfrm>
            <a:off x="927097" y="5606252"/>
            <a:ext cx="9685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:1234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楕円 1037">
            <a:extLst>
              <a:ext uri="{FF2B5EF4-FFF2-40B4-BE49-F238E27FC236}">
                <a16:creationId xmlns:a16="http://schemas.microsoft.com/office/drawing/2014/main" id="{9BA1B2F9-6587-7BD3-8687-68F347839A39}"/>
              </a:ext>
            </a:extLst>
          </p:cNvPr>
          <p:cNvSpPr/>
          <p:nvPr/>
        </p:nvSpPr>
        <p:spPr>
          <a:xfrm>
            <a:off x="3205758" y="545973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5ACC931A-197A-BE3A-8BDF-9D4648A0FCF7}"/>
              </a:ext>
            </a:extLst>
          </p:cNvPr>
          <p:cNvSpPr/>
          <p:nvPr/>
        </p:nvSpPr>
        <p:spPr>
          <a:xfrm>
            <a:off x="3053313" y="5625450"/>
            <a:ext cx="8082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frps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99491668-6E5C-A0FE-9AF3-0D3CDF4FCFE6}"/>
              </a:ext>
            </a:extLst>
          </p:cNvPr>
          <p:cNvCxnSpPr>
            <a:cxnSpLocks/>
          </p:cNvCxnSpPr>
          <p:nvPr/>
        </p:nvCxnSpPr>
        <p:spPr>
          <a:xfrm flipH="1">
            <a:off x="721453" y="5540477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A19A7301-37DA-DC21-F3B1-EF8D0842297A}"/>
              </a:ext>
            </a:extLst>
          </p:cNvPr>
          <p:cNvSpPr/>
          <p:nvPr/>
        </p:nvSpPr>
        <p:spPr>
          <a:xfrm>
            <a:off x="629231" y="5220787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0" name="コネクタ: カギ線 1049">
            <a:extLst>
              <a:ext uri="{FF2B5EF4-FFF2-40B4-BE49-F238E27FC236}">
                <a16:creationId xmlns:a16="http://schemas.microsoft.com/office/drawing/2014/main" id="{840404B2-C854-DBD1-1A4A-381BD2D5AEDE}"/>
              </a:ext>
            </a:extLst>
          </p:cNvPr>
          <p:cNvCxnSpPr>
            <a:stCxn id="1035" idx="0"/>
            <a:endCxn id="1038" idx="0"/>
          </p:cNvCxnSpPr>
          <p:nvPr/>
        </p:nvCxnSpPr>
        <p:spPr>
          <a:xfrm rot="5400000" flipH="1" flipV="1">
            <a:off x="2512796" y="4681322"/>
            <a:ext cx="12700" cy="1556822"/>
          </a:xfrm>
          <a:prstGeom prst="bentConnector3">
            <a:avLst>
              <a:gd name="adj1" fmla="val 4508252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1309ADD1-E254-9700-0E5F-8850EA2678A7}"/>
              </a:ext>
            </a:extLst>
          </p:cNvPr>
          <p:cNvCxnSpPr>
            <a:cxnSpLocks/>
            <a:stCxn id="1052" idx="2"/>
          </p:cNvCxnSpPr>
          <p:nvPr/>
        </p:nvCxnSpPr>
        <p:spPr>
          <a:xfrm flipH="1" flipV="1">
            <a:off x="3393914" y="5540477"/>
            <a:ext cx="2332747" cy="949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楕円 1051">
            <a:extLst>
              <a:ext uri="{FF2B5EF4-FFF2-40B4-BE49-F238E27FC236}">
                <a16:creationId xmlns:a16="http://schemas.microsoft.com/office/drawing/2014/main" id="{7263AD20-FF3B-7B57-01F6-2EC940FE91D8}"/>
              </a:ext>
            </a:extLst>
          </p:cNvPr>
          <p:cNvSpPr/>
          <p:nvPr/>
        </p:nvSpPr>
        <p:spPr>
          <a:xfrm>
            <a:off x="5726661" y="546608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正方形/長方形 1055">
            <a:extLst>
              <a:ext uri="{FF2B5EF4-FFF2-40B4-BE49-F238E27FC236}">
                <a16:creationId xmlns:a16="http://schemas.microsoft.com/office/drawing/2014/main" id="{8984C26D-437F-962F-97CC-1A55C2D4DFEC}"/>
              </a:ext>
            </a:extLst>
          </p:cNvPr>
          <p:cNvSpPr/>
          <p:nvPr/>
        </p:nvSpPr>
        <p:spPr>
          <a:xfrm>
            <a:off x="5187318" y="5665669"/>
            <a:ext cx="8098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frpc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不定</a:t>
            </a:r>
          </a:p>
        </p:txBody>
      </p:sp>
      <p:sp>
        <p:nvSpPr>
          <p:cNvPr id="1057" name="正方形/長方形 1056">
            <a:extLst>
              <a:ext uri="{FF2B5EF4-FFF2-40B4-BE49-F238E27FC236}">
                <a16:creationId xmlns:a16="http://schemas.microsoft.com/office/drawing/2014/main" id="{4605F13E-C25E-4608-1041-CEB4308A02EF}"/>
              </a:ext>
            </a:extLst>
          </p:cNvPr>
          <p:cNvSpPr/>
          <p:nvPr/>
        </p:nvSpPr>
        <p:spPr>
          <a:xfrm>
            <a:off x="1446203" y="4465082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→独自プロトコルに変換？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8" name="正方形/長方形 1057">
            <a:extLst>
              <a:ext uri="{FF2B5EF4-FFF2-40B4-BE49-F238E27FC236}">
                <a16:creationId xmlns:a16="http://schemas.microsoft.com/office/drawing/2014/main" id="{CDC2958F-3617-7A72-CB32-BDFD6EE28F17}"/>
              </a:ext>
            </a:extLst>
          </p:cNvPr>
          <p:cNvSpPr/>
          <p:nvPr/>
        </p:nvSpPr>
        <p:spPr>
          <a:xfrm>
            <a:off x="3878195" y="5124979"/>
            <a:ext cx="1258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WebSocket</a:t>
            </a:r>
          </a:p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独自プロトコル？</a:t>
            </a:r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9" name="楕円 1058">
            <a:extLst>
              <a:ext uri="{FF2B5EF4-FFF2-40B4-BE49-F238E27FC236}">
                <a16:creationId xmlns:a16="http://schemas.microsoft.com/office/drawing/2014/main" id="{F0D1E3E6-BD97-E5FD-185E-AE4CF88D46F4}"/>
              </a:ext>
            </a:extLst>
          </p:cNvPr>
          <p:cNvSpPr/>
          <p:nvPr/>
        </p:nvSpPr>
        <p:spPr>
          <a:xfrm>
            <a:off x="7112293" y="5459582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0" name="コネクタ: カギ線 1059">
            <a:extLst>
              <a:ext uri="{FF2B5EF4-FFF2-40B4-BE49-F238E27FC236}">
                <a16:creationId xmlns:a16="http://schemas.microsoft.com/office/drawing/2014/main" id="{4044985F-DC25-B31B-7E25-07FE91AA503D}"/>
              </a:ext>
            </a:extLst>
          </p:cNvPr>
          <p:cNvCxnSpPr>
            <a:cxnSpLocks/>
            <a:stCxn id="1052" idx="0"/>
            <a:endCxn id="1059" idx="0"/>
          </p:cNvCxnSpPr>
          <p:nvPr/>
        </p:nvCxnSpPr>
        <p:spPr>
          <a:xfrm rot="5400000" flipH="1" flipV="1">
            <a:off x="6501676" y="4770017"/>
            <a:ext cx="6501" cy="1385632"/>
          </a:xfrm>
          <a:prstGeom prst="bentConnector3">
            <a:avLst>
              <a:gd name="adj1" fmla="val 8261883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正方形/長方形 1060">
            <a:extLst>
              <a:ext uri="{FF2B5EF4-FFF2-40B4-BE49-F238E27FC236}">
                <a16:creationId xmlns:a16="http://schemas.microsoft.com/office/drawing/2014/main" id="{9FB2BA36-EF5B-D675-3101-CF2D83D0810A}"/>
              </a:ext>
            </a:extLst>
          </p:cNvPr>
          <p:cNvSpPr/>
          <p:nvPr/>
        </p:nvSpPr>
        <p:spPr>
          <a:xfrm>
            <a:off x="5469225" y="4465082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独自プロトコル→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2" name="直線矢印コネクタ 1061">
            <a:extLst>
              <a:ext uri="{FF2B5EF4-FFF2-40B4-BE49-F238E27FC236}">
                <a16:creationId xmlns:a16="http://schemas.microsoft.com/office/drawing/2014/main" id="{70F91BBA-F120-A919-741A-AEE1A19A8B6A}"/>
              </a:ext>
            </a:extLst>
          </p:cNvPr>
          <p:cNvCxnSpPr>
            <a:cxnSpLocks/>
          </p:cNvCxnSpPr>
          <p:nvPr/>
        </p:nvCxnSpPr>
        <p:spPr>
          <a:xfrm flipH="1">
            <a:off x="7283191" y="5540477"/>
            <a:ext cx="123569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EBF3BE42-79F5-4F19-4324-58E3B719F926}"/>
              </a:ext>
            </a:extLst>
          </p:cNvPr>
          <p:cNvSpPr/>
          <p:nvPr/>
        </p:nvSpPr>
        <p:spPr>
          <a:xfrm>
            <a:off x="7660613" y="5220787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097CF229-9985-0EDB-A24E-074970E80352}"/>
              </a:ext>
            </a:extLst>
          </p:cNvPr>
          <p:cNvSpPr/>
          <p:nvPr/>
        </p:nvSpPr>
        <p:spPr>
          <a:xfrm>
            <a:off x="436228" y="464221"/>
            <a:ext cx="9711333" cy="599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Attacker-Term1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暗号化、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Term1-Term2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間：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暗号化により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パケットは確認できない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・通信パケットのみからでは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通信の検知は困難と思われる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288ECD5F-A67A-2C91-7F82-AD45782B8DF3}"/>
              </a:ext>
            </a:extLst>
          </p:cNvPr>
          <p:cNvSpPr/>
          <p:nvPr/>
        </p:nvSpPr>
        <p:spPr>
          <a:xfrm>
            <a:off x="436228" y="3603094"/>
            <a:ext cx="9711333" cy="7157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Attacker-Term1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間：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WebSocket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通信のみ。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パケットそのものを転送しているわけではなく、独自プロトコルに変換して通信？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Term1-Term2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間：通常の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</a:p>
        </p:txBody>
      </p:sp>
      <p:pic>
        <p:nvPicPr>
          <p:cNvPr id="3076" name="Picture 4" descr="Ssl証明書 アイコン に WHCompare Servers &amp; Web Hosting">
            <a:extLst>
              <a:ext uri="{FF2B5EF4-FFF2-40B4-BE49-F238E27FC236}">
                <a16:creationId xmlns:a16="http://schemas.microsoft.com/office/drawing/2014/main" id="{05E39D8A-F047-82EB-6219-1B787B2EF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20" y="2289691"/>
            <a:ext cx="336422" cy="3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正方形/長方形 1069">
            <a:extLst>
              <a:ext uri="{FF2B5EF4-FFF2-40B4-BE49-F238E27FC236}">
                <a16:creationId xmlns:a16="http://schemas.microsoft.com/office/drawing/2014/main" id="{987F1EF6-43DD-6F6E-7BAF-F06E62C0201B}"/>
              </a:ext>
            </a:extLst>
          </p:cNvPr>
          <p:cNvSpPr/>
          <p:nvPr/>
        </p:nvSpPr>
        <p:spPr>
          <a:xfrm>
            <a:off x="7616878" y="2303723"/>
            <a:ext cx="4764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RSA</a:t>
            </a:r>
            <a:endParaRPr lang="en-US" altLang="ja-JP" sz="700" b="1" dirty="0">
              <a:solidFill>
                <a:schemeClr val="tx1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62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14100</TotalTime>
  <Words>506</Words>
  <Application>Microsoft Office PowerPoint</Application>
  <PresentationFormat>ワイド画面</PresentationFormat>
  <Paragraphs>105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158</cp:revision>
  <dcterms:created xsi:type="dcterms:W3CDTF">2023-06-17T07:18:49Z</dcterms:created>
  <dcterms:modified xsi:type="dcterms:W3CDTF">2023-09-07T03:19:21Z</dcterms:modified>
</cp:coreProperties>
</file>