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5" r:id="rId3"/>
    <p:sldId id="267" r:id="rId4"/>
    <p:sldId id="259" r:id="rId5"/>
    <p:sldId id="260" r:id="rId6"/>
    <p:sldId id="278" r:id="rId7"/>
    <p:sldId id="268" r:id="rId8"/>
    <p:sldId id="272" r:id="rId9"/>
    <p:sldId id="277" r:id="rId10"/>
    <p:sldId id="269" r:id="rId11"/>
    <p:sldId id="261" r:id="rId12"/>
    <p:sldId id="271" r:id="rId13"/>
    <p:sldId id="270" r:id="rId14"/>
    <p:sldId id="262" r:id="rId15"/>
    <p:sldId id="263"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108" d="100"/>
          <a:sy n="108" d="100"/>
        </p:scale>
        <p:origin x="10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numRef>
              <c:f>Sheet1!$A$2:$A$163</c:f>
              <c:numCache>
                <c:formatCode>mmm\-yy</c:formatCode>
                <c:ptCount val="162"/>
                <c:pt idx="0">
                  <c:v>37347</c:v>
                </c:pt>
                <c:pt idx="1">
                  <c:v>37377</c:v>
                </c:pt>
                <c:pt idx="2">
                  <c:v>37408</c:v>
                </c:pt>
                <c:pt idx="3">
                  <c:v>37438</c:v>
                </c:pt>
                <c:pt idx="4">
                  <c:v>37469</c:v>
                </c:pt>
                <c:pt idx="5">
                  <c:v>37500</c:v>
                </c:pt>
                <c:pt idx="6">
                  <c:v>37530</c:v>
                </c:pt>
                <c:pt idx="7">
                  <c:v>37561</c:v>
                </c:pt>
                <c:pt idx="8">
                  <c:v>37591</c:v>
                </c:pt>
                <c:pt idx="9">
                  <c:v>37622</c:v>
                </c:pt>
                <c:pt idx="10">
                  <c:v>37653</c:v>
                </c:pt>
                <c:pt idx="11">
                  <c:v>37681</c:v>
                </c:pt>
                <c:pt idx="12">
                  <c:v>37712</c:v>
                </c:pt>
                <c:pt idx="13">
                  <c:v>37742</c:v>
                </c:pt>
                <c:pt idx="14">
                  <c:v>37773</c:v>
                </c:pt>
                <c:pt idx="15">
                  <c:v>37803</c:v>
                </c:pt>
                <c:pt idx="16">
                  <c:v>37834</c:v>
                </c:pt>
                <c:pt idx="17">
                  <c:v>37865</c:v>
                </c:pt>
                <c:pt idx="18">
                  <c:v>37895</c:v>
                </c:pt>
                <c:pt idx="19">
                  <c:v>37926</c:v>
                </c:pt>
                <c:pt idx="20">
                  <c:v>37956</c:v>
                </c:pt>
                <c:pt idx="21">
                  <c:v>37987</c:v>
                </c:pt>
                <c:pt idx="22">
                  <c:v>38018</c:v>
                </c:pt>
                <c:pt idx="23">
                  <c:v>38047</c:v>
                </c:pt>
                <c:pt idx="24">
                  <c:v>38078</c:v>
                </c:pt>
                <c:pt idx="25">
                  <c:v>38108</c:v>
                </c:pt>
                <c:pt idx="26">
                  <c:v>38139</c:v>
                </c:pt>
                <c:pt idx="27">
                  <c:v>38169</c:v>
                </c:pt>
                <c:pt idx="28">
                  <c:v>38200</c:v>
                </c:pt>
                <c:pt idx="29">
                  <c:v>38231</c:v>
                </c:pt>
                <c:pt idx="30">
                  <c:v>38261</c:v>
                </c:pt>
                <c:pt idx="31">
                  <c:v>38292</c:v>
                </c:pt>
                <c:pt idx="32">
                  <c:v>38322</c:v>
                </c:pt>
                <c:pt idx="33">
                  <c:v>38353</c:v>
                </c:pt>
                <c:pt idx="34">
                  <c:v>38384</c:v>
                </c:pt>
                <c:pt idx="35">
                  <c:v>38412</c:v>
                </c:pt>
                <c:pt idx="36">
                  <c:v>38443</c:v>
                </c:pt>
                <c:pt idx="37">
                  <c:v>38473</c:v>
                </c:pt>
                <c:pt idx="38">
                  <c:v>38504</c:v>
                </c:pt>
                <c:pt idx="39">
                  <c:v>38534</c:v>
                </c:pt>
                <c:pt idx="40">
                  <c:v>38565</c:v>
                </c:pt>
                <c:pt idx="41">
                  <c:v>38596</c:v>
                </c:pt>
                <c:pt idx="42">
                  <c:v>38626</c:v>
                </c:pt>
                <c:pt idx="43">
                  <c:v>38657</c:v>
                </c:pt>
                <c:pt idx="44">
                  <c:v>38687</c:v>
                </c:pt>
                <c:pt idx="45">
                  <c:v>38718</c:v>
                </c:pt>
                <c:pt idx="46">
                  <c:v>38749</c:v>
                </c:pt>
                <c:pt idx="47">
                  <c:v>38777</c:v>
                </c:pt>
                <c:pt idx="48">
                  <c:v>38808</c:v>
                </c:pt>
                <c:pt idx="49">
                  <c:v>38838</c:v>
                </c:pt>
                <c:pt idx="50">
                  <c:v>38869</c:v>
                </c:pt>
                <c:pt idx="51">
                  <c:v>38899</c:v>
                </c:pt>
                <c:pt idx="52">
                  <c:v>38930</c:v>
                </c:pt>
                <c:pt idx="53">
                  <c:v>38961</c:v>
                </c:pt>
                <c:pt idx="54">
                  <c:v>38991</c:v>
                </c:pt>
                <c:pt idx="55">
                  <c:v>39022</c:v>
                </c:pt>
                <c:pt idx="56">
                  <c:v>39052</c:v>
                </c:pt>
                <c:pt idx="57">
                  <c:v>39083</c:v>
                </c:pt>
                <c:pt idx="58">
                  <c:v>39114</c:v>
                </c:pt>
                <c:pt idx="59">
                  <c:v>39142</c:v>
                </c:pt>
                <c:pt idx="60">
                  <c:v>39173</c:v>
                </c:pt>
                <c:pt idx="61">
                  <c:v>39203</c:v>
                </c:pt>
                <c:pt idx="62">
                  <c:v>39234</c:v>
                </c:pt>
                <c:pt idx="63">
                  <c:v>39264</c:v>
                </c:pt>
                <c:pt idx="64">
                  <c:v>39295</c:v>
                </c:pt>
                <c:pt idx="65">
                  <c:v>39326</c:v>
                </c:pt>
                <c:pt idx="66">
                  <c:v>39356</c:v>
                </c:pt>
                <c:pt idx="67">
                  <c:v>39387</c:v>
                </c:pt>
                <c:pt idx="68">
                  <c:v>39417</c:v>
                </c:pt>
                <c:pt idx="69">
                  <c:v>39448</c:v>
                </c:pt>
                <c:pt idx="70">
                  <c:v>39479</c:v>
                </c:pt>
                <c:pt idx="71">
                  <c:v>39508</c:v>
                </c:pt>
                <c:pt idx="72">
                  <c:v>39539</c:v>
                </c:pt>
                <c:pt idx="73">
                  <c:v>39569</c:v>
                </c:pt>
                <c:pt idx="74">
                  <c:v>39600</c:v>
                </c:pt>
                <c:pt idx="75">
                  <c:v>39630</c:v>
                </c:pt>
                <c:pt idx="76">
                  <c:v>39661</c:v>
                </c:pt>
                <c:pt idx="77">
                  <c:v>39692</c:v>
                </c:pt>
                <c:pt idx="78">
                  <c:v>39722</c:v>
                </c:pt>
                <c:pt idx="79">
                  <c:v>39753</c:v>
                </c:pt>
                <c:pt idx="80">
                  <c:v>39783</c:v>
                </c:pt>
                <c:pt idx="81">
                  <c:v>39814</c:v>
                </c:pt>
                <c:pt idx="82">
                  <c:v>39845</c:v>
                </c:pt>
                <c:pt idx="83">
                  <c:v>39873</c:v>
                </c:pt>
                <c:pt idx="84">
                  <c:v>39904</c:v>
                </c:pt>
                <c:pt idx="85">
                  <c:v>39934</c:v>
                </c:pt>
                <c:pt idx="86">
                  <c:v>39965</c:v>
                </c:pt>
                <c:pt idx="87">
                  <c:v>39995</c:v>
                </c:pt>
                <c:pt idx="88">
                  <c:v>40026</c:v>
                </c:pt>
                <c:pt idx="89">
                  <c:v>40057</c:v>
                </c:pt>
                <c:pt idx="90">
                  <c:v>40087</c:v>
                </c:pt>
                <c:pt idx="91">
                  <c:v>40118</c:v>
                </c:pt>
                <c:pt idx="92">
                  <c:v>40148</c:v>
                </c:pt>
                <c:pt idx="93">
                  <c:v>40179</c:v>
                </c:pt>
                <c:pt idx="94">
                  <c:v>40210</c:v>
                </c:pt>
                <c:pt idx="95">
                  <c:v>40238</c:v>
                </c:pt>
                <c:pt idx="96">
                  <c:v>40269</c:v>
                </c:pt>
                <c:pt idx="97">
                  <c:v>40299</c:v>
                </c:pt>
                <c:pt idx="98">
                  <c:v>40330</c:v>
                </c:pt>
                <c:pt idx="99">
                  <c:v>40360</c:v>
                </c:pt>
                <c:pt idx="100">
                  <c:v>40391</c:v>
                </c:pt>
                <c:pt idx="101">
                  <c:v>40422</c:v>
                </c:pt>
                <c:pt idx="102">
                  <c:v>40452</c:v>
                </c:pt>
                <c:pt idx="103">
                  <c:v>40483</c:v>
                </c:pt>
                <c:pt idx="104">
                  <c:v>40513</c:v>
                </c:pt>
                <c:pt idx="105">
                  <c:v>40544</c:v>
                </c:pt>
                <c:pt idx="106">
                  <c:v>40575</c:v>
                </c:pt>
                <c:pt idx="107">
                  <c:v>40603</c:v>
                </c:pt>
                <c:pt idx="108">
                  <c:v>40634</c:v>
                </c:pt>
                <c:pt idx="109">
                  <c:v>40664</c:v>
                </c:pt>
                <c:pt idx="110">
                  <c:v>40695</c:v>
                </c:pt>
                <c:pt idx="111">
                  <c:v>40725</c:v>
                </c:pt>
                <c:pt idx="112">
                  <c:v>40756</c:v>
                </c:pt>
                <c:pt idx="113">
                  <c:v>40787</c:v>
                </c:pt>
                <c:pt idx="114">
                  <c:v>40817</c:v>
                </c:pt>
                <c:pt idx="115">
                  <c:v>40848</c:v>
                </c:pt>
                <c:pt idx="116">
                  <c:v>40878</c:v>
                </c:pt>
                <c:pt idx="117">
                  <c:v>40909</c:v>
                </c:pt>
                <c:pt idx="118">
                  <c:v>40940</c:v>
                </c:pt>
                <c:pt idx="119">
                  <c:v>40969</c:v>
                </c:pt>
                <c:pt idx="120">
                  <c:v>41000</c:v>
                </c:pt>
                <c:pt idx="121">
                  <c:v>41030</c:v>
                </c:pt>
                <c:pt idx="122">
                  <c:v>41061</c:v>
                </c:pt>
                <c:pt idx="123">
                  <c:v>41091</c:v>
                </c:pt>
                <c:pt idx="124">
                  <c:v>41122</c:v>
                </c:pt>
                <c:pt idx="125">
                  <c:v>41153</c:v>
                </c:pt>
                <c:pt idx="126">
                  <c:v>41183</c:v>
                </c:pt>
                <c:pt idx="127">
                  <c:v>41214</c:v>
                </c:pt>
                <c:pt idx="128">
                  <c:v>41244</c:v>
                </c:pt>
                <c:pt idx="129">
                  <c:v>41275</c:v>
                </c:pt>
                <c:pt idx="130">
                  <c:v>41306</c:v>
                </c:pt>
                <c:pt idx="131">
                  <c:v>41334</c:v>
                </c:pt>
                <c:pt idx="132">
                  <c:v>41365</c:v>
                </c:pt>
                <c:pt idx="133">
                  <c:v>41395</c:v>
                </c:pt>
                <c:pt idx="134">
                  <c:v>41426</c:v>
                </c:pt>
                <c:pt idx="135">
                  <c:v>41456</c:v>
                </c:pt>
                <c:pt idx="136">
                  <c:v>41487</c:v>
                </c:pt>
                <c:pt idx="137">
                  <c:v>41518</c:v>
                </c:pt>
                <c:pt idx="138">
                  <c:v>41548</c:v>
                </c:pt>
                <c:pt idx="139">
                  <c:v>41579</c:v>
                </c:pt>
                <c:pt idx="140">
                  <c:v>41609</c:v>
                </c:pt>
                <c:pt idx="141">
                  <c:v>41640</c:v>
                </c:pt>
                <c:pt idx="142">
                  <c:v>41671</c:v>
                </c:pt>
                <c:pt idx="143">
                  <c:v>41699</c:v>
                </c:pt>
                <c:pt idx="144">
                  <c:v>41730</c:v>
                </c:pt>
                <c:pt idx="145">
                  <c:v>41760</c:v>
                </c:pt>
                <c:pt idx="146">
                  <c:v>41791</c:v>
                </c:pt>
                <c:pt idx="147">
                  <c:v>41821</c:v>
                </c:pt>
                <c:pt idx="148">
                  <c:v>41852</c:v>
                </c:pt>
                <c:pt idx="149">
                  <c:v>41883</c:v>
                </c:pt>
                <c:pt idx="150">
                  <c:v>41913</c:v>
                </c:pt>
                <c:pt idx="151">
                  <c:v>41944</c:v>
                </c:pt>
                <c:pt idx="152">
                  <c:v>41974</c:v>
                </c:pt>
                <c:pt idx="153">
                  <c:v>42005</c:v>
                </c:pt>
                <c:pt idx="154">
                  <c:v>42036</c:v>
                </c:pt>
                <c:pt idx="155">
                  <c:v>42064</c:v>
                </c:pt>
                <c:pt idx="156">
                  <c:v>42095</c:v>
                </c:pt>
                <c:pt idx="157">
                  <c:v>42125</c:v>
                </c:pt>
                <c:pt idx="158">
                  <c:v>42156</c:v>
                </c:pt>
                <c:pt idx="159">
                  <c:v>42186</c:v>
                </c:pt>
                <c:pt idx="160">
                  <c:v>42217</c:v>
                </c:pt>
                <c:pt idx="161">
                  <c:v>42248</c:v>
                </c:pt>
              </c:numCache>
            </c:numRef>
          </c:cat>
          <c:val>
            <c:numRef>
              <c:f>Sheet1!$B$2:$B$163</c:f>
              <c:numCache>
                <c:formatCode>General</c:formatCode>
                <c:ptCount val="162"/>
                <c:pt idx="0">
                  <c:v>6</c:v>
                </c:pt>
                <c:pt idx="1">
                  <c:v>2</c:v>
                </c:pt>
                <c:pt idx="2">
                  <c:v>6</c:v>
                </c:pt>
                <c:pt idx="3">
                  <c:v>4</c:v>
                </c:pt>
                <c:pt idx="4">
                  <c:v>10</c:v>
                </c:pt>
                <c:pt idx="5">
                  <c:v>62</c:v>
                </c:pt>
                <c:pt idx="6">
                  <c:v>47</c:v>
                </c:pt>
                <c:pt idx="7">
                  <c:v>120</c:v>
                </c:pt>
                <c:pt idx="8">
                  <c:v>64</c:v>
                </c:pt>
                <c:pt idx="9">
                  <c:v>139</c:v>
                </c:pt>
                <c:pt idx="10">
                  <c:v>9819</c:v>
                </c:pt>
                <c:pt idx="11">
                  <c:v>9663</c:v>
                </c:pt>
                <c:pt idx="12">
                  <c:v>6925</c:v>
                </c:pt>
                <c:pt idx="13">
                  <c:v>8867</c:v>
                </c:pt>
                <c:pt idx="14">
                  <c:v>5167</c:v>
                </c:pt>
                <c:pt idx="15">
                  <c:v>6471</c:v>
                </c:pt>
                <c:pt idx="16">
                  <c:v>9450</c:v>
                </c:pt>
                <c:pt idx="17">
                  <c:v>19045</c:v>
                </c:pt>
                <c:pt idx="18">
                  <c:v>19168</c:v>
                </c:pt>
                <c:pt idx="19">
                  <c:v>36181</c:v>
                </c:pt>
                <c:pt idx="20">
                  <c:v>42028</c:v>
                </c:pt>
                <c:pt idx="21">
                  <c:v>49858</c:v>
                </c:pt>
                <c:pt idx="22">
                  <c:v>55357</c:v>
                </c:pt>
                <c:pt idx="23">
                  <c:v>68250</c:v>
                </c:pt>
                <c:pt idx="24">
                  <c:v>59650</c:v>
                </c:pt>
                <c:pt idx="25">
                  <c:v>67453</c:v>
                </c:pt>
                <c:pt idx="26">
                  <c:v>91264</c:v>
                </c:pt>
                <c:pt idx="27">
                  <c:v>91948</c:v>
                </c:pt>
                <c:pt idx="28">
                  <c:v>124479</c:v>
                </c:pt>
                <c:pt idx="29">
                  <c:v>125075</c:v>
                </c:pt>
                <c:pt idx="30">
                  <c:v>116476</c:v>
                </c:pt>
                <c:pt idx="31">
                  <c:v>155629</c:v>
                </c:pt>
                <c:pt idx="32">
                  <c:v>135287</c:v>
                </c:pt>
                <c:pt idx="33">
                  <c:v>127817</c:v>
                </c:pt>
                <c:pt idx="34">
                  <c:v>128087</c:v>
                </c:pt>
                <c:pt idx="35">
                  <c:v>163015</c:v>
                </c:pt>
                <c:pt idx="36">
                  <c:v>154094</c:v>
                </c:pt>
                <c:pt idx="37">
                  <c:v>172669</c:v>
                </c:pt>
                <c:pt idx="38">
                  <c:v>173541</c:v>
                </c:pt>
                <c:pt idx="39">
                  <c:v>197453</c:v>
                </c:pt>
                <c:pt idx="40">
                  <c:v>218616</c:v>
                </c:pt>
                <c:pt idx="41">
                  <c:v>226164</c:v>
                </c:pt>
                <c:pt idx="42">
                  <c:v>266527</c:v>
                </c:pt>
                <c:pt idx="43">
                  <c:v>331453</c:v>
                </c:pt>
                <c:pt idx="44">
                  <c:v>299228</c:v>
                </c:pt>
                <c:pt idx="45">
                  <c:v>332887</c:v>
                </c:pt>
                <c:pt idx="46">
                  <c:v>309244</c:v>
                </c:pt>
                <c:pt idx="47">
                  <c:v>382625</c:v>
                </c:pt>
                <c:pt idx="48">
                  <c:v>378446</c:v>
                </c:pt>
                <c:pt idx="49">
                  <c:v>419303</c:v>
                </c:pt>
                <c:pt idx="50">
                  <c:v>427085</c:v>
                </c:pt>
                <c:pt idx="51">
                  <c:v>449647</c:v>
                </c:pt>
                <c:pt idx="52">
                  <c:v>473437</c:v>
                </c:pt>
                <c:pt idx="53">
                  <c:v>556246</c:v>
                </c:pt>
                <c:pt idx="54">
                  <c:v>549255</c:v>
                </c:pt>
                <c:pt idx="55">
                  <c:v>559734</c:v>
                </c:pt>
                <c:pt idx="56">
                  <c:v>570828</c:v>
                </c:pt>
                <c:pt idx="57">
                  <c:v>553188</c:v>
                </c:pt>
                <c:pt idx="58">
                  <c:v>563730</c:v>
                </c:pt>
                <c:pt idx="59">
                  <c:v>623815</c:v>
                </c:pt>
                <c:pt idx="60">
                  <c:v>584616</c:v>
                </c:pt>
                <c:pt idx="61">
                  <c:v>581404</c:v>
                </c:pt>
                <c:pt idx="62">
                  <c:v>526678</c:v>
                </c:pt>
                <c:pt idx="63">
                  <c:v>528967</c:v>
                </c:pt>
                <c:pt idx="64">
                  <c:v>559661</c:v>
                </c:pt>
                <c:pt idx="65">
                  <c:v>595697</c:v>
                </c:pt>
                <c:pt idx="66">
                  <c:v>611983</c:v>
                </c:pt>
                <c:pt idx="67">
                  <c:v>568533</c:v>
                </c:pt>
                <c:pt idx="68">
                  <c:v>590313</c:v>
                </c:pt>
                <c:pt idx="69">
                  <c:v>599291</c:v>
                </c:pt>
                <c:pt idx="70">
                  <c:v>554427</c:v>
                </c:pt>
                <c:pt idx="71">
                  <c:v>588094</c:v>
                </c:pt>
                <c:pt idx="72">
                  <c:v>498837</c:v>
                </c:pt>
                <c:pt idx="73">
                  <c:v>524043</c:v>
                </c:pt>
                <c:pt idx="74">
                  <c:v>510915</c:v>
                </c:pt>
                <c:pt idx="75">
                  <c:v>483080</c:v>
                </c:pt>
                <c:pt idx="76">
                  <c:v>508469</c:v>
                </c:pt>
                <c:pt idx="77">
                  <c:v>503237</c:v>
                </c:pt>
                <c:pt idx="78">
                  <c:v>560078</c:v>
                </c:pt>
                <c:pt idx="79">
                  <c:v>498160</c:v>
                </c:pt>
                <c:pt idx="80">
                  <c:v>474482</c:v>
                </c:pt>
                <c:pt idx="81">
                  <c:v>484297</c:v>
                </c:pt>
                <c:pt idx="82">
                  <c:v>443198</c:v>
                </c:pt>
                <c:pt idx="83">
                  <c:v>505506</c:v>
                </c:pt>
                <c:pt idx="84">
                  <c:v>471452</c:v>
                </c:pt>
                <c:pt idx="85">
                  <c:v>523162</c:v>
                </c:pt>
                <c:pt idx="86">
                  <c:v>484619</c:v>
                </c:pt>
                <c:pt idx="87">
                  <c:v>479536</c:v>
                </c:pt>
                <c:pt idx="88">
                  <c:v>523219</c:v>
                </c:pt>
                <c:pt idx="89">
                  <c:v>506270</c:v>
                </c:pt>
                <c:pt idx="90">
                  <c:v>496587</c:v>
                </c:pt>
                <c:pt idx="91">
                  <c:v>495779</c:v>
                </c:pt>
                <c:pt idx="92">
                  <c:v>472802</c:v>
                </c:pt>
                <c:pt idx="93">
                  <c:v>499814</c:v>
                </c:pt>
                <c:pt idx="94">
                  <c:v>459895</c:v>
                </c:pt>
                <c:pt idx="95">
                  <c:v>529387</c:v>
                </c:pt>
                <c:pt idx="96">
                  <c:v>511931</c:v>
                </c:pt>
                <c:pt idx="97">
                  <c:v>489306</c:v>
                </c:pt>
                <c:pt idx="98">
                  <c:v>452751</c:v>
                </c:pt>
                <c:pt idx="99">
                  <c:v>447081</c:v>
                </c:pt>
                <c:pt idx="100">
                  <c:v>463543</c:v>
                </c:pt>
                <c:pt idx="101">
                  <c:v>458072</c:v>
                </c:pt>
                <c:pt idx="102">
                  <c:v>474945</c:v>
                </c:pt>
                <c:pt idx="103">
                  <c:v>441732</c:v>
                </c:pt>
                <c:pt idx="104">
                  <c:v>443850</c:v>
                </c:pt>
                <c:pt idx="105">
                  <c:v>456387</c:v>
                </c:pt>
                <c:pt idx="106">
                  <c:v>412841</c:v>
                </c:pt>
                <c:pt idx="107">
                  <c:v>399552</c:v>
                </c:pt>
                <c:pt idx="108">
                  <c:v>394634</c:v>
                </c:pt>
                <c:pt idx="109">
                  <c:v>402428</c:v>
                </c:pt>
                <c:pt idx="110">
                  <c:v>377827</c:v>
                </c:pt>
                <c:pt idx="111">
                  <c:v>376136</c:v>
                </c:pt>
                <c:pt idx="112">
                  <c:v>397741</c:v>
                </c:pt>
                <c:pt idx="113">
                  <c:v>389804</c:v>
                </c:pt>
                <c:pt idx="114">
                  <c:v>402884</c:v>
                </c:pt>
                <c:pt idx="115">
                  <c:v>370609</c:v>
                </c:pt>
                <c:pt idx="116">
                  <c:v>379427</c:v>
                </c:pt>
                <c:pt idx="117">
                  <c:v>407377</c:v>
                </c:pt>
                <c:pt idx="118">
                  <c:v>387228</c:v>
                </c:pt>
                <c:pt idx="119">
                  <c:v>431909</c:v>
                </c:pt>
                <c:pt idx="120">
                  <c:v>403814</c:v>
                </c:pt>
                <c:pt idx="121">
                  <c:v>426845</c:v>
                </c:pt>
                <c:pt idx="122">
                  <c:v>390791</c:v>
                </c:pt>
                <c:pt idx="123">
                  <c:v>412483</c:v>
                </c:pt>
                <c:pt idx="124">
                  <c:v>421456</c:v>
                </c:pt>
                <c:pt idx="125">
                  <c:v>388078</c:v>
                </c:pt>
                <c:pt idx="126">
                  <c:v>413152</c:v>
                </c:pt>
                <c:pt idx="127">
                  <c:v>370436</c:v>
                </c:pt>
                <c:pt idx="128">
                  <c:v>394463</c:v>
                </c:pt>
                <c:pt idx="129">
                  <c:v>426555</c:v>
                </c:pt>
                <c:pt idx="130">
                  <c:v>380329</c:v>
                </c:pt>
                <c:pt idx="131">
                  <c:v>622609</c:v>
                </c:pt>
                <c:pt idx="132">
                  <c:v>591956</c:v>
                </c:pt>
                <c:pt idx="133">
                  <c:v>327549</c:v>
                </c:pt>
                <c:pt idx="134">
                  <c:v>319024</c:v>
                </c:pt>
                <c:pt idx="135">
                  <c:v>305942</c:v>
                </c:pt>
                <c:pt idx="136">
                  <c:v>298360</c:v>
                </c:pt>
                <c:pt idx="137">
                  <c:v>293743</c:v>
                </c:pt>
                <c:pt idx="138">
                  <c:v>314684</c:v>
                </c:pt>
                <c:pt idx="139">
                  <c:v>300081</c:v>
                </c:pt>
                <c:pt idx="140">
                  <c:v>302094</c:v>
                </c:pt>
                <c:pt idx="141">
                  <c:v>322291</c:v>
                </c:pt>
                <c:pt idx="142">
                  <c:v>295452</c:v>
                </c:pt>
                <c:pt idx="143">
                  <c:v>336003</c:v>
                </c:pt>
                <c:pt idx="144">
                  <c:v>312999</c:v>
                </c:pt>
                <c:pt idx="145">
                  <c:v>311986</c:v>
                </c:pt>
                <c:pt idx="146">
                  <c:v>290608</c:v>
                </c:pt>
                <c:pt idx="147">
                  <c:v>304543</c:v>
                </c:pt>
                <c:pt idx="148">
                  <c:v>283213</c:v>
                </c:pt>
                <c:pt idx="149">
                  <c:v>304356</c:v>
                </c:pt>
                <c:pt idx="150">
                  <c:v>323821</c:v>
                </c:pt>
                <c:pt idx="151">
                  <c:v>278354</c:v>
                </c:pt>
                <c:pt idx="152">
                  <c:v>286695</c:v>
                </c:pt>
                <c:pt idx="153">
                  <c:v>316952</c:v>
                </c:pt>
                <c:pt idx="154">
                  <c:v>278675</c:v>
                </c:pt>
                <c:pt idx="155">
                  <c:v>386833</c:v>
                </c:pt>
                <c:pt idx="156">
                  <c:v>416572</c:v>
                </c:pt>
                <c:pt idx="157">
                  <c:v>316633</c:v>
                </c:pt>
                <c:pt idx="158">
                  <c:v>309347</c:v>
                </c:pt>
                <c:pt idx="159">
                  <c:v>328414</c:v>
                </c:pt>
                <c:pt idx="160">
                  <c:v>326744</c:v>
                </c:pt>
                <c:pt idx="161">
                  <c:v>11083</c:v>
                </c:pt>
              </c:numCache>
            </c:numRef>
          </c:val>
          <c:smooth val="0"/>
        </c:ser>
        <c:dLbls>
          <c:showLegendKey val="0"/>
          <c:showVal val="0"/>
          <c:showCatName val="0"/>
          <c:showSerName val="0"/>
          <c:showPercent val="0"/>
          <c:showBubbleSize val="0"/>
        </c:dLbls>
        <c:smooth val="0"/>
        <c:axId val="233859328"/>
        <c:axId val="233859888"/>
      </c:lineChart>
      <c:dateAx>
        <c:axId val="23385932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3859888"/>
        <c:crosses val="autoZero"/>
        <c:auto val="1"/>
        <c:lblOffset val="100"/>
        <c:baseTimeUnit val="months"/>
      </c:dateAx>
      <c:valAx>
        <c:axId val="233859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3859328"/>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rgbClr val="FF6600"/>
              </a:solidFill>
              <a:round/>
            </a:ln>
            <a:effectLst/>
          </c:spPr>
          <c:marker>
            <c:symbol val="none"/>
          </c:marker>
          <c:cat>
            <c:numRef>
              <c:f>Sheet1!$D$10:$D$163</c:f>
              <c:numCache>
                <c:formatCode>mmm\-yy</c:formatCode>
                <c:ptCount val="154"/>
                <c:pt idx="0">
                  <c:v>37591</c:v>
                </c:pt>
                <c:pt idx="1">
                  <c:v>37622</c:v>
                </c:pt>
                <c:pt idx="2">
                  <c:v>37653</c:v>
                </c:pt>
                <c:pt idx="3">
                  <c:v>37681</c:v>
                </c:pt>
                <c:pt idx="4">
                  <c:v>37712</c:v>
                </c:pt>
                <c:pt idx="5">
                  <c:v>37742</c:v>
                </c:pt>
                <c:pt idx="6">
                  <c:v>37773</c:v>
                </c:pt>
                <c:pt idx="7">
                  <c:v>37803</c:v>
                </c:pt>
                <c:pt idx="8">
                  <c:v>37834</c:v>
                </c:pt>
                <c:pt idx="9">
                  <c:v>37865</c:v>
                </c:pt>
                <c:pt idx="10">
                  <c:v>37895</c:v>
                </c:pt>
                <c:pt idx="11">
                  <c:v>37926</c:v>
                </c:pt>
                <c:pt idx="12">
                  <c:v>37956</c:v>
                </c:pt>
                <c:pt idx="13">
                  <c:v>37987</c:v>
                </c:pt>
                <c:pt idx="14">
                  <c:v>38018</c:v>
                </c:pt>
                <c:pt idx="15">
                  <c:v>38047</c:v>
                </c:pt>
                <c:pt idx="16">
                  <c:v>38078</c:v>
                </c:pt>
                <c:pt idx="17">
                  <c:v>38108</c:v>
                </c:pt>
                <c:pt idx="18">
                  <c:v>38139</c:v>
                </c:pt>
                <c:pt idx="19">
                  <c:v>38169</c:v>
                </c:pt>
                <c:pt idx="20">
                  <c:v>38200</c:v>
                </c:pt>
                <c:pt idx="21">
                  <c:v>38231</c:v>
                </c:pt>
                <c:pt idx="22">
                  <c:v>38261</c:v>
                </c:pt>
                <c:pt idx="23">
                  <c:v>38292</c:v>
                </c:pt>
                <c:pt idx="24">
                  <c:v>38322</c:v>
                </c:pt>
                <c:pt idx="25">
                  <c:v>38353</c:v>
                </c:pt>
                <c:pt idx="26">
                  <c:v>38384</c:v>
                </c:pt>
                <c:pt idx="27">
                  <c:v>38412</c:v>
                </c:pt>
                <c:pt idx="28">
                  <c:v>38443</c:v>
                </c:pt>
                <c:pt idx="29">
                  <c:v>38473</c:v>
                </c:pt>
                <c:pt idx="30">
                  <c:v>38504</c:v>
                </c:pt>
                <c:pt idx="31">
                  <c:v>38534</c:v>
                </c:pt>
                <c:pt idx="32">
                  <c:v>38565</c:v>
                </c:pt>
                <c:pt idx="33">
                  <c:v>38596</c:v>
                </c:pt>
                <c:pt idx="34">
                  <c:v>38626</c:v>
                </c:pt>
                <c:pt idx="35">
                  <c:v>38657</c:v>
                </c:pt>
                <c:pt idx="36">
                  <c:v>38687</c:v>
                </c:pt>
                <c:pt idx="37">
                  <c:v>38718</c:v>
                </c:pt>
                <c:pt idx="38">
                  <c:v>38749</c:v>
                </c:pt>
                <c:pt idx="39">
                  <c:v>38777</c:v>
                </c:pt>
                <c:pt idx="40">
                  <c:v>38808</c:v>
                </c:pt>
                <c:pt idx="41">
                  <c:v>38838</c:v>
                </c:pt>
                <c:pt idx="42">
                  <c:v>38869</c:v>
                </c:pt>
                <c:pt idx="43">
                  <c:v>38899</c:v>
                </c:pt>
                <c:pt idx="44">
                  <c:v>38930</c:v>
                </c:pt>
                <c:pt idx="45">
                  <c:v>38961</c:v>
                </c:pt>
                <c:pt idx="46">
                  <c:v>38991</c:v>
                </c:pt>
                <c:pt idx="47">
                  <c:v>39022</c:v>
                </c:pt>
                <c:pt idx="48">
                  <c:v>39052</c:v>
                </c:pt>
                <c:pt idx="49">
                  <c:v>39083</c:v>
                </c:pt>
                <c:pt idx="50">
                  <c:v>39114</c:v>
                </c:pt>
                <c:pt idx="51">
                  <c:v>39142</c:v>
                </c:pt>
                <c:pt idx="52">
                  <c:v>39173</c:v>
                </c:pt>
                <c:pt idx="53">
                  <c:v>39203</c:v>
                </c:pt>
                <c:pt idx="54">
                  <c:v>39234</c:v>
                </c:pt>
                <c:pt idx="55">
                  <c:v>39264</c:v>
                </c:pt>
                <c:pt idx="56">
                  <c:v>39295</c:v>
                </c:pt>
                <c:pt idx="57">
                  <c:v>39326</c:v>
                </c:pt>
                <c:pt idx="58">
                  <c:v>39356</c:v>
                </c:pt>
                <c:pt idx="59">
                  <c:v>39387</c:v>
                </c:pt>
                <c:pt idx="60">
                  <c:v>39417</c:v>
                </c:pt>
                <c:pt idx="61">
                  <c:v>39448</c:v>
                </c:pt>
                <c:pt idx="62">
                  <c:v>39479</c:v>
                </c:pt>
                <c:pt idx="63">
                  <c:v>39508</c:v>
                </c:pt>
                <c:pt idx="64">
                  <c:v>39539</c:v>
                </c:pt>
                <c:pt idx="65">
                  <c:v>39569</c:v>
                </c:pt>
                <c:pt idx="66">
                  <c:v>39600</c:v>
                </c:pt>
                <c:pt idx="67">
                  <c:v>39630</c:v>
                </c:pt>
                <c:pt idx="68">
                  <c:v>39661</c:v>
                </c:pt>
                <c:pt idx="69">
                  <c:v>39692</c:v>
                </c:pt>
                <c:pt idx="70">
                  <c:v>39722</c:v>
                </c:pt>
                <c:pt idx="71">
                  <c:v>39753</c:v>
                </c:pt>
                <c:pt idx="72">
                  <c:v>39783</c:v>
                </c:pt>
                <c:pt idx="73">
                  <c:v>39814</c:v>
                </c:pt>
                <c:pt idx="74">
                  <c:v>39845</c:v>
                </c:pt>
                <c:pt idx="75">
                  <c:v>39873</c:v>
                </c:pt>
                <c:pt idx="76">
                  <c:v>39904</c:v>
                </c:pt>
                <c:pt idx="77">
                  <c:v>39934</c:v>
                </c:pt>
                <c:pt idx="78">
                  <c:v>39965</c:v>
                </c:pt>
                <c:pt idx="79">
                  <c:v>39995</c:v>
                </c:pt>
                <c:pt idx="80">
                  <c:v>40026</c:v>
                </c:pt>
                <c:pt idx="81">
                  <c:v>40057</c:v>
                </c:pt>
                <c:pt idx="82">
                  <c:v>40087</c:v>
                </c:pt>
                <c:pt idx="83">
                  <c:v>40118</c:v>
                </c:pt>
                <c:pt idx="84">
                  <c:v>40148</c:v>
                </c:pt>
                <c:pt idx="85">
                  <c:v>40179</c:v>
                </c:pt>
                <c:pt idx="86">
                  <c:v>40210</c:v>
                </c:pt>
                <c:pt idx="87">
                  <c:v>40238</c:v>
                </c:pt>
                <c:pt idx="88">
                  <c:v>40269</c:v>
                </c:pt>
                <c:pt idx="89">
                  <c:v>40299</c:v>
                </c:pt>
                <c:pt idx="90">
                  <c:v>40330</c:v>
                </c:pt>
                <c:pt idx="91">
                  <c:v>40360</c:v>
                </c:pt>
                <c:pt idx="92">
                  <c:v>40391</c:v>
                </c:pt>
                <c:pt idx="93">
                  <c:v>40422</c:v>
                </c:pt>
                <c:pt idx="94">
                  <c:v>40452</c:v>
                </c:pt>
                <c:pt idx="95">
                  <c:v>40483</c:v>
                </c:pt>
                <c:pt idx="96">
                  <c:v>40513</c:v>
                </c:pt>
                <c:pt idx="97">
                  <c:v>40544</c:v>
                </c:pt>
                <c:pt idx="98">
                  <c:v>40575</c:v>
                </c:pt>
                <c:pt idx="99">
                  <c:v>40603</c:v>
                </c:pt>
                <c:pt idx="100">
                  <c:v>40634</c:v>
                </c:pt>
                <c:pt idx="101">
                  <c:v>40664</c:v>
                </c:pt>
                <c:pt idx="102">
                  <c:v>40695</c:v>
                </c:pt>
                <c:pt idx="103">
                  <c:v>40725</c:v>
                </c:pt>
                <c:pt idx="104">
                  <c:v>40756</c:v>
                </c:pt>
                <c:pt idx="105">
                  <c:v>40787</c:v>
                </c:pt>
                <c:pt idx="106">
                  <c:v>40817</c:v>
                </c:pt>
                <c:pt idx="107">
                  <c:v>40848</c:v>
                </c:pt>
                <c:pt idx="108">
                  <c:v>40878</c:v>
                </c:pt>
                <c:pt idx="109">
                  <c:v>40909</c:v>
                </c:pt>
                <c:pt idx="110">
                  <c:v>40940</c:v>
                </c:pt>
                <c:pt idx="111">
                  <c:v>40969</c:v>
                </c:pt>
                <c:pt idx="112">
                  <c:v>41000</c:v>
                </c:pt>
                <c:pt idx="113">
                  <c:v>41030</c:v>
                </c:pt>
                <c:pt idx="114">
                  <c:v>41061</c:v>
                </c:pt>
                <c:pt idx="115">
                  <c:v>41091</c:v>
                </c:pt>
                <c:pt idx="116">
                  <c:v>41122</c:v>
                </c:pt>
                <c:pt idx="117">
                  <c:v>41153</c:v>
                </c:pt>
                <c:pt idx="118">
                  <c:v>41183</c:v>
                </c:pt>
                <c:pt idx="119">
                  <c:v>41214</c:v>
                </c:pt>
                <c:pt idx="120">
                  <c:v>41244</c:v>
                </c:pt>
                <c:pt idx="121">
                  <c:v>41275</c:v>
                </c:pt>
                <c:pt idx="122">
                  <c:v>41306</c:v>
                </c:pt>
                <c:pt idx="123">
                  <c:v>41334</c:v>
                </c:pt>
                <c:pt idx="124">
                  <c:v>41365</c:v>
                </c:pt>
                <c:pt idx="125">
                  <c:v>41395</c:v>
                </c:pt>
                <c:pt idx="126">
                  <c:v>41426</c:v>
                </c:pt>
                <c:pt idx="127">
                  <c:v>41456</c:v>
                </c:pt>
                <c:pt idx="128">
                  <c:v>41487</c:v>
                </c:pt>
                <c:pt idx="129">
                  <c:v>41518</c:v>
                </c:pt>
                <c:pt idx="130">
                  <c:v>41548</c:v>
                </c:pt>
                <c:pt idx="131">
                  <c:v>41579</c:v>
                </c:pt>
                <c:pt idx="132">
                  <c:v>41609</c:v>
                </c:pt>
                <c:pt idx="133">
                  <c:v>41640</c:v>
                </c:pt>
                <c:pt idx="134">
                  <c:v>41671</c:v>
                </c:pt>
                <c:pt idx="135">
                  <c:v>41699</c:v>
                </c:pt>
                <c:pt idx="136">
                  <c:v>41730</c:v>
                </c:pt>
                <c:pt idx="137">
                  <c:v>41760</c:v>
                </c:pt>
                <c:pt idx="138">
                  <c:v>41791</c:v>
                </c:pt>
                <c:pt idx="139">
                  <c:v>41821</c:v>
                </c:pt>
                <c:pt idx="140">
                  <c:v>41852</c:v>
                </c:pt>
                <c:pt idx="141">
                  <c:v>41883</c:v>
                </c:pt>
                <c:pt idx="142">
                  <c:v>41913</c:v>
                </c:pt>
                <c:pt idx="143">
                  <c:v>41944</c:v>
                </c:pt>
                <c:pt idx="144">
                  <c:v>41974</c:v>
                </c:pt>
                <c:pt idx="145">
                  <c:v>42005</c:v>
                </c:pt>
                <c:pt idx="146">
                  <c:v>42036</c:v>
                </c:pt>
                <c:pt idx="147">
                  <c:v>42064</c:v>
                </c:pt>
                <c:pt idx="148">
                  <c:v>42095</c:v>
                </c:pt>
                <c:pt idx="149">
                  <c:v>42125</c:v>
                </c:pt>
                <c:pt idx="150">
                  <c:v>42156</c:v>
                </c:pt>
                <c:pt idx="151">
                  <c:v>42186</c:v>
                </c:pt>
                <c:pt idx="152">
                  <c:v>42217</c:v>
                </c:pt>
                <c:pt idx="153">
                  <c:v>42248</c:v>
                </c:pt>
              </c:numCache>
            </c:numRef>
          </c:cat>
          <c:val>
            <c:numRef>
              <c:f>Sheet1!$E$10:$E$163</c:f>
              <c:numCache>
                <c:formatCode>General</c:formatCode>
                <c:ptCount val="154"/>
                <c:pt idx="0">
                  <c:v>29</c:v>
                </c:pt>
                <c:pt idx="1">
                  <c:v>6</c:v>
                </c:pt>
                <c:pt idx="2">
                  <c:v>251</c:v>
                </c:pt>
                <c:pt idx="3">
                  <c:v>370</c:v>
                </c:pt>
                <c:pt idx="4">
                  <c:v>245</c:v>
                </c:pt>
                <c:pt idx="5">
                  <c:v>282</c:v>
                </c:pt>
                <c:pt idx="6">
                  <c:v>305</c:v>
                </c:pt>
                <c:pt idx="7">
                  <c:v>165</c:v>
                </c:pt>
                <c:pt idx="8">
                  <c:v>311</c:v>
                </c:pt>
                <c:pt idx="9">
                  <c:v>298</c:v>
                </c:pt>
                <c:pt idx="10">
                  <c:v>384</c:v>
                </c:pt>
                <c:pt idx="11">
                  <c:v>434</c:v>
                </c:pt>
                <c:pt idx="12">
                  <c:v>416</c:v>
                </c:pt>
                <c:pt idx="13">
                  <c:v>312</c:v>
                </c:pt>
                <c:pt idx="14">
                  <c:v>451</c:v>
                </c:pt>
                <c:pt idx="15">
                  <c:v>317</c:v>
                </c:pt>
                <c:pt idx="16">
                  <c:v>240</c:v>
                </c:pt>
                <c:pt idx="17">
                  <c:v>293</c:v>
                </c:pt>
                <c:pt idx="18">
                  <c:v>451</c:v>
                </c:pt>
                <c:pt idx="19">
                  <c:v>287</c:v>
                </c:pt>
                <c:pt idx="20">
                  <c:v>248</c:v>
                </c:pt>
                <c:pt idx="21">
                  <c:v>610</c:v>
                </c:pt>
                <c:pt idx="22">
                  <c:v>420</c:v>
                </c:pt>
                <c:pt idx="23">
                  <c:v>380</c:v>
                </c:pt>
                <c:pt idx="24">
                  <c:v>312</c:v>
                </c:pt>
                <c:pt idx="25">
                  <c:v>235</c:v>
                </c:pt>
                <c:pt idx="26">
                  <c:v>342</c:v>
                </c:pt>
                <c:pt idx="27">
                  <c:v>351</c:v>
                </c:pt>
                <c:pt idx="28">
                  <c:v>241</c:v>
                </c:pt>
                <c:pt idx="29">
                  <c:v>290</c:v>
                </c:pt>
                <c:pt idx="30">
                  <c:v>251</c:v>
                </c:pt>
                <c:pt idx="31">
                  <c:v>308</c:v>
                </c:pt>
                <c:pt idx="32">
                  <c:v>296</c:v>
                </c:pt>
                <c:pt idx="33">
                  <c:v>274</c:v>
                </c:pt>
                <c:pt idx="34">
                  <c:v>220</c:v>
                </c:pt>
                <c:pt idx="35">
                  <c:v>154</c:v>
                </c:pt>
                <c:pt idx="36">
                  <c:v>287</c:v>
                </c:pt>
                <c:pt idx="37">
                  <c:v>333</c:v>
                </c:pt>
                <c:pt idx="38">
                  <c:v>351</c:v>
                </c:pt>
                <c:pt idx="39">
                  <c:v>247</c:v>
                </c:pt>
                <c:pt idx="40">
                  <c:v>178</c:v>
                </c:pt>
                <c:pt idx="41">
                  <c:v>243</c:v>
                </c:pt>
                <c:pt idx="42">
                  <c:v>236</c:v>
                </c:pt>
                <c:pt idx="43">
                  <c:v>211</c:v>
                </c:pt>
                <c:pt idx="44">
                  <c:v>191</c:v>
                </c:pt>
                <c:pt idx="45">
                  <c:v>233</c:v>
                </c:pt>
                <c:pt idx="46">
                  <c:v>229</c:v>
                </c:pt>
                <c:pt idx="47">
                  <c:v>273</c:v>
                </c:pt>
                <c:pt idx="48">
                  <c:v>227</c:v>
                </c:pt>
                <c:pt idx="49">
                  <c:v>251</c:v>
                </c:pt>
                <c:pt idx="50">
                  <c:v>192</c:v>
                </c:pt>
                <c:pt idx="51">
                  <c:v>166</c:v>
                </c:pt>
                <c:pt idx="52">
                  <c:v>222</c:v>
                </c:pt>
                <c:pt idx="53">
                  <c:v>194</c:v>
                </c:pt>
                <c:pt idx="54">
                  <c:v>190</c:v>
                </c:pt>
                <c:pt idx="55">
                  <c:v>146</c:v>
                </c:pt>
                <c:pt idx="56">
                  <c:v>154</c:v>
                </c:pt>
                <c:pt idx="57">
                  <c:v>225</c:v>
                </c:pt>
                <c:pt idx="58">
                  <c:v>263</c:v>
                </c:pt>
                <c:pt idx="59">
                  <c:v>187</c:v>
                </c:pt>
                <c:pt idx="60">
                  <c:v>225</c:v>
                </c:pt>
                <c:pt idx="61">
                  <c:v>290</c:v>
                </c:pt>
                <c:pt idx="62">
                  <c:v>205</c:v>
                </c:pt>
                <c:pt idx="63">
                  <c:v>116</c:v>
                </c:pt>
                <c:pt idx="64">
                  <c:v>109</c:v>
                </c:pt>
                <c:pt idx="65">
                  <c:v>111</c:v>
                </c:pt>
                <c:pt idx="66">
                  <c:v>104</c:v>
                </c:pt>
                <c:pt idx="67">
                  <c:v>97</c:v>
                </c:pt>
                <c:pt idx="68">
                  <c:v>156</c:v>
                </c:pt>
                <c:pt idx="69">
                  <c:v>127</c:v>
                </c:pt>
                <c:pt idx="70">
                  <c:v>187</c:v>
                </c:pt>
                <c:pt idx="71">
                  <c:v>122</c:v>
                </c:pt>
                <c:pt idx="72">
                  <c:v>128</c:v>
                </c:pt>
                <c:pt idx="73">
                  <c:v>138</c:v>
                </c:pt>
                <c:pt idx="74">
                  <c:v>139</c:v>
                </c:pt>
                <c:pt idx="75">
                  <c:v>109</c:v>
                </c:pt>
                <c:pt idx="76">
                  <c:v>114</c:v>
                </c:pt>
                <c:pt idx="77">
                  <c:v>96</c:v>
                </c:pt>
                <c:pt idx="78">
                  <c:v>112</c:v>
                </c:pt>
                <c:pt idx="79">
                  <c:v>156</c:v>
                </c:pt>
                <c:pt idx="80">
                  <c:v>160</c:v>
                </c:pt>
                <c:pt idx="81">
                  <c:v>115</c:v>
                </c:pt>
                <c:pt idx="82">
                  <c:v>153</c:v>
                </c:pt>
                <c:pt idx="83">
                  <c:v>122</c:v>
                </c:pt>
                <c:pt idx="84">
                  <c:v>238</c:v>
                </c:pt>
                <c:pt idx="85">
                  <c:v>170</c:v>
                </c:pt>
                <c:pt idx="86">
                  <c:v>199</c:v>
                </c:pt>
                <c:pt idx="87">
                  <c:v>164</c:v>
                </c:pt>
                <c:pt idx="88">
                  <c:v>159</c:v>
                </c:pt>
                <c:pt idx="89">
                  <c:v>246</c:v>
                </c:pt>
                <c:pt idx="90">
                  <c:v>237</c:v>
                </c:pt>
                <c:pt idx="91">
                  <c:v>254</c:v>
                </c:pt>
                <c:pt idx="92">
                  <c:v>339</c:v>
                </c:pt>
                <c:pt idx="93">
                  <c:v>433</c:v>
                </c:pt>
                <c:pt idx="94">
                  <c:v>176</c:v>
                </c:pt>
                <c:pt idx="95">
                  <c:v>221</c:v>
                </c:pt>
                <c:pt idx="96">
                  <c:v>241</c:v>
                </c:pt>
                <c:pt idx="97">
                  <c:v>238</c:v>
                </c:pt>
                <c:pt idx="98">
                  <c:v>260</c:v>
                </c:pt>
                <c:pt idx="99">
                  <c:v>141</c:v>
                </c:pt>
                <c:pt idx="100">
                  <c:v>175</c:v>
                </c:pt>
                <c:pt idx="101">
                  <c:v>200</c:v>
                </c:pt>
                <c:pt idx="102">
                  <c:v>194</c:v>
                </c:pt>
                <c:pt idx="103">
                  <c:v>151</c:v>
                </c:pt>
                <c:pt idx="104">
                  <c:v>158</c:v>
                </c:pt>
                <c:pt idx="105">
                  <c:v>151</c:v>
                </c:pt>
                <c:pt idx="106">
                  <c:v>160</c:v>
                </c:pt>
                <c:pt idx="107">
                  <c:v>161</c:v>
                </c:pt>
                <c:pt idx="108">
                  <c:v>167</c:v>
                </c:pt>
                <c:pt idx="109">
                  <c:v>103</c:v>
                </c:pt>
                <c:pt idx="110">
                  <c:v>134</c:v>
                </c:pt>
                <c:pt idx="111">
                  <c:v>88</c:v>
                </c:pt>
                <c:pt idx="112">
                  <c:v>79</c:v>
                </c:pt>
                <c:pt idx="113">
                  <c:v>86</c:v>
                </c:pt>
                <c:pt idx="114">
                  <c:v>109</c:v>
                </c:pt>
                <c:pt idx="115">
                  <c:v>98</c:v>
                </c:pt>
                <c:pt idx="116">
                  <c:v>85</c:v>
                </c:pt>
                <c:pt idx="117">
                  <c:v>78</c:v>
                </c:pt>
                <c:pt idx="118">
                  <c:v>108</c:v>
                </c:pt>
                <c:pt idx="119">
                  <c:v>100</c:v>
                </c:pt>
                <c:pt idx="120">
                  <c:v>95</c:v>
                </c:pt>
                <c:pt idx="121">
                  <c:v>104</c:v>
                </c:pt>
                <c:pt idx="122">
                  <c:v>92</c:v>
                </c:pt>
                <c:pt idx="123">
                  <c:v>100</c:v>
                </c:pt>
                <c:pt idx="124">
                  <c:v>90</c:v>
                </c:pt>
                <c:pt idx="125">
                  <c:v>105</c:v>
                </c:pt>
                <c:pt idx="126">
                  <c:v>59</c:v>
                </c:pt>
                <c:pt idx="127">
                  <c:v>93</c:v>
                </c:pt>
                <c:pt idx="128">
                  <c:v>55</c:v>
                </c:pt>
                <c:pt idx="129">
                  <c:v>88</c:v>
                </c:pt>
                <c:pt idx="130">
                  <c:v>60</c:v>
                </c:pt>
                <c:pt idx="131">
                  <c:v>62</c:v>
                </c:pt>
                <c:pt idx="132">
                  <c:v>86</c:v>
                </c:pt>
                <c:pt idx="133">
                  <c:v>86</c:v>
                </c:pt>
                <c:pt idx="134">
                  <c:v>191</c:v>
                </c:pt>
                <c:pt idx="135">
                  <c:v>78</c:v>
                </c:pt>
                <c:pt idx="136">
                  <c:v>87</c:v>
                </c:pt>
                <c:pt idx="137">
                  <c:v>68</c:v>
                </c:pt>
                <c:pt idx="138">
                  <c:v>70</c:v>
                </c:pt>
                <c:pt idx="139">
                  <c:v>54</c:v>
                </c:pt>
                <c:pt idx="140">
                  <c:v>73</c:v>
                </c:pt>
                <c:pt idx="141">
                  <c:v>46</c:v>
                </c:pt>
                <c:pt idx="142">
                  <c:v>57</c:v>
                </c:pt>
                <c:pt idx="143">
                  <c:v>97</c:v>
                </c:pt>
                <c:pt idx="144">
                  <c:v>76</c:v>
                </c:pt>
                <c:pt idx="145">
                  <c:v>86</c:v>
                </c:pt>
                <c:pt idx="146">
                  <c:v>54</c:v>
                </c:pt>
                <c:pt idx="147">
                  <c:v>79</c:v>
                </c:pt>
                <c:pt idx="148">
                  <c:v>227</c:v>
                </c:pt>
                <c:pt idx="149">
                  <c:v>50</c:v>
                </c:pt>
                <c:pt idx="150">
                  <c:v>46</c:v>
                </c:pt>
                <c:pt idx="151">
                  <c:v>59</c:v>
                </c:pt>
                <c:pt idx="152">
                  <c:v>72</c:v>
                </c:pt>
                <c:pt idx="153">
                  <c:v>2</c:v>
                </c:pt>
              </c:numCache>
            </c:numRef>
          </c:val>
          <c:smooth val="0"/>
        </c:ser>
        <c:dLbls>
          <c:showLegendKey val="0"/>
          <c:showVal val="0"/>
          <c:showCatName val="0"/>
          <c:showSerName val="0"/>
          <c:showPercent val="0"/>
          <c:showBubbleSize val="0"/>
        </c:dLbls>
        <c:smooth val="0"/>
        <c:axId val="237075008"/>
        <c:axId val="237075568"/>
      </c:lineChart>
      <c:dateAx>
        <c:axId val="23707500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7075568"/>
        <c:crosses val="autoZero"/>
        <c:auto val="1"/>
        <c:lblOffset val="100"/>
        <c:baseTimeUnit val="months"/>
      </c:dateAx>
      <c:valAx>
        <c:axId val="23707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707500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535180132910265E-2"/>
          <c:y val="8.3525776797885268E-2"/>
          <c:w val="0.88985710108030425"/>
          <c:h val="0.82728140611458023"/>
        </c:manualLayout>
      </c:layout>
      <c:lineChart>
        <c:grouping val="standard"/>
        <c:varyColors val="0"/>
        <c:ser>
          <c:idx val="0"/>
          <c:order val="0"/>
          <c:spPr>
            <a:ln w="28575" cap="rnd">
              <a:solidFill>
                <a:schemeClr val="accent1"/>
              </a:solidFill>
              <a:round/>
            </a:ln>
            <a:effectLst/>
          </c:spPr>
          <c:marker>
            <c:symbol val="none"/>
          </c:marker>
          <c:cat>
            <c:numRef>
              <c:f>Sheet1!$D$10:$D$163</c:f>
              <c:numCache>
                <c:formatCode>mmm\-yy</c:formatCode>
                <c:ptCount val="154"/>
                <c:pt idx="0">
                  <c:v>37591</c:v>
                </c:pt>
                <c:pt idx="1">
                  <c:v>37622</c:v>
                </c:pt>
                <c:pt idx="2">
                  <c:v>37653</c:v>
                </c:pt>
                <c:pt idx="3">
                  <c:v>37681</c:v>
                </c:pt>
                <c:pt idx="4">
                  <c:v>37712</c:v>
                </c:pt>
                <c:pt idx="5">
                  <c:v>37742</c:v>
                </c:pt>
                <c:pt idx="6">
                  <c:v>37773</c:v>
                </c:pt>
                <c:pt idx="7">
                  <c:v>37803</c:v>
                </c:pt>
                <c:pt idx="8">
                  <c:v>37834</c:v>
                </c:pt>
                <c:pt idx="9">
                  <c:v>37865</c:v>
                </c:pt>
                <c:pt idx="10">
                  <c:v>37895</c:v>
                </c:pt>
                <c:pt idx="11">
                  <c:v>37926</c:v>
                </c:pt>
                <c:pt idx="12">
                  <c:v>37956</c:v>
                </c:pt>
                <c:pt idx="13">
                  <c:v>37987</c:v>
                </c:pt>
                <c:pt idx="14">
                  <c:v>38018</c:v>
                </c:pt>
                <c:pt idx="15">
                  <c:v>38047</c:v>
                </c:pt>
                <c:pt idx="16">
                  <c:v>38078</c:v>
                </c:pt>
                <c:pt idx="17">
                  <c:v>38108</c:v>
                </c:pt>
                <c:pt idx="18">
                  <c:v>38139</c:v>
                </c:pt>
                <c:pt idx="19">
                  <c:v>38169</c:v>
                </c:pt>
                <c:pt idx="20">
                  <c:v>38200</c:v>
                </c:pt>
                <c:pt idx="21">
                  <c:v>38231</c:v>
                </c:pt>
                <c:pt idx="22">
                  <c:v>38261</c:v>
                </c:pt>
                <c:pt idx="23">
                  <c:v>38292</c:v>
                </c:pt>
                <c:pt idx="24">
                  <c:v>38322</c:v>
                </c:pt>
                <c:pt idx="25">
                  <c:v>38353</c:v>
                </c:pt>
                <c:pt idx="26">
                  <c:v>38384</c:v>
                </c:pt>
                <c:pt idx="27">
                  <c:v>38412</c:v>
                </c:pt>
                <c:pt idx="28">
                  <c:v>38443</c:v>
                </c:pt>
                <c:pt idx="29">
                  <c:v>38473</c:v>
                </c:pt>
                <c:pt idx="30">
                  <c:v>38504</c:v>
                </c:pt>
                <c:pt idx="31">
                  <c:v>38534</c:v>
                </c:pt>
                <c:pt idx="32">
                  <c:v>38565</c:v>
                </c:pt>
                <c:pt idx="33">
                  <c:v>38596</c:v>
                </c:pt>
                <c:pt idx="34">
                  <c:v>38626</c:v>
                </c:pt>
                <c:pt idx="35">
                  <c:v>38657</c:v>
                </c:pt>
                <c:pt idx="36">
                  <c:v>38687</c:v>
                </c:pt>
                <c:pt idx="37">
                  <c:v>38718</c:v>
                </c:pt>
                <c:pt idx="38">
                  <c:v>38749</c:v>
                </c:pt>
                <c:pt idx="39">
                  <c:v>38777</c:v>
                </c:pt>
                <c:pt idx="40">
                  <c:v>38808</c:v>
                </c:pt>
                <c:pt idx="41">
                  <c:v>38838</c:v>
                </c:pt>
                <c:pt idx="42">
                  <c:v>38869</c:v>
                </c:pt>
                <c:pt idx="43">
                  <c:v>38899</c:v>
                </c:pt>
                <c:pt idx="44">
                  <c:v>38930</c:v>
                </c:pt>
                <c:pt idx="45">
                  <c:v>38961</c:v>
                </c:pt>
                <c:pt idx="46">
                  <c:v>38991</c:v>
                </c:pt>
                <c:pt idx="47">
                  <c:v>39022</c:v>
                </c:pt>
                <c:pt idx="48">
                  <c:v>39052</c:v>
                </c:pt>
                <c:pt idx="49">
                  <c:v>39083</c:v>
                </c:pt>
                <c:pt idx="50">
                  <c:v>39114</c:v>
                </c:pt>
                <c:pt idx="51">
                  <c:v>39142</c:v>
                </c:pt>
                <c:pt idx="52">
                  <c:v>39173</c:v>
                </c:pt>
                <c:pt idx="53">
                  <c:v>39203</c:v>
                </c:pt>
                <c:pt idx="54">
                  <c:v>39234</c:v>
                </c:pt>
                <c:pt idx="55">
                  <c:v>39264</c:v>
                </c:pt>
                <c:pt idx="56">
                  <c:v>39295</c:v>
                </c:pt>
                <c:pt idx="57">
                  <c:v>39326</c:v>
                </c:pt>
                <c:pt idx="58">
                  <c:v>39356</c:v>
                </c:pt>
                <c:pt idx="59">
                  <c:v>39387</c:v>
                </c:pt>
                <c:pt idx="60">
                  <c:v>39417</c:v>
                </c:pt>
                <c:pt idx="61">
                  <c:v>39448</c:v>
                </c:pt>
                <c:pt idx="62">
                  <c:v>39479</c:v>
                </c:pt>
                <c:pt idx="63">
                  <c:v>39508</c:v>
                </c:pt>
                <c:pt idx="64">
                  <c:v>39539</c:v>
                </c:pt>
                <c:pt idx="65">
                  <c:v>39569</c:v>
                </c:pt>
                <c:pt idx="66">
                  <c:v>39600</c:v>
                </c:pt>
                <c:pt idx="67">
                  <c:v>39630</c:v>
                </c:pt>
                <c:pt idx="68">
                  <c:v>39661</c:v>
                </c:pt>
                <c:pt idx="69">
                  <c:v>39692</c:v>
                </c:pt>
                <c:pt idx="70">
                  <c:v>39722</c:v>
                </c:pt>
                <c:pt idx="71">
                  <c:v>39753</c:v>
                </c:pt>
                <c:pt idx="72">
                  <c:v>39783</c:v>
                </c:pt>
                <c:pt idx="73">
                  <c:v>39814</c:v>
                </c:pt>
                <c:pt idx="74">
                  <c:v>39845</c:v>
                </c:pt>
                <c:pt idx="75">
                  <c:v>39873</c:v>
                </c:pt>
                <c:pt idx="76">
                  <c:v>39904</c:v>
                </c:pt>
                <c:pt idx="77">
                  <c:v>39934</c:v>
                </c:pt>
                <c:pt idx="78">
                  <c:v>39965</c:v>
                </c:pt>
                <c:pt idx="79">
                  <c:v>39995</c:v>
                </c:pt>
                <c:pt idx="80">
                  <c:v>40026</c:v>
                </c:pt>
                <c:pt idx="81">
                  <c:v>40057</c:v>
                </c:pt>
                <c:pt idx="82">
                  <c:v>40087</c:v>
                </c:pt>
                <c:pt idx="83">
                  <c:v>40118</c:v>
                </c:pt>
                <c:pt idx="84">
                  <c:v>40148</c:v>
                </c:pt>
                <c:pt idx="85">
                  <c:v>40179</c:v>
                </c:pt>
                <c:pt idx="86">
                  <c:v>40210</c:v>
                </c:pt>
                <c:pt idx="87">
                  <c:v>40238</c:v>
                </c:pt>
                <c:pt idx="88">
                  <c:v>40269</c:v>
                </c:pt>
                <c:pt idx="89">
                  <c:v>40299</c:v>
                </c:pt>
                <c:pt idx="90">
                  <c:v>40330</c:v>
                </c:pt>
                <c:pt idx="91">
                  <c:v>40360</c:v>
                </c:pt>
                <c:pt idx="92">
                  <c:v>40391</c:v>
                </c:pt>
                <c:pt idx="93">
                  <c:v>40422</c:v>
                </c:pt>
                <c:pt idx="94">
                  <c:v>40452</c:v>
                </c:pt>
                <c:pt idx="95">
                  <c:v>40483</c:v>
                </c:pt>
                <c:pt idx="96">
                  <c:v>40513</c:v>
                </c:pt>
                <c:pt idx="97">
                  <c:v>40544</c:v>
                </c:pt>
                <c:pt idx="98">
                  <c:v>40575</c:v>
                </c:pt>
                <c:pt idx="99">
                  <c:v>40603</c:v>
                </c:pt>
                <c:pt idx="100">
                  <c:v>40634</c:v>
                </c:pt>
                <c:pt idx="101">
                  <c:v>40664</c:v>
                </c:pt>
                <c:pt idx="102">
                  <c:v>40695</c:v>
                </c:pt>
                <c:pt idx="103">
                  <c:v>40725</c:v>
                </c:pt>
                <c:pt idx="104">
                  <c:v>40756</c:v>
                </c:pt>
                <c:pt idx="105">
                  <c:v>40787</c:v>
                </c:pt>
                <c:pt idx="106">
                  <c:v>40817</c:v>
                </c:pt>
                <c:pt idx="107">
                  <c:v>40848</c:v>
                </c:pt>
                <c:pt idx="108">
                  <c:v>40878</c:v>
                </c:pt>
                <c:pt idx="109">
                  <c:v>40909</c:v>
                </c:pt>
                <c:pt idx="110">
                  <c:v>40940</c:v>
                </c:pt>
                <c:pt idx="111">
                  <c:v>40969</c:v>
                </c:pt>
                <c:pt idx="112">
                  <c:v>41000</c:v>
                </c:pt>
                <c:pt idx="113">
                  <c:v>41030</c:v>
                </c:pt>
                <c:pt idx="114">
                  <c:v>41061</c:v>
                </c:pt>
                <c:pt idx="115">
                  <c:v>41091</c:v>
                </c:pt>
                <c:pt idx="116">
                  <c:v>41122</c:v>
                </c:pt>
                <c:pt idx="117">
                  <c:v>41153</c:v>
                </c:pt>
                <c:pt idx="118">
                  <c:v>41183</c:v>
                </c:pt>
                <c:pt idx="119">
                  <c:v>41214</c:v>
                </c:pt>
                <c:pt idx="120">
                  <c:v>41244</c:v>
                </c:pt>
                <c:pt idx="121">
                  <c:v>41275</c:v>
                </c:pt>
                <c:pt idx="122">
                  <c:v>41306</c:v>
                </c:pt>
                <c:pt idx="123">
                  <c:v>41334</c:v>
                </c:pt>
                <c:pt idx="124">
                  <c:v>41365</c:v>
                </c:pt>
                <c:pt idx="125">
                  <c:v>41395</c:v>
                </c:pt>
                <c:pt idx="126">
                  <c:v>41426</c:v>
                </c:pt>
                <c:pt idx="127">
                  <c:v>41456</c:v>
                </c:pt>
                <c:pt idx="128">
                  <c:v>41487</c:v>
                </c:pt>
                <c:pt idx="129">
                  <c:v>41518</c:v>
                </c:pt>
                <c:pt idx="130">
                  <c:v>41548</c:v>
                </c:pt>
                <c:pt idx="131">
                  <c:v>41579</c:v>
                </c:pt>
                <c:pt idx="132">
                  <c:v>41609</c:v>
                </c:pt>
                <c:pt idx="133">
                  <c:v>41640</c:v>
                </c:pt>
                <c:pt idx="134">
                  <c:v>41671</c:v>
                </c:pt>
                <c:pt idx="135">
                  <c:v>41699</c:v>
                </c:pt>
                <c:pt idx="136">
                  <c:v>41730</c:v>
                </c:pt>
                <c:pt idx="137">
                  <c:v>41760</c:v>
                </c:pt>
                <c:pt idx="138">
                  <c:v>41791</c:v>
                </c:pt>
                <c:pt idx="139">
                  <c:v>41821</c:v>
                </c:pt>
                <c:pt idx="140">
                  <c:v>41852</c:v>
                </c:pt>
                <c:pt idx="141">
                  <c:v>41883</c:v>
                </c:pt>
                <c:pt idx="142">
                  <c:v>41913</c:v>
                </c:pt>
                <c:pt idx="143">
                  <c:v>41944</c:v>
                </c:pt>
                <c:pt idx="144">
                  <c:v>41974</c:v>
                </c:pt>
                <c:pt idx="145">
                  <c:v>42005</c:v>
                </c:pt>
                <c:pt idx="146">
                  <c:v>42036</c:v>
                </c:pt>
                <c:pt idx="147">
                  <c:v>42064</c:v>
                </c:pt>
                <c:pt idx="148">
                  <c:v>42095</c:v>
                </c:pt>
                <c:pt idx="149">
                  <c:v>42125</c:v>
                </c:pt>
                <c:pt idx="150">
                  <c:v>42156</c:v>
                </c:pt>
                <c:pt idx="151">
                  <c:v>42186</c:v>
                </c:pt>
                <c:pt idx="152">
                  <c:v>42217</c:v>
                </c:pt>
                <c:pt idx="153">
                  <c:v>42248</c:v>
                </c:pt>
              </c:numCache>
            </c:numRef>
          </c:cat>
          <c:val>
            <c:numRef>
              <c:f>Sheet1!$G$10:$G$163</c:f>
              <c:numCache>
                <c:formatCode>0.000%</c:formatCode>
                <c:ptCount val="154"/>
                <c:pt idx="0">
                  <c:v>0.453125</c:v>
                </c:pt>
                <c:pt idx="1">
                  <c:v>4.3165467625899283E-2</c:v>
                </c:pt>
                <c:pt idx="2">
                  <c:v>2.5562684591098891E-2</c:v>
                </c:pt>
                <c:pt idx="3">
                  <c:v>3.8290386008485978E-2</c:v>
                </c:pt>
                <c:pt idx="4">
                  <c:v>3.5379061371841158E-2</c:v>
                </c:pt>
                <c:pt idx="5">
                  <c:v>3.1803315664824632E-2</c:v>
                </c:pt>
                <c:pt idx="6">
                  <c:v>5.9028449777433711E-2</c:v>
                </c:pt>
                <c:pt idx="7">
                  <c:v>2.5498377375985166E-2</c:v>
                </c:pt>
                <c:pt idx="8">
                  <c:v>3.291005291005291E-2</c:v>
                </c:pt>
                <c:pt idx="9">
                  <c:v>1.5647151483328958E-2</c:v>
                </c:pt>
                <c:pt idx="10">
                  <c:v>2.003338898163606E-2</c:v>
                </c:pt>
                <c:pt idx="11">
                  <c:v>1.1995246123656062E-2</c:v>
                </c:pt>
                <c:pt idx="12">
                  <c:v>9.8981631293423439E-3</c:v>
                </c:pt>
                <c:pt idx="13">
                  <c:v>6.2577720726864298E-3</c:v>
                </c:pt>
                <c:pt idx="14">
                  <c:v>8.1471177990136753E-3</c:v>
                </c:pt>
                <c:pt idx="15">
                  <c:v>4.6446886446886446E-3</c:v>
                </c:pt>
                <c:pt idx="16">
                  <c:v>4.0234702430846604E-3</c:v>
                </c:pt>
                <c:pt idx="17">
                  <c:v>4.3437652884230505E-3</c:v>
                </c:pt>
                <c:pt idx="18">
                  <c:v>4.9417075736325382E-3</c:v>
                </c:pt>
                <c:pt idx="19">
                  <c:v>3.1213294470787837E-3</c:v>
                </c:pt>
                <c:pt idx="20">
                  <c:v>1.9923039227500222E-3</c:v>
                </c:pt>
                <c:pt idx="21">
                  <c:v>4.8770737557465521E-3</c:v>
                </c:pt>
                <c:pt idx="22">
                  <c:v>3.6058930595144062E-3</c:v>
                </c:pt>
                <c:pt idx="23">
                  <c:v>2.4417043096081063E-3</c:v>
                </c:pt>
                <c:pt idx="24">
                  <c:v>2.3062082831314169E-3</c:v>
                </c:pt>
                <c:pt idx="25">
                  <c:v>1.838566074935259E-3</c:v>
                </c:pt>
                <c:pt idx="26">
                  <c:v>2.6700601934622563E-3</c:v>
                </c:pt>
                <c:pt idx="27">
                  <c:v>2.1531760880900532E-3</c:v>
                </c:pt>
                <c:pt idx="28">
                  <c:v>1.5639804275312471E-3</c:v>
                </c:pt>
                <c:pt idx="29">
                  <c:v>1.6795139834017688E-3</c:v>
                </c:pt>
                <c:pt idx="30">
                  <c:v>1.4463440915979508E-3</c:v>
                </c:pt>
                <c:pt idx="31">
                  <c:v>1.5598648792370842E-3</c:v>
                </c:pt>
                <c:pt idx="32">
                  <c:v>1.3539722618655541E-3</c:v>
                </c:pt>
                <c:pt idx="33">
                  <c:v>1.2115102315134151E-3</c:v>
                </c:pt>
                <c:pt idx="34">
                  <c:v>8.2543232017769303E-4</c:v>
                </c:pt>
                <c:pt idx="35">
                  <c:v>4.6462092664721697E-4</c:v>
                </c:pt>
                <c:pt idx="36">
                  <c:v>9.5913484032242975E-4</c:v>
                </c:pt>
                <c:pt idx="37">
                  <c:v>1.0003394545296152E-3</c:v>
                </c:pt>
                <c:pt idx="38">
                  <c:v>1.1350260635614596E-3</c:v>
                </c:pt>
                <c:pt idx="39">
                  <c:v>6.4554067298268542E-4</c:v>
                </c:pt>
                <c:pt idx="40">
                  <c:v>4.7034451414468644E-4</c:v>
                </c:pt>
                <c:pt idx="41">
                  <c:v>5.7953317767819455E-4</c:v>
                </c:pt>
                <c:pt idx="42">
                  <c:v>5.5258320943137778E-4</c:v>
                </c:pt>
                <c:pt idx="43">
                  <c:v>4.6925699493157965E-4</c:v>
                </c:pt>
                <c:pt idx="44">
                  <c:v>4.0343276930193456E-4</c:v>
                </c:pt>
                <c:pt idx="45">
                  <c:v>4.1887941666097372E-4</c:v>
                </c:pt>
                <c:pt idx="46">
                  <c:v>4.1692838481215464E-4</c:v>
                </c:pt>
                <c:pt idx="47">
                  <c:v>4.8773167254445864E-4</c:v>
                </c:pt>
                <c:pt idx="48">
                  <c:v>3.9766794901441413E-4</c:v>
                </c:pt>
                <c:pt idx="49">
                  <c:v>4.5373363124290474E-4</c:v>
                </c:pt>
                <c:pt idx="50">
                  <c:v>3.4058857963918898E-4</c:v>
                </c:pt>
                <c:pt idx="51">
                  <c:v>2.6610453419683718E-4</c:v>
                </c:pt>
                <c:pt idx="52">
                  <c:v>3.797364423826922E-4</c:v>
                </c:pt>
                <c:pt idx="53">
                  <c:v>3.3367503491548047E-4</c:v>
                </c:pt>
                <c:pt idx="54">
                  <c:v>3.607517306589605E-4</c:v>
                </c:pt>
                <c:pt idx="55">
                  <c:v>2.7600965655702529E-4</c:v>
                </c:pt>
                <c:pt idx="56">
                  <c:v>2.7516657405107737E-4</c:v>
                </c:pt>
                <c:pt idx="57">
                  <c:v>3.7770880162230129E-4</c:v>
                </c:pt>
                <c:pt idx="58">
                  <c:v>4.2975049960538122E-4</c:v>
                </c:pt>
                <c:pt idx="59">
                  <c:v>3.2891670316410833E-4</c:v>
                </c:pt>
                <c:pt idx="60">
                  <c:v>3.8115372692114184E-4</c:v>
                </c:pt>
                <c:pt idx="61">
                  <c:v>4.8390514791645461E-4</c:v>
                </c:pt>
                <c:pt idx="62">
                  <c:v>3.6975111240974918E-4</c:v>
                </c:pt>
                <c:pt idx="63">
                  <c:v>1.9724737882039265E-4</c:v>
                </c:pt>
                <c:pt idx="64">
                  <c:v>2.1850825018994181E-4</c:v>
                </c:pt>
                <c:pt idx="65">
                  <c:v>2.1181467932974965E-4</c:v>
                </c:pt>
                <c:pt idx="66">
                  <c:v>2.0355636456161985E-4</c:v>
                </c:pt>
                <c:pt idx="67">
                  <c:v>2.0079489939554525E-4</c:v>
                </c:pt>
                <c:pt idx="68">
                  <c:v>3.068033646102319E-4</c:v>
                </c:pt>
                <c:pt idx="69">
                  <c:v>2.5236618134199195E-4</c:v>
                </c:pt>
                <c:pt idx="70">
                  <c:v>3.3388206642646201E-4</c:v>
                </c:pt>
                <c:pt idx="71">
                  <c:v>2.4490123655050586E-4</c:v>
                </c:pt>
                <c:pt idx="72">
                  <c:v>2.6976787317537865E-4</c:v>
                </c:pt>
                <c:pt idx="73">
                  <c:v>2.8494911180535913E-4</c:v>
                </c:pt>
                <c:pt idx="74">
                  <c:v>3.1362957414067755E-4</c:v>
                </c:pt>
                <c:pt idx="75">
                  <c:v>2.1562553164551954E-4</c:v>
                </c:pt>
                <c:pt idx="76">
                  <c:v>2.4180616478453799E-4</c:v>
                </c:pt>
                <c:pt idx="77">
                  <c:v>1.8349956609998433E-4</c:v>
                </c:pt>
                <c:pt idx="78">
                  <c:v>2.3110938696171632E-4</c:v>
                </c:pt>
                <c:pt idx="79">
                  <c:v>3.2531447065496649E-4</c:v>
                </c:pt>
                <c:pt idx="80">
                  <c:v>3.0579929245688709E-4</c:v>
                </c:pt>
                <c:pt idx="81">
                  <c:v>2.27151519939953E-4</c:v>
                </c:pt>
                <c:pt idx="82">
                  <c:v>3.0810311184142962E-4</c:v>
                </c:pt>
                <c:pt idx="83">
                  <c:v>2.460773852865894E-4</c:v>
                </c:pt>
                <c:pt idx="84">
                  <c:v>5.0338196538931733E-4</c:v>
                </c:pt>
                <c:pt idx="85">
                  <c:v>3.4012652706806931E-4</c:v>
                </c:pt>
                <c:pt idx="86">
                  <c:v>4.3270746583459269E-4</c:v>
                </c:pt>
                <c:pt idx="87">
                  <c:v>3.0979226917170237E-4</c:v>
                </c:pt>
                <c:pt idx="88">
                  <c:v>3.105887316845434E-4</c:v>
                </c:pt>
                <c:pt idx="89">
                  <c:v>5.0275287856678646E-4</c:v>
                </c:pt>
                <c:pt idx="90">
                  <c:v>5.2346654121139438E-4</c:v>
                </c:pt>
                <c:pt idx="91">
                  <c:v>5.6812971251294503E-4</c:v>
                </c:pt>
                <c:pt idx="92">
                  <c:v>7.3132373911373916E-4</c:v>
                </c:pt>
                <c:pt idx="93">
                  <c:v>9.452662463542849E-4</c:v>
                </c:pt>
                <c:pt idx="94">
                  <c:v>3.7056922380486164E-4</c:v>
                </c:pt>
                <c:pt idx="95">
                  <c:v>5.003033513533092E-4</c:v>
                </c:pt>
                <c:pt idx="96">
                  <c:v>5.4297623070857272E-4</c:v>
                </c:pt>
                <c:pt idx="97">
                  <c:v>5.2148724656924934E-4</c:v>
                </c:pt>
                <c:pt idx="98">
                  <c:v>6.2978241017728369E-4</c:v>
                </c:pt>
                <c:pt idx="99">
                  <c:v>3.5289524267179243E-4</c:v>
                </c:pt>
                <c:pt idx="100">
                  <c:v>4.434488665446971E-4</c:v>
                </c:pt>
                <c:pt idx="101">
                  <c:v>4.9698331130040656E-4</c:v>
                </c:pt>
                <c:pt idx="102">
                  <c:v>5.1346251061993979E-4</c:v>
                </c:pt>
                <c:pt idx="103">
                  <c:v>4.0145053916668442E-4</c:v>
                </c:pt>
                <c:pt idx="104">
                  <c:v>3.9724343228382286E-4</c:v>
                </c:pt>
                <c:pt idx="105">
                  <c:v>3.873741675303486E-4</c:v>
                </c:pt>
                <c:pt idx="106">
                  <c:v>3.9713664479105646E-4</c:v>
                </c:pt>
                <c:pt idx="107">
                  <c:v>4.3442010312755492E-4</c:v>
                </c:pt>
                <c:pt idx="108">
                  <c:v>4.4013736502673768E-4</c:v>
                </c:pt>
                <c:pt idx="109">
                  <c:v>2.5283705265638463E-4</c:v>
                </c:pt>
                <c:pt idx="110">
                  <c:v>3.4604935593500469E-4</c:v>
                </c:pt>
                <c:pt idx="111">
                  <c:v>2.037466225524358E-4</c:v>
                </c:pt>
                <c:pt idx="112">
                  <c:v>1.9563462386148079E-4</c:v>
                </c:pt>
                <c:pt idx="113">
                  <c:v>2.0147828837165717E-4</c:v>
                </c:pt>
                <c:pt idx="114">
                  <c:v>2.7892146953230757E-4</c:v>
                </c:pt>
                <c:pt idx="115">
                  <c:v>2.3758554898020039E-4</c:v>
                </c:pt>
                <c:pt idx="116">
                  <c:v>2.0168178884628525E-4</c:v>
                </c:pt>
                <c:pt idx="117">
                  <c:v>2.0099052252382254E-4</c:v>
                </c:pt>
                <c:pt idx="118">
                  <c:v>2.6140500348540005E-4</c:v>
                </c:pt>
                <c:pt idx="119">
                  <c:v>2.6995216447645476E-4</c:v>
                </c:pt>
                <c:pt idx="120">
                  <c:v>2.4083374106063181E-4</c:v>
                </c:pt>
                <c:pt idx="121">
                  <c:v>2.4381381064575495E-4</c:v>
                </c:pt>
                <c:pt idx="122">
                  <c:v>2.4189583229256774E-4</c:v>
                </c:pt>
                <c:pt idx="123">
                  <c:v>1.6061444662701633E-4</c:v>
                </c:pt>
                <c:pt idx="124">
                  <c:v>1.5203832717296557E-4</c:v>
                </c:pt>
                <c:pt idx="125">
                  <c:v>3.205627249663409E-4</c:v>
                </c:pt>
                <c:pt idx="126">
                  <c:v>1.8493906414564421E-4</c:v>
                </c:pt>
                <c:pt idx="127">
                  <c:v>3.0397918559727009E-4</c:v>
                </c:pt>
                <c:pt idx="128">
                  <c:v>1.84341064485856E-4</c:v>
                </c:pt>
                <c:pt idx="129">
                  <c:v>2.9958160705106164E-4</c:v>
                </c:pt>
                <c:pt idx="130">
                  <c:v>1.906674632329575E-4</c:v>
                </c:pt>
                <c:pt idx="131">
                  <c:v>2.0661088172859994E-4</c:v>
                </c:pt>
                <c:pt idx="132">
                  <c:v>2.8467960303746515E-4</c:v>
                </c:pt>
                <c:pt idx="133">
                  <c:v>2.6683959527259527E-4</c:v>
                </c:pt>
                <c:pt idx="134">
                  <c:v>6.4646710802431526E-4</c:v>
                </c:pt>
                <c:pt idx="135">
                  <c:v>2.3214078445728164E-4</c:v>
                </c:pt>
                <c:pt idx="136">
                  <c:v>2.7795615960434379E-4</c:v>
                </c:pt>
                <c:pt idx="137">
                  <c:v>2.1795849813773695E-4</c:v>
                </c:pt>
                <c:pt idx="138">
                  <c:v>2.4087430490557727E-4</c:v>
                </c:pt>
                <c:pt idx="139">
                  <c:v>1.7731486194067834E-4</c:v>
                </c:pt>
                <c:pt idx="140">
                  <c:v>2.5775652953783902E-4</c:v>
                </c:pt>
                <c:pt idx="141">
                  <c:v>1.5113879798656836E-4</c:v>
                </c:pt>
                <c:pt idx="142">
                  <c:v>1.7602317329635817E-4</c:v>
                </c:pt>
                <c:pt idx="143">
                  <c:v>3.4847711906421322E-4</c:v>
                </c:pt>
                <c:pt idx="144">
                  <c:v>2.6509007830621394E-4</c:v>
                </c:pt>
                <c:pt idx="145">
                  <c:v>2.7133446073853454E-4</c:v>
                </c:pt>
                <c:pt idx="146">
                  <c:v>1.937741096259083E-4</c:v>
                </c:pt>
                <c:pt idx="147">
                  <c:v>2.0422249394441529E-4</c:v>
                </c:pt>
                <c:pt idx="148">
                  <c:v>5.4492380668887976E-4</c:v>
                </c:pt>
                <c:pt idx="149">
                  <c:v>1.5791152533058779E-4</c:v>
                </c:pt>
                <c:pt idx="150">
                  <c:v>1.4870032681745741E-4</c:v>
                </c:pt>
                <c:pt idx="151">
                  <c:v>1.7965129379380904E-4</c:v>
                </c:pt>
                <c:pt idx="152">
                  <c:v>2.2035599735572802E-4</c:v>
                </c:pt>
                <c:pt idx="153">
                  <c:v>1.8045655508436344E-4</c:v>
                </c:pt>
              </c:numCache>
            </c:numRef>
          </c:val>
          <c:smooth val="0"/>
        </c:ser>
        <c:dLbls>
          <c:showLegendKey val="0"/>
          <c:showVal val="0"/>
          <c:showCatName val="0"/>
          <c:showSerName val="0"/>
          <c:showPercent val="0"/>
          <c:showBubbleSize val="0"/>
        </c:dLbls>
        <c:smooth val="0"/>
        <c:axId val="236359616"/>
        <c:axId val="236360176"/>
      </c:lineChart>
      <c:dateAx>
        <c:axId val="23635961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6360176"/>
        <c:crosses val="autoZero"/>
        <c:auto val="1"/>
        <c:lblOffset val="100"/>
        <c:baseTimeUnit val="months"/>
      </c:dateAx>
      <c:valAx>
        <c:axId val="236360176"/>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635961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0.32367</cdr:x>
      <cdr:y>0.91213</cdr:y>
    </cdr:from>
    <cdr:to>
      <cdr:x>0.75406</cdr:x>
      <cdr:y>0.98243</cdr:y>
    </cdr:to>
    <cdr:sp macro="" textlink="">
      <cdr:nvSpPr>
        <cdr:cNvPr id="3" name="テキスト ボックス 2"/>
        <cdr:cNvSpPr txBox="1"/>
      </cdr:nvSpPr>
      <cdr:spPr>
        <a:xfrm xmlns:a="http://schemas.openxmlformats.org/drawingml/2006/main">
          <a:off x="2657476" y="4943476"/>
          <a:ext cx="3533775"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ja-JP" alt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3DA3F-CE44-4E22-9124-8C8C64E748F6}" type="datetimeFigureOut">
              <a:rPr kumimoji="1" lang="ja-JP" altLang="en-US" smtClean="0"/>
              <a:t>2016/1/30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CD81C-17FC-415E-B498-02B88738009E}" type="slidenum">
              <a:rPr kumimoji="1" lang="ja-JP" altLang="en-US" smtClean="0"/>
              <a:t>‹#›</a:t>
            </a:fld>
            <a:endParaRPr kumimoji="1" lang="ja-JP" altLang="en-US"/>
          </a:p>
        </p:txBody>
      </p:sp>
    </p:spTree>
    <p:extLst>
      <p:ext uri="{BB962C8B-B14F-4D97-AF65-F5344CB8AC3E}">
        <p14:creationId xmlns:p14="http://schemas.microsoft.com/office/powerpoint/2010/main" val="122001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B0CD81C-17FC-415E-B498-02B88738009E}" type="slidenum">
              <a:rPr kumimoji="1" lang="ja-JP" altLang="en-US" smtClean="0"/>
              <a:t>1</a:t>
            </a:fld>
            <a:endParaRPr kumimoji="1" lang="ja-JP" altLang="en-US"/>
          </a:p>
        </p:txBody>
      </p:sp>
    </p:spTree>
    <p:extLst>
      <p:ext uri="{BB962C8B-B14F-4D97-AF65-F5344CB8AC3E}">
        <p14:creationId xmlns:p14="http://schemas.microsoft.com/office/powerpoint/2010/main" val="167382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B96769B-B9C0-4B49-81F7-E4975E5AF6C7}" type="datetime1">
              <a:rPr kumimoji="1" lang="ja-JP" altLang="en-US" smtClean="0"/>
              <a:t>2016/1/30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2463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D791E9-018D-4864-9DE0-79351FDC3C88}" type="datetime1">
              <a:rPr kumimoji="1" lang="ja-JP" altLang="en-US" smtClean="0"/>
              <a:t>2016/1/30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95453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3EBF394-0FCB-4491-BB96-6FD1AD5ACA48}" type="datetime1">
              <a:rPr kumimoji="1" lang="ja-JP" altLang="en-US" smtClean="0"/>
              <a:t>2016/1/30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61376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F1532-6C79-4CF2-BB4B-316731A1E715}" type="datetime1">
              <a:rPr kumimoji="1" lang="ja-JP" altLang="en-US" smtClean="0"/>
              <a:t>2016/1/30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63239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3EFF04-AEC4-4523-A2A4-74BD901522E7}" type="datetime1">
              <a:rPr kumimoji="1" lang="ja-JP" altLang="en-US" smtClean="0"/>
              <a:t>2016/1/30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47342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9DAC28E-6C6F-4932-8288-FB6D982A5941}" type="datetime1">
              <a:rPr kumimoji="1" lang="ja-JP" altLang="en-US" smtClean="0"/>
              <a:t>2016/1/30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52742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2796696-9CCC-4ACE-9811-1746F3DC00C5}" type="datetime1">
              <a:rPr kumimoji="1" lang="ja-JP" altLang="en-US" smtClean="0"/>
              <a:t>2016/1/30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203630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9FCD385-FB67-456A-A533-AFC4CF27D27F}" type="datetime1">
              <a:rPr kumimoji="1" lang="ja-JP" altLang="en-US" smtClean="0"/>
              <a:t>2016/1/30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39462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7CF5B-2E73-4FE8-90EB-966EB57BE942}" type="datetime1">
              <a:rPr kumimoji="1" lang="ja-JP" altLang="en-US" smtClean="0"/>
              <a:t>2016/1/30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121591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C724DA-BD4C-4502-B5BC-A499976C0E92}" type="datetime1">
              <a:rPr kumimoji="1" lang="ja-JP" altLang="en-US" smtClean="0"/>
              <a:t>2016/1/30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8281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D4487-E0E5-4B7D-9309-A4120D87A295}" type="datetime1">
              <a:rPr kumimoji="1" lang="ja-JP" altLang="en-US" smtClean="0"/>
              <a:t>2016/1/30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18566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F93D6-20FE-4C13-9106-9D89D48F39FE}" type="datetime1">
              <a:rPr kumimoji="1" lang="ja-JP" altLang="en-US" smtClean="0"/>
              <a:t>2016/1/30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93082-CEC9-41F6-8937-D05229BF80C6}" type="slidenum">
              <a:rPr kumimoji="1" lang="ja-JP" altLang="en-US" smtClean="0"/>
              <a:t>‹#›</a:t>
            </a:fld>
            <a:endParaRPr kumimoji="1" lang="ja-JP" altLang="en-US"/>
          </a:p>
        </p:txBody>
      </p:sp>
    </p:spTree>
    <p:extLst>
      <p:ext uri="{BB962C8B-B14F-4D97-AF65-F5344CB8AC3E}">
        <p14:creationId xmlns:p14="http://schemas.microsoft.com/office/powerpoint/2010/main" val="3905333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914400"/>
            <a:ext cx="9143999" cy="1446550"/>
          </a:xfrm>
          <a:prstGeom prst="rect">
            <a:avLst/>
          </a:prstGeom>
          <a:noFill/>
        </p:spPr>
        <p:txBody>
          <a:bodyPr wrap="square" rtlCol="0">
            <a:spAutoFit/>
          </a:bodyPr>
          <a:lstStyle/>
          <a:p>
            <a:pPr algn="ctr"/>
            <a:r>
              <a:rPr kumimoji="1" lang="ja-JP" altLang="en-US" sz="4400" dirty="0" smtClean="0"/>
              <a:t>ビッグデータ処理技術を用いた</a:t>
            </a:r>
            <a:endParaRPr kumimoji="1" lang="en-US" altLang="ja-JP" sz="4400" dirty="0" smtClean="0"/>
          </a:p>
          <a:p>
            <a:pPr algn="ctr"/>
            <a:r>
              <a:rPr kumimoji="1" lang="en-US" altLang="ja-JP" sz="4400" dirty="0" smtClean="0"/>
              <a:t>Wikipedia</a:t>
            </a:r>
            <a:r>
              <a:rPr kumimoji="1" lang="ja-JP" altLang="en-US" sz="4400" dirty="0" smtClean="0"/>
              <a:t>マイニング</a:t>
            </a:r>
            <a:endParaRPr kumimoji="1" lang="ja-JP" altLang="en-US" sz="4400" dirty="0"/>
          </a:p>
        </p:txBody>
      </p:sp>
      <p:sp>
        <p:nvSpPr>
          <p:cNvPr id="5" name="テキスト ボックス 4"/>
          <p:cNvSpPr txBox="1"/>
          <p:nvPr/>
        </p:nvSpPr>
        <p:spPr>
          <a:xfrm>
            <a:off x="3389971" y="4036741"/>
            <a:ext cx="5620215" cy="1569660"/>
          </a:xfrm>
          <a:prstGeom prst="rect">
            <a:avLst/>
          </a:prstGeom>
          <a:noFill/>
        </p:spPr>
        <p:txBody>
          <a:bodyPr wrap="square" rtlCol="0">
            <a:spAutoFit/>
          </a:bodyPr>
          <a:lstStyle/>
          <a:p>
            <a:r>
              <a:rPr kumimoji="1" lang="ja-JP" altLang="en-US" sz="3200" smtClean="0"/>
              <a:t>プロジェクトマネジメントコース</a:t>
            </a:r>
            <a:endParaRPr lang="en-US" altLang="ja-JP" sz="3200" dirty="0" smtClean="0"/>
          </a:p>
          <a:p>
            <a:r>
              <a:rPr kumimoji="1" lang="ja-JP" altLang="en-US" sz="3200" dirty="0" smtClean="0"/>
              <a:t>矢吹研究室</a:t>
            </a:r>
            <a:endParaRPr kumimoji="1" lang="en-US" altLang="ja-JP" sz="3200" dirty="0" smtClean="0"/>
          </a:p>
          <a:p>
            <a:r>
              <a:rPr lang="ja-JP" altLang="en-US" sz="3200" dirty="0" smtClean="0"/>
              <a:t>１２４２００５　石井康之</a:t>
            </a:r>
            <a:endParaRPr kumimoji="1" lang="ja-JP" altLang="en-US" sz="3200" dirty="0"/>
          </a:p>
        </p:txBody>
      </p:sp>
      <p:sp>
        <p:nvSpPr>
          <p:cNvPr id="6" name="スライド番号プレースホルダー 5"/>
          <p:cNvSpPr>
            <a:spLocks noGrp="1"/>
          </p:cNvSpPr>
          <p:nvPr>
            <p:ph type="sldNum" sz="quarter" idx="12"/>
          </p:nvPr>
        </p:nvSpPr>
        <p:spPr/>
        <p:txBody>
          <a:bodyPr/>
          <a:lstStyle/>
          <a:p>
            <a:fld id="{FF293082-CEC9-41F6-8937-D05229BF80C6}" type="slidenum">
              <a:rPr kumimoji="1" lang="ja-JP" altLang="en-US" sz="3200" smtClean="0"/>
              <a:t>1</a:t>
            </a:fld>
            <a:endParaRPr kumimoji="1" lang="ja-JP" altLang="en-US" sz="3200" dirty="0"/>
          </a:p>
        </p:txBody>
      </p:sp>
    </p:spTree>
    <p:extLst>
      <p:ext uri="{BB962C8B-B14F-4D97-AF65-F5344CB8AC3E}">
        <p14:creationId xmlns:p14="http://schemas.microsoft.com/office/powerpoint/2010/main" val="2177926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10</a:t>
            </a:fld>
            <a:endParaRPr kumimoji="1" lang="ja-JP" altLang="en-US" sz="3200"/>
          </a:p>
        </p:txBody>
      </p:sp>
      <p:sp>
        <p:nvSpPr>
          <p:cNvPr id="3" name="テキスト ボックス 2"/>
          <p:cNvSpPr txBox="1"/>
          <p:nvPr/>
        </p:nvSpPr>
        <p:spPr>
          <a:xfrm>
            <a:off x="1055648" y="1965645"/>
            <a:ext cx="7437863" cy="2677656"/>
          </a:xfrm>
          <a:prstGeom prst="rect">
            <a:avLst/>
          </a:prstGeom>
          <a:noFill/>
        </p:spPr>
        <p:txBody>
          <a:bodyPr wrap="square" rtlCol="0">
            <a:spAutoFit/>
          </a:bodyPr>
          <a:lstStyle/>
          <a:p>
            <a:r>
              <a:rPr kumimoji="1" lang="ja-JP" altLang="en-US" sz="2800" dirty="0" smtClean="0"/>
              <a:t>データマイニングを行い，</a:t>
            </a:r>
            <a:r>
              <a:rPr kumimoji="1" lang="en-US" altLang="ja-JP" sz="2800" dirty="0" smtClean="0"/>
              <a:t>Wikipedia</a:t>
            </a:r>
            <a:r>
              <a:rPr kumimoji="1" lang="ja-JP" altLang="en-US" sz="2800" dirty="0" smtClean="0"/>
              <a:t>での管理者の編集がどのように変化しているか調査する．</a:t>
            </a:r>
            <a:endParaRPr kumimoji="1" lang="en-US" altLang="ja-JP" sz="2800" dirty="0" smtClean="0"/>
          </a:p>
          <a:p>
            <a:endParaRPr lang="en-US" altLang="ja-JP" sz="2800" dirty="0"/>
          </a:p>
          <a:p>
            <a:r>
              <a:rPr kumimoji="1" lang="ja-JP" altLang="en-US" sz="2800" dirty="0" smtClean="0"/>
              <a:t>オープンな共同作業プロジェクトにおける，</a:t>
            </a:r>
            <a:endParaRPr kumimoji="1" lang="en-US" altLang="ja-JP" sz="2800" dirty="0" smtClean="0"/>
          </a:p>
          <a:p>
            <a:r>
              <a:rPr lang="ja-JP" altLang="en-US" sz="2800" dirty="0"/>
              <a:t>ボトムアップ</a:t>
            </a:r>
            <a:r>
              <a:rPr lang="ja-JP" altLang="en-US" sz="2800" dirty="0" smtClean="0"/>
              <a:t>とトップダウンの適正な混合率を見つける．</a:t>
            </a:r>
            <a:endParaRPr lang="en-US" altLang="ja-JP" sz="2800" dirty="0" smtClean="0"/>
          </a:p>
        </p:txBody>
      </p:sp>
      <p:sp>
        <p:nvSpPr>
          <p:cNvPr id="4" name="テキスト ボックス 3"/>
          <p:cNvSpPr txBox="1"/>
          <p:nvPr/>
        </p:nvSpPr>
        <p:spPr>
          <a:xfrm>
            <a:off x="768170" y="1965645"/>
            <a:ext cx="385132" cy="1815882"/>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endParaRPr lang="en-US" altLang="ja-JP" sz="2800" dirty="0" smtClean="0"/>
          </a:p>
          <a:p>
            <a:r>
              <a:rPr kumimoji="1" lang="ja-JP" altLang="en-US" sz="2800" dirty="0" smtClean="0"/>
              <a:t>・</a:t>
            </a:r>
            <a:endParaRPr kumimoji="1" lang="en-US" altLang="ja-JP" sz="2800" dirty="0" smtClean="0"/>
          </a:p>
        </p:txBody>
      </p:sp>
    </p:spTree>
    <p:extLst>
      <p:ext uri="{BB962C8B-B14F-4D97-AF65-F5344CB8AC3E}">
        <p14:creationId xmlns:p14="http://schemas.microsoft.com/office/powerpoint/2010/main" val="93860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11</a:t>
            </a:fld>
            <a:endParaRPr kumimoji="1" lang="ja-JP" altLang="en-US" sz="3200" dirty="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結果</a:t>
            </a:r>
            <a:endParaRPr kumimoji="1" lang="ja-JP" altLang="en-US" sz="4000" dirty="0"/>
          </a:p>
        </p:txBody>
      </p:sp>
      <p:sp>
        <p:nvSpPr>
          <p:cNvPr id="6" name="テキスト ボックス 5"/>
          <p:cNvSpPr txBox="1"/>
          <p:nvPr/>
        </p:nvSpPr>
        <p:spPr>
          <a:xfrm>
            <a:off x="2092645" y="1060128"/>
            <a:ext cx="4947557" cy="523220"/>
          </a:xfrm>
          <a:prstGeom prst="rect">
            <a:avLst/>
          </a:prstGeom>
          <a:noFill/>
        </p:spPr>
        <p:txBody>
          <a:bodyPr wrap="square" rtlCol="0">
            <a:spAutoFit/>
          </a:bodyPr>
          <a:lstStyle/>
          <a:p>
            <a:pPr algn="ctr"/>
            <a:r>
              <a:rPr kumimoji="1" lang="ja-JP" altLang="en-US" sz="2800" dirty="0" smtClean="0"/>
              <a:t>総月別編集回数</a:t>
            </a:r>
            <a:endParaRPr kumimoji="1" lang="ja-JP" altLang="en-US" sz="2800" dirty="0"/>
          </a:p>
        </p:txBody>
      </p:sp>
      <p:graphicFrame>
        <p:nvGraphicFramePr>
          <p:cNvPr id="7" name="グラフ 6"/>
          <p:cNvGraphicFramePr>
            <a:graphicFrameLocks/>
          </p:cNvGraphicFramePr>
          <p:nvPr>
            <p:extLst>
              <p:ext uri="{D42A27DB-BD31-4B8C-83A1-F6EECF244321}">
                <p14:modId xmlns:p14="http://schemas.microsoft.com/office/powerpoint/2010/main" val="1078523698"/>
              </p:ext>
            </p:extLst>
          </p:nvPr>
        </p:nvGraphicFramePr>
        <p:xfrm>
          <a:off x="607741" y="1768014"/>
          <a:ext cx="7744522" cy="4287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2747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12</a:t>
            </a:fld>
            <a:endParaRPr kumimoji="1" lang="ja-JP" altLang="en-US" sz="3200"/>
          </a:p>
        </p:txBody>
      </p:sp>
      <p:graphicFrame>
        <p:nvGraphicFramePr>
          <p:cNvPr id="3" name="グラフ 2"/>
          <p:cNvGraphicFramePr>
            <a:graphicFrameLocks/>
          </p:cNvGraphicFramePr>
          <p:nvPr>
            <p:extLst>
              <p:ext uri="{D42A27DB-BD31-4B8C-83A1-F6EECF244321}">
                <p14:modId xmlns:p14="http://schemas.microsoft.com/office/powerpoint/2010/main" val="956986671"/>
              </p:ext>
            </p:extLst>
          </p:nvPr>
        </p:nvGraphicFramePr>
        <p:xfrm>
          <a:off x="903515" y="1570264"/>
          <a:ext cx="7483928" cy="4601936"/>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p:cNvSpPr txBox="1"/>
          <p:nvPr/>
        </p:nvSpPr>
        <p:spPr>
          <a:xfrm>
            <a:off x="1534886" y="693359"/>
            <a:ext cx="6221186" cy="523220"/>
          </a:xfrm>
          <a:prstGeom prst="rect">
            <a:avLst/>
          </a:prstGeom>
          <a:noFill/>
        </p:spPr>
        <p:txBody>
          <a:bodyPr wrap="square" rtlCol="0">
            <a:spAutoFit/>
          </a:bodyPr>
          <a:lstStyle/>
          <a:p>
            <a:pPr algn="ctr"/>
            <a:r>
              <a:rPr kumimoji="1" lang="ja-JP" altLang="en-US" sz="2800" dirty="0" smtClean="0"/>
              <a:t>管理者のみの月別編集回数</a:t>
            </a:r>
            <a:endParaRPr kumimoji="1" lang="ja-JP" altLang="en-US" sz="2800" dirty="0"/>
          </a:p>
        </p:txBody>
      </p:sp>
    </p:spTree>
    <p:extLst>
      <p:ext uri="{BB962C8B-B14F-4D97-AF65-F5344CB8AC3E}">
        <p14:creationId xmlns:p14="http://schemas.microsoft.com/office/powerpoint/2010/main" val="1570999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13</a:t>
            </a:fld>
            <a:endParaRPr kumimoji="1" lang="ja-JP" altLang="en-US" sz="3200" dirty="0"/>
          </a:p>
        </p:txBody>
      </p:sp>
      <p:graphicFrame>
        <p:nvGraphicFramePr>
          <p:cNvPr id="4" name="グラフ 3"/>
          <p:cNvGraphicFramePr>
            <a:graphicFrameLocks/>
          </p:cNvGraphicFramePr>
          <p:nvPr>
            <p:extLst>
              <p:ext uri="{D42A27DB-BD31-4B8C-83A1-F6EECF244321}">
                <p14:modId xmlns:p14="http://schemas.microsoft.com/office/powerpoint/2010/main" val="2830764646"/>
              </p:ext>
            </p:extLst>
          </p:nvPr>
        </p:nvGraphicFramePr>
        <p:xfrm>
          <a:off x="368753" y="1282927"/>
          <a:ext cx="8391526" cy="4705278"/>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p:cNvSpPr txBox="1"/>
          <p:nvPr/>
        </p:nvSpPr>
        <p:spPr>
          <a:xfrm>
            <a:off x="1506991" y="239610"/>
            <a:ext cx="6115050" cy="954107"/>
          </a:xfrm>
          <a:prstGeom prst="rect">
            <a:avLst/>
          </a:prstGeom>
          <a:noFill/>
        </p:spPr>
        <p:txBody>
          <a:bodyPr wrap="square" rtlCol="0">
            <a:spAutoFit/>
          </a:bodyPr>
          <a:lstStyle/>
          <a:p>
            <a:pPr algn="ctr"/>
            <a:r>
              <a:rPr kumimoji="1" lang="en-US" altLang="ja-JP" sz="2800" dirty="0" smtClean="0"/>
              <a:t>1</a:t>
            </a:r>
            <a:r>
              <a:rPr kumimoji="1" lang="ja-JP" altLang="en-US" sz="2800" dirty="0" smtClean="0"/>
              <a:t>ヶ月ごとの総編集回数における</a:t>
            </a:r>
            <a:endParaRPr kumimoji="1" lang="en-US" altLang="ja-JP" sz="2800" dirty="0" smtClean="0"/>
          </a:p>
          <a:p>
            <a:pPr algn="ctr"/>
            <a:r>
              <a:rPr kumimoji="1" lang="ja-JP" altLang="en-US" sz="2800" dirty="0" smtClean="0"/>
              <a:t>管理者の編集の割合</a:t>
            </a:r>
            <a:endParaRPr kumimoji="1" lang="ja-JP" altLang="en-US" sz="2800" dirty="0"/>
          </a:p>
        </p:txBody>
      </p:sp>
    </p:spTree>
    <p:extLst>
      <p:ext uri="{BB962C8B-B14F-4D97-AF65-F5344CB8AC3E}">
        <p14:creationId xmlns:p14="http://schemas.microsoft.com/office/powerpoint/2010/main" val="3427439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14</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考察</a:t>
            </a:r>
            <a:endParaRPr kumimoji="1" lang="ja-JP" altLang="en-US" sz="4000" dirty="0"/>
          </a:p>
        </p:txBody>
      </p:sp>
      <p:sp>
        <p:nvSpPr>
          <p:cNvPr id="4" name="テキスト ボックス 3"/>
          <p:cNvSpPr txBox="1"/>
          <p:nvPr/>
        </p:nvSpPr>
        <p:spPr>
          <a:xfrm>
            <a:off x="735980" y="1918010"/>
            <a:ext cx="7779370" cy="1815882"/>
          </a:xfrm>
          <a:prstGeom prst="rect">
            <a:avLst/>
          </a:prstGeom>
          <a:noFill/>
        </p:spPr>
        <p:txBody>
          <a:bodyPr wrap="square" rtlCol="0">
            <a:spAutoFit/>
          </a:bodyPr>
          <a:lstStyle/>
          <a:p>
            <a:r>
              <a:rPr kumimoji="1" lang="ja-JP" altLang="en-US" sz="2800" dirty="0" smtClean="0"/>
              <a:t>管理者が編集をする</a:t>
            </a:r>
            <a:r>
              <a:rPr lang="ja-JP" altLang="en-US" sz="2800" dirty="0" smtClean="0"/>
              <a:t>のは徐々に減少している</a:t>
            </a:r>
            <a:endParaRPr kumimoji="1" lang="en-US" altLang="ja-JP" sz="2800" dirty="0" smtClean="0"/>
          </a:p>
          <a:p>
            <a:endParaRPr lang="en-US" altLang="ja-JP" sz="2800" dirty="0"/>
          </a:p>
          <a:p>
            <a:r>
              <a:rPr lang="ja-JP" altLang="en-US" sz="2800" dirty="0" smtClean="0"/>
              <a:t>管理者の月別編集回数の割合によると，</a:t>
            </a:r>
            <a:r>
              <a:rPr lang="en-US" altLang="ja-JP" sz="2800" dirty="0" smtClean="0"/>
              <a:t>2006</a:t>
            </a:r>
            <a:r>
              <a:rPr lang="ja-JP" altLang="en-US" sz="2800" dirty="0" smtClean="0"/>
              <a:t>年</a:t>
            </a:r>
            <a:r>
              <a:rPr lang="ja-JP" altLang="en-US" sz="2800" dirty="0" smtClean="0"/>
              <a:t>になって</a:t>
            </a:r>
            <a:r>
              <a:rPr lang="ja-JP" altLang="en-US" sz="2800" dirty="0" smtClean="0"/>
              <a:t>から</a:t>
            </a:r>
            <a:r>
              <a:rPr lang="ja-JP" altLang="en-US" sz="2800" dirty="0" smtClean="0"/>
              <a:t>安定して低い割合で運用している</a:t>
            </a:r>
            <a:endParaRPr kumimoji="1" lang="ja-JP" altLang="en-US" sz="2800" dirty="0"/>
          </a:p>
        </p:txBody>
      </p:sp>
      <p:sp>
        <p:nvSpPr>
          <p:cNvPr id="5" name="テキスト ボックス 4"/>
          <p:cNvSpPr txBox="1"/>
          <p:nvPr/>
        </p:nvSpPr>
        <p:spPr>
          <a:xfrm>
            <a:off x="409806" y="1918010"/>
            <a:ext cx="395869" cy="1384995"/>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r>
              <a:rPr kumimoji="1" lang="ja-JP" altLang="en-US" sz="2800" dirty="0" smtClean="0"/>
              <a:t>・</a:t>
            </a:r>
            <a:endParaRPr kumimoji="1" lang="en-US" altLang="ja-JP" sz="2800" dirty="0" smtClean="0"/>
          </a:p>
        </p:txBody>
      </p:sp>
    </p:spTree>
    <p:extLst>
      <p:ext uri="{BB962C8B-B14F-4D97-AF65-F5344CB8AC3E}">
        <p14:creationId xmlns:p14="http://schemas.microsoft.com/office/powerpoint/2010/main" val="1422705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15</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smtClean="0"/>
              <a:t>まと</a:t>
            </a:r>
            <a:r>
              <a:rPr lang="ja-JP" altLang="en-US" sz="4000" dirty="0"/>
              <a:t>め</a:t>
            </a:r>
            <a:endParaRPr kumimoji="1" lang="ja-JP" altLang="en-US" sz="4000" dirty="0"/>
          </a:p>
        </p:txBody>
      </p:sp>
      <p:sp>
        <p:nvSpPr>
          <p:cNvPr id="4" name="テキスト ボックス 3"/>
          <p:cNvSpPr txBox="1"/>
          <p:nvPr/>
        </p:nvSpPr>
        <p:spPr>
          <a:xfrm>
            <a:off x="607741" y="1750741"/>
            <a:ext cx="7917366" cy="3108543"/>
          </a:xfrm>
          <a:prstGeom prst="rect">
            <a:avLst/>
          </a:prstGeom>
          <a:noFill/>
        </p:spPr>
        <p:txBody>
          <a:bodyPr wrap="square" rtlCol="0">
            <a:spAutoFit/>
          </a:bodyPr>
          <a:lstStyle/>
          <a:p>
            <a:r>
              <a:rPr kumimoji="1" lang="en-US" altLang="ja-JP" sz="2800" dirty="0" smtClean="0"/>
              <a:t>Wikipedia</a:t>
            </a:r>
            <a:r>
              <a:rPr kumimoji="1" lang="ja-JP" altLang="en-US" sz="2800" dirty="0" smtClean="0"/>
              <a:t>の編集履歴データを</a:t>
            </a:r>
            <a:r>
              <a:rPr lang="ja-JP" altLang="en-US" sz="2800" dirty="0" smtClean="0"/>
              <a:t>扱い</a:t>
            </a:r>
            <a:r>
              <a:rPr kumimoji="1" lang="ja-JP" altLang="en-US" sz="2800" dirty="0" smtClean="0"/>
              <a:t>データマイニング</a:t>
            </a:r>
            <a:endParaRPr kumimoji="1" lang="en-US" altLang="ja-JP" sz="2800" dirty="0" smtClean="0"/>
          </a:p>
          <a:p>
            <a:r>
              <a:rPr kumimoji="1" lang="ja-JP" altLang="en-US" sz="2800" dirty="0" smtClean="0"/>
              <a:t>した</a:t>
            </a:r>
            <a:endParaRPr kumimoji="1" lang="en-US" altLang="ja-JP" sz="2800" dirty="0" smtClean="0"/>
          </a:p>
          <a:p>
            <a:endParaRPr lang="en-US" altLang="ja-JP" sz="2800" dirty="0"/>
          </a:p>
          <a:p>
            <a:r>
              <a:rPr kumimoji="1" lang="ja-JP" altLang="en-US" sz="2800" dirty="0" smtClean="0"/>
              <a:t>ビッグデータ処理技術を得るため，</a:t>
            </a:r>
            <a:r>
              <a:rPr kumimoji="1" lang="en-US" altLang="ja-JP" sz="2800" dirty="0" smtClean="0"/>
              <a:t>SAX</a:t>
            </a:r>
            <a:r>
              <a:rPr kumimoji="1" lang="ja-JP" altLang="en-US" sz="2800" dirty="0" smtClean="0"/>
              <a:t>パーサを使用した</a:t>
            </a:r>
            <a:endParaRPr kumimoji="1" lang="en-US" altLang="ja-JP" sz="2800" dirty="0" smtClean="0"/>
          </a:p>
          <a:p>
            <a:endParaRPr lang="en-US" altLang="ja-JP" sz="2800" dirty="0" smtClean="0"/>
          </a:p>
          <a:p>
            <a:endParaRPr lang="en-US" altLang="ja-JP" sz="2800" dirty="0"/>
          </a:p>
        </p:txBody>
      </p:sp>
      <p:sp>
        <p:nvSpPr>
          <p:cNvPr id="5" name="テキスト ボックス 4"/>
          <p:cNvSpPr txBox="1"/>
          <p:nvPr/>
        </p:nvSpPr>
        <p:spPr>
          <a:xfrm>
            <a:off x="340111" y="1750740"/>
            <a:ext cx="535259" cy="3108543"/>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endParaRPr lang="en-US" altLang="ja-JP" sz="2800" dirty="0" smtClean="0"/>
          </a:p>
          <a:p>
            <a:r>
              <a:rPr kumimoji="1" lang="ja-JP" altLang="en-US" sz="2800" dirty="0" smtClean="0"/>
              <a:t>・</a:t>
            </a:r>
            <a:endParaRPr kumimoji="1" lang="en-US" altLang="ja-JP" sz="2800" dirty="0" smtClean="0"/>
          </a:p>
          <a:p>
            <a:endParaRPr lang="en-US" altLang="ja-JP" sz="2800" dirty="0" smtClean="0"/>
          </a:p>
          <a:p>
            <a:endParaRPr lang="en-US" altLang="ja-JP" sz="2800" dirty="0" smtClean="0"/>
          </a:p>
          <a:p>
            <a:r>
              <a:rPr lang="ja-JP" altLang="en-US" sz="2800" dirty="0" smtClean="0"/>
              <a:t>・</a:t>
            </a:r>
            <a:endParaRPr lang="en-US" altLang="ja-JP" sz="2800" dirty="0"/>
          </a:p>
        </p:txBody>
      </p:sp>
    </p:spTree>
    <p:extLst>
      <p:ext uri="{BB962C8B-B14F-4D97-AF65-F5344CB8AC3E}">
        <p14:creationId xmlns:p14="http://schemas.microsoft.com/office/powerpoint/2010/main" val="967320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2</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kumimoji="1" lang="ja-JP" altLang="en-US" sz="4000" dirty="0" smtClean="0"/>
              <a:t>背景</a:t>
            </a:r>
            <a:endParaRPr kumimoji="1" lang="ja-JP" altLang="en-US" sz="4000" dirty="0"/>
          </a:p>
        </p:txBody>
      </p:sp>
      <p:sp>
        <p:nvSpPr>
          <p:cNvPr id="6" name="テキスト ボックス 5"/>
          <p:cNvSpPr txBox="1"/>
          <p:nvPr/>
        </p:nvSpPr>
        <p:spPr>
          <a:xfrm>
            <a:off x="802887" y="1248595"/>
            <a:ext cx="8062332" cy="4401205"/>
          </a:xfrm>
          <a:prstGeom prst="rect">
            <a:avLst/>
          </a:prstGeom>
          <a:noFill/>
        </p:spPr>
        <p:txBody>
          <a:bodyPr wrap="square" rtlCol="0">
            <a:spAutoFit/>
          </a:bodyPr>
          <a:lstStyle/>
          <a:p>
            <a:r>
              <a:rPr lang="en-US" altLang="ja-JP" sz="2800" dirty="0" smtClean="0"/>
              <a:t>Wikipedia</a:t>
            </a:r>
            <a:r>
              <a:rPr lang="ja-JP" altLang="en-US" sz="2800" dirty="0" smtClean="0"/>
              <a:t>はボランティアによって成長した．</a:t>
            </a:r>
            <a:endParaRPr lang="en-US" altLang="ja-JP" sz="2800" dirty="0" smtClean="0"/>
          </a:p>
          <a:p>
            <a:endParaRPr kumimoji="1" lang="en-US" altLang="ja-JP" sz="2800" dirty="0"/>
          </a:p>
          <a:p>
            <a:r>
              <a:rPr lang="ja-JP" altLang="en-US" sz="2800" dirty="0" smtClean="0"/>
              <a:t>不特定多数の人が自由に参加するオンライン百科事典プロジェクト．</a:t>
            </a:r>
            <a:endParaRPr lang="en-US" altLang="ja-JP" sz="2800" dirty="0" smtClean="0"/>
          </a:p>
          <a:p>
            <a:endParaRPr kumimoji="1" lang="en-US" altLang="ja-JP" sz="2800" dirty="0" smtClean="0"/>
          </a:p>
          <a:p>
            <a:r>
              <a:rPr lang="ja-JP" altLang="en-US" sz="2800" dirty="0" smtClean="0"/>
              <a:t>不特定多数の人たちで動いてるプロジェクトだが，かなりの良質を保っている．</a:t>
            </a:r>
            <a:endParaRPr lang="en-US" altLang="ja-JP" sz="2800" dirty="0"/>
          </a:p>
          <a:p>
            <a:endParaRPr kumimoji="1" lang="en-US" altLang="ja-JP" sz="2800" dirty="0"/>
          </a:p>
          <a:p>
            <a:r>
              <a:rPr lang="en-US" altLang="ja-JP" sz="2800" dirty="0" smtClean="0"/>
              <a:t>Wikipedia</a:t>
            </a:r>
            <a:r>
              <a:rPr lang="ja-JP" altLang="en-US" sz="2800" dirty="0" smtClean="0"/>
              <a:t>と似たようなプロジェクトをやってみようとした企業はいくつかあるが，どこも上手くいっていない．</a:t>
            </a:r>
            <a:endParaRPr lang="en-US" altLang="ja-JP" sz="2800" dirty="0" smtClean="0"/>
          </a:p>
        </p:txBody>
      </p:sp>
      <p:sp>
        <p:nvSpPr>
          <p:cNvPr id="5" name="テキスト ボックス 4"/>
          <p:cNvSpPr txBox="1"/>
          <p:nvPr/>
        </p:nvSpPr>
        <p:spPr>
          <a:xfrm>
            <a:off x="535258" y="1248595"/>
            <a:ext cx="535259" cy="3970318"/>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r>
              <a:rPr kumimoji="1" lang="ja-JP" altLang="en-US" sz="2800" dirty="0" smtClean="0"/>
              <a:t>・</a:t>
            </a:r>
            <a:endParaRPr kumimoji="1" lang="en-US" altLang="ja-JP" sz="2800" dirty="0" smtClean="0"/>
          </a:p>
          <a:p>
            <a:endParaRPr lang="en-US" altLang="ja-JP" sz="2800" dirty="0" smtClean="0"/>
          </a:p>
          <a:p>
            <a:endParaRPr kumimoji="1" lang="en-US" altLang="ja-JP" sz="2800" dirty="0" smtClean="0"/>
          </a:p>
          <a:p>
            <a:r>
              <a:rPr lang="ja-JP" altLang="en-US" sz="2800" dirty="0" smtClean="0"/>
              <a:t>・</a:t>
            </a:r>
            <a:endParaRPr lang="en-US" altLang="ja-JP" sz="2800" dirty="0" smtClean="0"/>
          </a:p>
          <a:p>
            <a:endParaRPr kumimoji="1" lang="en-US" altLang="ja-JP" sz="2800" dirty="0"/>
          </a:p>
          <a:p>
            <a:endParaRPr lang="en-US" altLang="ja-JP" sz="2800" dirty="0" smtClean="0"/>
          </a:p>
          <a:p>
            <a:r>
              <a:rPr kumimoji="1" lang="ja-JP" altLang="en-US" sz="2800" dirty="0"/>
              <a:t>・</a:t>
            </a:r>
          </a:p>
        </p:txBody>
      </p:sp>
    </p:spTree>
    <p:extLst>
      <p:ext uri="{BB962C8B-B14F-4D97-AF65-F5344CB8AC3E}">
        <p14:creationId xmlns:p14="http://schemas.microsoft.com/office/powerpoint/2010/main" val="2566740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3</a:t>
            </a:fld>
            <a:endParaRPr kumimoji="1" lang="ja-JP" altLang="en-US" sz="3200" dirty="0"/>
          </a:p>
        </p:txBody>
      </p:sp>
      <p:sp>
        <p:nvSpPr>
          <p:cNvPr id="3" name="テキスト ボックス 2"/>
          <p:cNvSpPr txBox="1"/>
          <p:nvPr/>
        </p:nvSpPr>
        <p:spPr>
          <a:xfrm>
            <a:off x="535253" y="661216"/>
            <a:ext cx="7092175" cy="523220"/>
          </a:xfrm>
          <a:prstGeom prst="rect">
            <a:avLst/>
          </a:prstGeom>
          <a:noFill/>
        </p:spPr>
        <p:txBody>
          <a:bodyPr wrap="square" rtlCol="0">
            <a:spAutoFit/>
          </a:bodyPr>
          <a:lstStyle/>
          <a:p>
            <a:r>
              <a:rPr kumimoji="1" lang="en-US" altLang="ja-JP" sz="2800" dirty="0" smtClean="0"/>
              <a:t>Wikipedia</a:t>
            </a:r>
            <a:r>
              <a:rPr kumimoji="1" lang="ja-JP" altLang="en-US" sz="2800" dirty="0" smtClean="0"/>
              <a:t>の成功要因の１つとして，</a:t>
            </a:r>
            <a:endParaRPr kumimoji="1" lang="ja-JP" altLang="en-US" sz="2800" dirty="0"/>
          </a:p>
        </p:txBody>
      </p:sp>
      <p:sp>
        <p:nvSpPr>
          <p:cNvPr id="4" name="角丸四角形 3"/>
          <p:cNvSpPr/>
          <p:nvPr/>
        </p:nvSpPr>
        <p:spPr>
          <a:xfrm>
            <a:off x="942271" y="1392737"/>
            <a:ext cx="7014117" cy="1650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適切な時期に</a:t>
            </a:r>
            <a:endParaRPr kumimoji="1" lang="en-US" altLang="ja-JP" sz="2800" dirty="0" smtClean="0"/>
          </a:p>
          <a:p>
            <a:pPr algn="ctr"/>
            <a:r>
              <a:rPr kumimoji="1" lang="ja-JP" altLang="en-US" sz="2800" dirty="0" smtClean="0"/>
              <a:t>適切なトップダウンとボトムアップの</a:t>
            </a:r>
            <a:endParaRPr kumimoji="1" lang="en-US" altLang="ja-JP" sz="2800" dirty="0" smtClean="0"/>
          </a:p>
          <a:p>
            <a:pPr algn="ctr"/>
            <a:r>
              <a:rPr kumimoji="1" lang="ja-JP" altLang="en-US" sz="2800" dirty="0" smtClean="0"/>
              <a:t>混合率で動いていた</a:t>
            </a:r>
            <a:endParaRPr kumimoji="1" lang="ja-JP" altLang="en-US" sz="2800" dirty="0"/>
          </a:p>
        </p:txBody>
      </p:sp>
      <p:sp>
        <p:nvSpPr>
          <p:cNvPr id="5" name="テキスト ボックス 4"/>
          <p:cNvSpPr txBox="1"/>
          <p:nvPr/>
        </p:nvSpPr>
        <p:spPr>
          <a:xfrm>
            <a:off x="535253" y="4766443"/>
            <a:ext cx="7828157" cy="954107"/>
          </a:xfrm>
          <a:prstGeom prst="rect">
            <a:avLst/>
          </a:prstGeom>
          <a:noFill/>
        </p:spPr>
        <p:txBody>
          <a:bodyPr wrap="square" rtlCol="0">
            <a:spAutoFit/>
          </a:bodyPr>
          <a:lstStyle/>
          <a:p>
            <a:pPr algn="ctr"/>
            <a:r>
              <a:rPr lang="en-US" altLang="ja-JP" sz="2800" dirty="0" smtClean="0"/>
              <a:t>Wikipedia</a:t>
            </a:r>
            <a:r>
              <a:rPr lang="ja-JP" altLang="en-US" sz="2800" dirty="0" smtClean="0"/>
              <a:t>はボトムアップの力で成長したと見えるが、</a:t>
            </a:r>
            <a:endParaRPr lang="en-US" altLang="ja-JP" sz="2800" dirty="0" smtClean="0"/>
          </a:p>
          <a:p>
            <a:pPr algn="ctr"/>
            <a:r>
              <a:rPr kumimoji="1" lang="ja-JP" altLang="en-US" sz="2800" dirty="0" smtClean="0"/>
              <a:t>実は</a:t>
            </a:r>
            <a:r>
              <a:rPr kumimoji="1" lang="ja-JP" altLang="en-US" sz="2800" dirty="0"/>
              <a:t>入念</a:t>
            </a:r>
            <a:r>
              <a:rPr kumimoji="1" lang="ja-JP" altLang="en-US" sz="2800" dirty="0" smtClean="0"/>
              <a:t>なトップ</a:t>
            </a:r>
            <a:r>
              <a:rPr kumimoji="1" lang="ja-JP" altLang="en-US" sz="2800" dirty="0"/>
              <a:t>ダウン</a:t>
            </a:r>
            <a:r>
              <a:rPr kumimoji="1" lang="ja-JP" altLang="en-US" sz="2800" dirty="0" smtClean="0"/>
              <a:t>の</a:t>
            </a:r>
            <a:r>
              <a:rPr kumimoji="1" lang="ja-JP" altLang="en-US" sz="2800" dirty="0"/>
              <a:t>仕組</a:t>
            </a:r>
            <a:r>
              <a:rPr kumimoji="1" lang="ja-JP" altLang="en-US" sz="2800" dirty="0" smtClean="0"/>
              <a:t>みが</a:t>
            </a:r>
            <a:r>
              <a:rPr kumimoji="1" lang="ja-JP" altLang="en-US" sz="2800" dirty="0"/>
              <a:t>施</a:t>
            </a:r>
            <a:r>
              <a:rPr kumimoji="1" lang="ja-JP" altLang="en-US" sz="2800" dirty="0" smtClean="0"/>
              <a:t>されてい</a:t>
            </a:r>
            <a:r>
              <a:rPr kumimoji="1" lang="ja-JP" altLang="en-US" sz="2800" dirty="0"/>
              <a:t>る</a:t>
            </a:r>
          </a:p>
        </p:txBody>
      </p:sp>
      <p:sp>
        <p:nvSpPr>
          <p:cNvPr id="6" name="下矢印 5"/>
          <p:cNvSpPr/>
          <p:nvPr/>
        </p:nvSpPr>
        <p:spPr>
          <a:xfrm>
            <a:off x="3941950" y="3459719"/>
            <a:ext cx="1014761"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842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4</a:t>
            </a:fld>
            <a:endParaRPr kumimoji="1" lang="ja-JP" altLang="en-US" sz="32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a:t>目的</a:t>
            </a:r>
            <a:endParaRPr kumimoji="1" lang="ja-JP" altLang="en-US" sz="4000" dirty="0"/>
          </a:p>
        </p:txBody>
      </p:sp>
      <p:sp>
        <p:nvSpPr>
          <p:cNvPr id="5" name="テキスト ボックス 4"/>
          <p:cNvSpPr txBox="1"/>
          <p:nvPr/>
        </p:nvSpPr>
        <p:spPr>
          <a:xfrm>
            <a:off x="947853" y="1393902"/>
            <a:ext cx="7237142" cy="954107"/>
          </a:xfrm>
          <a:prstGeom prst="rect">
            <a:avLst/>
          </a:prstGeom>
          <a:noFill/>
        </p:spPr>
        <p:txBody>
          <a:bodyPr wrap="square" rtlCol="0">
            <a:spAutoFit/>
          </a:bodyPr>
          <a:lstStyle/>
          <a:p>
            <a:r>
              <a:rPr kumimoji="1" lang="en-US" altLang="ja-JP" sz="2800" dirty="0" smtClean="0"/>
              <a:t>Wikipedia</a:t>
            </a:r>
            <a:r>
              <a:rPr kumimoji="1" lang="ja-JP" altLang="en-US" sz="2800" dirty="0" smtClean="0"/>
              <a:t>の管理者と一般編集者の割合はどのように変化していってるの</a:t>
            </a:r>
            <a:r>
              <a:rPr lang="ja-JP" altLang="en-US" sz="2800" dirty="0" smtClean="0"/>
              <a:t>か．</a:t>
            </a:r>
            <a:endParaRPr kumimoji="1" lang="ja-JP" altLang="en-US" sz="2800" dirty="0"/>
          </a:p>
        </p:txBody>
      </p:sp>
      <p:sp>
        <p:nvSpPr>
          <p:cNvPr id="7" name="円/楕円 6"/>
          <p:cNvSpPr/>
          <p:nvPr/>
        </p:nvSpPr>
        <p:spPr>
          <a:xfrm>
            <a:off x="903248" y="3225460"/>
            <a:ext cx="7326351" cy="1025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プロジェクトマネジメントとの関連</a:t>
            </a:r>
            <a:endParaRPr kumimoji="1" lang="ja-JP" altLang="en-US" sz="2800" dirty="0"/>
          </a:p>
        </p:txBody>
      </p:sp>
      <p:sp>
        <p:nvSpPr>
          <p:cNvPr id="8" name="テキスト ボックス 7"/>
          <p:cNvSpPr txBox="1"/>
          <p:nvPr/>
        </p:nvSpPr>
        <p:spPr>
          <a:xfrm>
            <a:off x="971551" y="4452988"/>
            <a:ext cx="7543799" cy="1815882"/>
          </a:xfrm>
          <a:prstGeom prst="rect">
            <a:avLst/>
          </a:prstGeom>
          <a:noFill/>
        </p:spPr>
        <p:txBody>
          <a:bodyPr wrap="square" rtlCol="0">
            <a:spAutoFit/>
          </a:bodyPr>
          <a:lstStyle/>
          <a:p>
            <a:r>
              <a:rPr kumimoji="1" lang="en-US" altLang="ja-JP" sz="2800" dirty="0" smtClean="0"/>
              <a:t>Wikipedia</a:t>
            </a:r>
            <a:r>
              <a:rPr kumimoji="1" lang="ja-JP" altLang="en-US" sz="2800" dirty="0" smtClean="0"/>
              <a:t>はプロジェクトである．</a:t>
            </a:r>
            <a:endParaRPr kumimoji="1" lang="en-US" altLang="ja-JP" sz="2800" dirty="0" smtClean="0"/>
          </a:p>
          <a:p>
            <a:endParaRPr lang="en-US" altLang="ja-JP" sz="2800" dirty="0"/>
          </a:p>
          <a:p>
            <a:r>
              <a:rPr lang="ja-JP" altLang="en-US" sz="2800" dirty="0" smtClean="0"/>
              <a:t>トップ</a:t>
            </a:r>
            <a:r>
              <a:rPr lang="ja-JP" altLang="en-US" sz="2800" dirty="0"/>
              <a:t>ダウン</a:t>
            </a:r>
            <a:r>
              <a:rPr kumimoji="1" lang="ja-JP" altLang="en-US" sz="2800" dirty="0" smtClean="0"/>
              <a:t>とボトムアップの割合のバランスを取るマネジメントが必要であるのではないのか．</a:t>
            </a:r>
            <a:endParaRPr kumimoji="1" lang="ja-JP" altLang="en-US" sz="2800" dirty="0"/>
          </a:p>
        </p:txBody>
      </p:sp>
      <p:sp>
        <p:nvSpPr>
          <p:cNvPr id="9" name="テキスト ボックス 8"/>
          <p:cNvSpPr txBox="1"/>
          <p:nvPr/>
        </p:nvSpPr>
        <p:spPr>
          <a:xfrm>
            <a:off x="635618" y="4452988"/>
            <a:ext cx="535259" cy="1384995"/>
          </a:xfrm>
          <a:prstGeom prst="rect">
            <a:avLst/>
          </a:prstGeom>
          <a:noFill/>
        </p:spPr>
        <p:txBody>
          <a:bodyPr wrap="square" rtlCol="0">
            <a:spAutoFit/>
          </a:bodyPr>
          <a:lstStyle/>
          <a:p>
            <a:r>
              <a:rPr lang="ja-JP" altLang="en-US" sz="2800" dirty="0" smtClean="0"/>
              <a:t>・</a:t>
            </a:r>
            <a:endParaRPr lang="en-US" altLang="ja-JP" sz="2800" dirty="0" smtClean="0"/>
          </a:p>
          <a:p>
            <a:endParaRPr lang="en-US" altLang="ja-JP" sz="2800" dirty="0" smtClean="0"/>
          </a:p>
          <a:p>
            <a:r>
              <a:rPr kumimoji="1" lang="ja-JP" altLang="en-US" sz="2800" dirty="0" smtClean="0"/>
              <a:t>・</a:t>
            </a:r>
            <a:endParaRPr kumimoji="1" lang="en-US" altLang="ja-JP" sz="2800" dirty="0" smtClean="0"/>
          </a:p>
        </p:txBody>
      </p:sp>
      <p:sp>
        <p:nvSpPr>
          <p:cNvPr id="10" name="テキスト ボックス 9"/>
          <p:cNvSpPr txBox="1"/>
          <p:nvPr/>
        </p:nvSpPr>
        <p:spPr>
          <a:xfrm>
            <a:off x="646769" y="1424906"/>
            <a:ext cx="535259" cy="523220"/>
          </a:xfrm>
          <a:prstGeom prst="rect">
            <a:avLst/>
          </a:prstGeom>
          <a:noFill/>
        </p:spPr>
        <p:txBody>
          <a:bodyPr wrap="square" rtlCol="0">
            <a:spAutoFit/>
          </a:bodyPr>
          <a:lstStyle/>
          <a:p>
            <a:r>
              <a:rPr lang="ja-JP" altLang="en-US" sz="2800" dirty="0" smtClean="0"/>
              <a:t>・</a:t>
            </a:r>
            <a:endParaRPr lang="en-US" altLang="ja-JP" sz="2800" dirty="0" smtClean="0"/>
          </a:p>
        </p:txBody>
      </p:sp>
    </p:spTree>
    <p:extLst>
      <p:ext uri="{BB962C8B-B14F-4D97-AF65-F5344CB8AC3E}">
        <p14:creationId xmlns:p14="http://schemas.microsoft.com/office/powerpoint/2010/main" val="1119236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600" smtClean="0"/>
              <a:t>5</a:t>
            </a:fld>
            <a:endParaRPr kumimoji="1" lang="ja-JP" altLang="en-US" sz="3600"/>
          </a:p>
        </p:txBody>
      </p:sp>
      <p:sp>
        <p:nvSpPr>
          <p:cNvPr id="3" name="テキスト ボックス 2"/>
          <p:cNvSpPr txBox="1"/>
          <p:nvPr/>
        </p:nvSpPr>
        <p:spPr>
          <a:xfrm>
            <a:off x="607741" y="412595"/>
            <a:ext cx="3958683" cy="707886"/>
          </a:xfrm>
          <a:prstGeom prst="rect">
            <a:avLst/>
          </a:prstGeom>
          <a:noFill/>
        </p:spPr>
        <p:txBody>
          <a:bodyPr wrap="square" rtlCol="0">
            <a:spAutoFit/>
          </a:bodyPr>
          <a:lstStyle/>
          <a:p>
            <a:r>
              <a:rPr lang="ja-JP" altLang="en-US" sz="4000" dirty="0" smtClean="0"/>
              <a:t>研究</a:t>
            </a:r>
            <a:r>
              <a:rPr lang="ja-JP" altLang="en-US" sz="4000" dirty="0"/>
              <a:t>方法</a:t>
            </a:r>
            <a:endParaRPr kumimoji="1" lang="ja-JP" altLang="en-US" sz="4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78" y="1635388"/>
            <a:ext cx="4470407" cy="4520316"/>
          </a:xfrm>
          <a:prstGeom prst="rect">
            <a:avLst/>
          </a:prstGeom>
          <a:noFill/>
          <a:ln>
            <a:solidFill>
              <a:schemeClr val="tx1"/>
            </a:solidFill>
          </a:ln>
        </p:spPr>
      </p:pic>
      <p:sp>
        <p:nvSpPr>
          <p:cNvPr id="5" name="テキスト ボックス 4"/>
          <p:cNvSpPr txBox="1"/>
          <p:nvPr/>
        </p:nvSpPr>
        <p:spPr>
          <a:xfrm>
            <a:off x="5114226" y="2620536"/>
            <a:ext cx="3851353" cy="1815882"/>
          </a:xfrm>
          <a:prstGeom prst="rect">
            <a:avLst/>
          </a:prstGeom>
          <a:noFill/>
        </p:spPr>
        <p:txBody>
          <a:bodyPr wrap="square" rtlCol="0">
            <a:spAutoFit/>
          </a:bodyPr>
          <a:lstStyle/>
          <a:p>
            <a:r>
              <a:rPr kumimoji="1" lang="ja-JP" altLang="en-US" sz="2800" dirty="0" smtClean="0"/>
              <a:t>プロジェクトが開始してから今日までの全編集履歴データを提供している</a:t>
            </a:r>
            <a:endParaRPr kumimoji="1" lang="ja-JP" altLang="en-US" sz="2800" dirty="0"/>
          </a:p>
        </p:txBody>
      </p:sp>
    </p:spTree>
    <p:extLst>
      <p:ext uri="{BB962C8B-B14F-4D97-AF65-F5344CB8AC3E}">
        <p14:creationId xmlns:p14="http://schemas.microsoft.com/office/powerpoint/2010/main" val="2909781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6</a:t>
            </a:fld>
            <a:endParaRPr kumimoji="1" lang="ja-JP" altLang="en-US" sz="3200"/>
          </a:p>
        </p:txBody>
      </p:sp>
      <p:sp>
        <p:nvSpPr>
          <p:cNvPr id="3" name="テキスト ボックス 2"/>
          <p:cNvSpPr txBox="1"/>
          <p:nvPr/>
        </p:nvSpPr>
        <p:spPr>
          <a:xfrm>
            <a:off x="607741" y="412595"/>
            <a:ext cx="3958683" cy="523220"/>
          </a:xfrm>
          <a:prstGeom prst="rect">
            <a:avLst/>
          </a:prstGeom>
          <a:noFill/>
        </p:spPr>
        <p:txBody>
          <a:bodyPr wrap="square" rtlCol="0">
            <a:spAutoFit/>
          </a:bodyPr>
          <a:lstStyle/>
          <a:p>
            <a:r>
              <a:rPr lang="ja-JP" altLang="en-US" sz="2800" dirty="0"/>
              <a:t>データ</a:t>
            </a:r>
            <a:r>
              <a:rPr lang="ja-JP" altLang="en-US" sz="2800" dirty="0" smtClean="0"/>
              <a:t>の</a:t>
            </a:r>
            <a:r>
              <a:rPr lang="ja-JP" altLang="en-US" sz="2800" dirty="0"/>
              <a:t>種類</a:t>
            </a:r>
            <a:endParaRPr kumimoji="1" lang="ja-JP" altLang="en-US" sz="2800" dirty="0"/>
          </a:p>
        </p:txBody>
      </p:sp>
      <p:sp>
        <p:nvSpPr>
          <p:cNvPr id="4" name="テキスト ボックス 3"/>
          <p:cNvSpPr txBox="1"/>
          <p:nvPr/>
        </p:nvSpPr>
        <p:spPr>
          <a:xfrm>
            <a:off x="607741" y="1137803"/>
            <a:ext cx="1775534" cy="523220"/>
          </a:xfrm>
          <a:prstGeom prst="rect">
            <a:avLst/>
          </a:prstGeom>
          <a:noFill/>
        </p:spPr>
        <p:txBody>
          <a:bodyPr wrap="square" rtlCol="0">
            <a:spAutoFit/>
          </a:bodyPr>
          <a:lstStyle/>
          <a:p>
            <a:r>
              <a:rPr lang="ja-JP" altLang="en-US" sz="2800" dirty="0" smtClean="0"/>
              <a:t>２</a:t>
            </a:r>
            <a:r>
              <a:rPr lang="ja-JP" altLang="en-US" sz="2800" dirty="0"/>
              <a:t>６</a:t>
            </a:r>
            <a:r>
              <a:rPr kumimoji="1" lang="ja-JP" altLang="en-US" sz="2800" dirty="0" smtClean="0"/>
              <a:t>種類</a:t>
            </a:r>
            <a:endParaRPr kumimoji="1" lang="ja-JP" altLang="en-US" sz="2800" dirty="0"/>
          </a:p>
        </p:txBody>
      </p:sp>
      <p:graphicFrame>
        <p:nvGraphicFramePr>
          <p:cNvPr id="5" name="表 4"/>
          <p:cNvGraphicFramePr>
            <a:graphicFrameLocks noGrp="1"/>
          </p:cNvGraphicFramePr>
          <p:nvPr>
            <p:extLst>
              <p:ext uri="{D42A27DB-BD31-4B8C-83A1-F6EECF244321}">
                <p14:modId xmlns:p14="http://schemas.microsoft.com/office/powerpoint/2010/main" val="1661840642"/>
              </p:ext>
            </p:extLst>
          </p:nvPr>
        </p:nvGraphicFramePr>
        <p:xfrm>
          <a:off x="470518" y="1661023"/>
          <a:ext cx="8398276" cy="4322691"/>
        </p:xfrm>
        <a:graphic>
          <a:graphicData uri="http://schemas.openxmlformats.org/drawingml/2006/table">
            <a:tbl>
              <a:tblPr firstRow="1" bandRow="1">
                <a:tableStyleId>{5C22544A-7EE6-4342-B048-85BDC9FD1C3A}</a:tableStyleId>
              </a:tblPr>
              <a:tblGrid>
                <a:gridCol w="2099569"/>
                <a:gridCol w="2099569"/>
                <a:gridCol w="2099569"/>
                <a:gridCol w="2099569"/>
              </a:tblGrid>
              <a:tr h="460740">
                <a:tc>
                  <a:txBody>
                    <a:bodyPr/>
                    <a:lstStyle/>
                    <a:p>
                      <a:r>
                        <a:rPr kumimoji="1" lang="en-US" altLang="ja-JP" sz="2000" b="0" dirty="0" smtClean="0">
                          <a:solidFill>
                            <a:schemeClr val="bg1"/>
                          </a:solidFill>
                        </a:rPr>
                        <a:t>abstract.xml</a:t>
                      </a:r>
                      <a:endParaRPr kumimoji="1" lang="ja-JP" altLang="en-US" sz="20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b="0" dirty="0" smtClean="0">
                          <a:solidFill>
                            <a:schemeClr val="bg1"/>
                          </a:solidFill>
                        </a:rPr>
                        <a:t>all-titles-in-ns0</a:t>
                      </a:r>
                      <a:endParaRPr kumimoji="1" lang="ja-JP" altLang="en-US" sz="20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b="0" dirty="0" err="1" smtClean="0">
                          <a:solidFill>
                            <a:schemeClr val="bg1"/>
                          </a:solidFill>
                        </a:rPr>
                        <a:t>category.sql</a:t>
                      </a:r>
                      <a:endParaRPr kumimoji="1" lang="ja-JP" altLang="en-US" sz="20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b="0" dirty="0" err="1" smtClean="0">
                          <a:solidFill>
                            <a:schemeClr val="bg1"/>
                          </a:solidFill>
                        </a:rPr>
                        <a:t>categorylinks.sql</a:t>
                      </a:r>
                      <a:endParaRPr kumimoji="1" lang="ja-JP" altLang="en-US" sz="20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6277">
                <a:tc>
                  <a:txBody>
                    <a:bodyPr/>
                    <a:lstStyle/>
                    <a:p>
                      <a:r>
                        <a:rPr kumimoji="1" lang="en-US" altLang="ja-JP" sz="2000" dirty="0" err="1" smtClean="0">
                          <a:solidFill>
                            <a:schemeClr val="bg1"/>
                          </a:solidFill>
                        </a:rPr>
                        <a:t>externallinks.sql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image.sql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imagelinks.sql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interwiki.sql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6277">
                <a:tc>
                  <a:txBody>
                    <a:bodyPr/>
                    <a:lstStyle/>
                    <a:p>
                      <a:r>
                        <a:rPr kumimoji="1" lang="en-US" altLang="ja-JP" sz="2000" dirty="0" err="1" smtClean="0">
                          <a:solidFill>
                            <a:schemeClr val="bg1"/>
                          </a:solidFill>
                        </a:rPr>
                        <a:t>langlinks.sql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oldimage.sql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page.sql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page_props.sql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6277">
                <a:tc>
                  <a:txBody>
                    <a:bodyPr/>
                    <a:lstStyle/>
                    <a:p>
                      <a:r>
                        <a:rPr kumimoji="1" lang="en-US" altLang="ja-JP" sz="2000" dirty="0" err="1" smtClean="0">
                          <a:solidFill>
                            <a:schemeClr val="bg1"/>
                          </a:solidFill>
                        </a:rPr>
                        <a:t>page_restrictions.sql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pagelinks.sql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smtClean="0">
                          <a:solidFill>
                            <a:schemeClr val="bg1"/>
                          </a:solidFill>
                        </a:rPr>
                        <a:t>pages-articles.xml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smtClean="0">
                          <a:solidFill>
                            <a:schemeClr val="bg1"/>
                          </a:solidFill>
                        </a:rPr>
                        <a:t>pages-logging.xml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6277">
                <a:tc>
                  <a:txBody>
                    <a:bodyPr/>
                    <a:lstStyle/>
                    <a:p>
                      <a:r>
                        <a:rPr kumimoji="1" lang="en-US" altLang="ja-JP" sz="2000" dirty="0" smtClean="0">
                          <a:solidFill>
                            <a:schemeClr val="bg1"/>
                          </a:solidFill>
                        </a:rPr>
                        <a:t>pages-meta-current.xml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smtClean="0">
                          <a:solidFill>
                            <a:schemeClr val="bg1"/>
                          </a:solidFill>
                        </a:rPr>
                        <a:t>pages-meta-history.xml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protected_titles.sql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redirect.sql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6277">
                <a:tc>
                  <a:txBody>
                    <a:bodyPr/>
                    <a:lstStyle/>
                    <a:p>
                      <a:r>
                        <a:rPr kumimoji="1" lang="en-US" altLang="ja-JP" sz="2000" dirty="0" err="1" smtClean="0">
                          <a:solidFill>
                            <a:schemeClr val="bg1"/>
                          </a:solidFill>
                        </a:rPr>
                        <a:t>site_stats.sql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smtClean="0">
                          <a:solidFill>
                            <a:schemeClr val="bg1"/>
                          </a:solidFill>
                        </a:rPr>
                        <a:t>stub-articles.xml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smtClean="0">
                          <a:solidFill>
                            <a:schemeClr val="bg1"/>
                          </a:solidFill>
                        </a:rPr>
                        <a:t>stub-meta-current.xml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smtClean="0">
                          <a:solidFill>
                            <a:schemeClr val="bg1"/>
                          </a:solidFill>
                        </a:rPr>
                        <a:t>stub-meta-history.xml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86277">
                <a:tc>
                  <a:txBody>
                    <a:bodyPr/>
                    <a:lstStyle/>
                    <a:p>
                      <a:r>
                        <a:rPr kumimoji="1" lang="en-US" altLang="ja-JP" sz="2000" dirty="0" err="1" smtClean="0">
                          <a:solidFill>
                            <a:schemeClr val="bg1"/>
                          </a:solidFill>
                        </a:rPr>
                        <a:t>templatelinks.sql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2000" dirty="0" err="1" smtClean="0">
                          <a:solidFill>
                            <a:schemeClr val="bg1"/>
                          </a:solidFill>
                        </a:rPr>
                        <a:t>user_groups.sql</a:t>
                      </a:r>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20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Tree>
    <p:extLst>
      <p:ext uri="{BB962C8B-B14F-4D97-AF65-F5344CB8AC3E}">
        <p14:creationId xmlns:p14="http://schemas.microsoft.com/office/powerpoint/2010/main" val="198653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7</a:t>
            </a:fld>
            <a:endParaRPr kumimoji="1" lang="ja-JP" altLang="en-US" sz="3200"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04" y="1179277"/>
            <a:ext cx="5194330" cy="4641274"/>
          </a:xfrm>
          <a:prstGeom prst="rect">
            <a:avLst/>
          </a:prstGeom>
        </p:spPr>
      </p:pic>
      <p:sp>
        <p:nvSpPr>
          <p:cNvPr id="4" name="テキスト ボックス 3"/>
          <p:cNvSpPr txBox="1"/>
          <p:nvPr/>
        </p:nvSpPr>
        <p:spPr>
          <a:xfrm>
            <a:off x="778086" y="381827"/>
            <a:ext cx="7627669" cy="523220"/>
          </a:xfrm>
          <a:prstGeom prst="rect">
            <a:avLst/>
          </a:prstGeom>
          <a:noFill/>
        </p:spPr>
        <p:txBody>
          <a:bodyPr wrap="square" rtlCol="0">
            <a:spAutoFit/>
          </a:bodyPr>
          <a:lstStyle/>
          <a:p>
            <a:pPr algn="ctr"/>
            <a:r>
              <a:rPr lang="en-US" altLang="ja-JP" sz="2800" dirty="0" smtClean="0"/>
              <a:t>stub-meta-history.xml.gz</a:t>
            </a:r>
            <a:r>
              <a:rPr lang="ja-JP" altLang="en-US" sz="2800" dirty="0" smtClean="0"/>
              <a:t>ファイル</a:t>
            </a:r>
            <a:endParaRPr kumimoji="1" lang="ja-JP" altLang="en-US" sz="2800" dirty="0"/>
          </a:p>
        </p:txBody>
      </p:sp>
      <p:sp>
        <p:nvSpPr>
          <p:cNvPr id="5" name="テキスト ボックス 4"/>
          <p:cNvSpPr txBox="1"/>
          <p:nvPr/>
        </p:nvSpPr>
        <p:spPr>
          <a:xfrm>
            <a:off x="5534657" y="2461148"/>
            <a:ext cx="3609343" cy="1815882"/>
          </a:xfrm>
          <a:prstGeom prst="rect">
            <a:avLst/>
          </a:prstGeom>
          <a:noFill/>
        </p:spPr>
        <p:txBody>
          <a:bodyPr wrap="square" rtlCol="0">
            <a:spAutoFit/>
          </a:bodyPr>
          <a:lstStyle/>
          <a:p>
            <a:pPr algn="ctr"/>
            <a:r>
              <a:rPr lang="ja-JP" altLang="en-US" sz="2800" dirty="0" smtClean="0"/>
              <a:t>本文なしで，</a:t>
            </a:r>
            <a:endParaRPr lang="en-US" altLang="ja-JP" sz="2800" dirty="0" smtClean="0"/>
          </a:p>
          <a:p>
            <a:pPr algn="ctr"/>
            <a:r>
              <a:rPr lang="en-US" altLang="ja-JP" sz="2800" dirty="0" smtClean="0"/>
              <a:t>revision</a:t>
            </a:r>
            <a:r>
              <a:rPr lang="ja-JP" altLang="en-US" sz="2800" dirty="0"/>
              <a:t>の情報が</a:t>
            </a:r>
            <a:r>
              <a:rPr lang="en-US" altLang="ja-JP" sz="2800" dirty="0"/>
              <a:t>current</a:t>
            </a:r>
            <a:r>
              <a:rPr lang="ja-JP" altLang="en-US" sz="2800" dirty="0" err="1"/>
              <a:t>だけで</a:t>
            </a:r>
            <a:r>
              <a:rPr lang="ja-JP" altLang="en-US" sz="2800" dirty="0"/>
              <a:t>なく全て入って</a:t>
            </a:r>
            <a:r>
              <a:rPr lang="ja-JP" altLang="en-US" sz="2800" dirty="0" smtClean="0"/>
              <a:t>いる</a:t>
            </a:r>
            <a:endParaRPr lang="en-US" altLang="ja-JP" sz="2800" dirty="0" smtClean="0"/>
          </a:p>
        </p:txBody>
      </p:sp>
    </p:spTree>
    <p:extLst>
      <p:ext uri="{BB962C8B-B14F-4D97-AF65-F5344CB8AC3E}">
        <p14:creationId xmlns:p14="http://schemas.microsoft.com/office/powerpoint/2010/main" val="382923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8</a:t>
            </a:fld>
            <a:endParaRPr kumimoji="1" lang="ja-JP" altLang="en-US" sz="3200"/>
          </a:p>
        </p:txBody>
      </p:sp>
      <p:sp>
        <p:nvSpPr>
          <p:cNvPr id="3" name="テキスト ボックス 2"/>
          <p:cNvSpPr txBox="1"/>
          <p:nvPr/>
        </p:nvSpPr>
        <p:spPr>
          <a:xfrm>
            <a:off x="669471" y="587829"/>
            <a:ext cx="7364186" cy="523220"/>
          </a:xfrm>
          <a:prstGeom prst="rect">
            <a:avLst/>
          </a:prstGeom>
          <a:noFill/>
        </p:spPr>
        <p:txBody>
          <a:bodyPr wrap="square" rtlCol="0">
            <a:spAutoFit/>
          </a:bodyPr>
          <a:lstStyle/>
          <a:p>
            <a:r>
              <a:rPr lang="en-US" altLang="ja-JP" sz="2800" dirty="0" smtClean="0"/>
              <a:t>XML</a:t>
            </a:r>
            <a:r>
              <a:rPr lang="ja-JP" altLang="en-US" sz="2800" dirty="0" smtClean="0"/>
              <a:t>形式のファイルを扱う方法</a:t>
            </a:r>
            <a:endParaRPr kumimoji="1" lang="ja-JP" altLang="en-US" sz="2800" dirty="0"/>
          </a:p>
        </p:txBody>
      </p:sp>
      <p:sp>
        <p:nvSpPr>
          <p:cNvPr id="5" name="テキスト ボックス 4"/>
          <p:cNvSpPr txBox="1"/>
          <p:nvPr/>
        </p:nvSpPr>
        <p:spPr>
          <a:xfrm>
            <a:off x="814038" y="2865863"/>
            <a:ext cx="8040030" cy="3108543"/>
          </a:xfrm>
          <a:prstGeom prst="rect">
            <a:avLst/>
          </a:prstGeom>
          <a:noFill/>
        </p:spPr>
        <p:txBody>
          <a:bodyPr wrap="square" rtlCol="0">
            <a:spAutoFit/>
          </a:bodyPr>
          <a:lstStyle/>
          <a:p>
            <a:endParaRPr lang="en-US" altLang="ja-JP" sz="2800" dirty="0" smtClean="0"/>
          </a:p>
          <a:p>
            <a:endParaRPr kumimoji="1" lang="en-US" altLang="ja-JP" sz="2800" dirty="0"/>
          </a:p>
          <a:p>
            <a:endParaRPr lang="en-US" altLang="ja-JP" sz="2800" dirty="0" smtClean="0"/>
          </a:p>
          <a:p>
            <a:endParaRPr kumimoji="1" lang="en-US" altLang="ja-JP" sz="2800" dirty="0"/>
          </a:p>
          <a:p>
            <a:endParaRPr kumimoji="1" lang="en-US" altLang="ja-JP" sz="2800" dirty="0"/>
          </a:p>
          <a:p>
            <a:r>
              <a:rPr lang="ja-JP" altLang="en-US" sz="2800" dirty="0" smtClean="0"/>
              <a:t>次の最も広く</a:t>
            </a:r>
            <a:r>
              <a:rPr lang="ja-JP" altLang="en-US" sz="2800" dirty="0"/>
              <a:t>利用</a:t>
            </a:r>
            <a:r>
              <a:rPr lang="ja-JP" altLang="en-US" sz="2800" dirty="0" smtClean="0"/>
              <a:t>されてい</a:t>
            </a:r>
            <a:r>
              <a:rPr lang="ja-JP" altLang="en-US" sz="2800" dirty="0"/>
              <a:t>る</a:t>
            </a:r>
            <a:r>
              <a:rPr lang="ja-JP" altLang="en-US" sz="2800" dirty="0" smtClean="0"/>
              <a:t>標準的な</a:t>
            </a:r>
            <a:r>
              <a:rPr lang="en-US" altLang="ja-JP" sz="2800" dirty="0" smtClean="0"/>
              <a:t>API</a:t>
            </a:r>
            <a:r>
              <a:rPr lang="ja-JP" altLang="en-US" sz="2800" dirty="0" smtClean="0"/>
              <a:t>がある．</a:t>
            </a:r>
            <a:endParaRPr lang="en-US" altLang="ja-JP" sz="2800" dirty="0" smtClean="0"/>
          </a:p>
          <a:p>
            <a:r>
              <a:rPr kumimoji="1" lang="en-US" altLang="ja-JP" sz="2800" dirty="0" smtClean="0"/>
              <a:t>DOM</a:t>
            </a:r>
            <a:r>
              <a:rPr kumimoji="1" lang="ja-JP" altLang="en-US" sz="2800" dirty="0" smtClean="0"/>
              <a:t>パーサ</a:t>
            </a:r>
            <a:r>
              <a:rPr lang="ja-JP" altLang="en-US" sz="2800" dirty="0" smtClean="0"/>
              <a:t>，</a:t>
            </a:r>
            <a:r>
              <a:rPr lang="en-US" altLang="ja-JP" sz="2800" dirty="0" smtClean="0"/>
              <a:t>SAX</a:t>
            </a:r>
            <a:r>
              <a:rPr lang="ja-JP" altLang="en-US" sz="2800" dirty="0" smtClean="0"/>
              <a:t>パーサ</a:t>
            </a:r>
            <a:endParaRPr kumimoji="1" lang="ja-JP" altLang="en-US" sz="2800" dirty="0"/>
          </a:p>
        </p:txBody>
      </p:sp>
      <p:sp>
        <p:nvSpPr>
          <p:cNvPr id="6" name="テキスト ボックス 5"/>
          <p:cNvSpPr txBox="1"/>
          <p:nvPr/>
        </p:nvSpPr>
        <p:spPr>
          <a:xfrm>
            <a:off x="557561" y="2875508"/>
            <a:ext cx="379539" cy="2677656"/>
          </a:xfrm>
          <a:prstGeom prst="rect">
            <a:avLst/>
          </a:prstGeom>
          <a:noFill/>
        </p:spPr>
        <p:txBody>
          <a:bodyPr wrap="square" rtlCol="0">
            <a:spAutoFit/>
          </a:bodyPr>
          <a:lstStyle/>
          <a:p>
            <a:r>
              <a:rPr kumimoji="1" lang="ja-JP" altLang="en-US" sz="2800" dirty="0" smtClean="0"/>
              <a:t>・</a:t>
            </a:r>
            <a:endParaRPr kumimoji="1" lang="en-US" altLang="ja-JP" sz="2800" dirty="0" smtClean="0"/>
          </a:p>
          <a:p>
            <a:endParaRPr lang="en-US" altLang="ja-JP" sz="2800" dirty="0"/>
          </a:p>
          <a:p>
            <a:r>
              <a:rPr kumimoji="1" lang="ja-JP" altLang="en-US" sz="2800" dirty="0" smtClean="0"/>
              <a:t>・</a:t>
            </a:r>
            <a:endParaRPr kumimoji="1" lang="en-US" altLang="ja-JP" sz="2800" dirty="0" smtClean="0"/>
          </a:p>
          <a:p>
            <a:endParaRPr kumimoji="1" lang="en-US" altLang="ja-JP" sz="2800" dirty="0" smtClean="0"/>
          </a:p>
          <a:p>
            <a:endParaRPr kumimoji="1" lang="en-US" altLang="ja-JP" sz="2800" dirty="0" smtClean="0"/>
          </a:p>
          <a:p>
            <a:r>
              <a:rPr lang="ja-JP" altLang="en-US" sz="2800" dirty="0"/>
              <a:t>・</a:t>
            </a:r>
            <a:endParaRPr kumimoji="1" lang="ja-JP" altLang="en-US" sz="2800" dirty="0"/>
          </a:p>
        </p:txBody>
      </p:sp>
      <p:sp>
        <p:nvSpPr>
          <p:cNvPr id="7" name="円/楕円 6"/>
          <p:cNvSpPr/>
          <p:nvPr/>
        </p:nvSpPr>
        <p:spPr>
          <a:xfrm>
            <a:off x="557561" y="1708641"/>
            <a:ext cx="3144644" cy="735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XML</a:t>
            </a:r>
            <a:r>
              <a:rPr kumimoji="1" lang="ja-JP" altLang="en-US" sz="2800" dirty="0" smtClean="0"/>
              <a:t>パーサ</a:t>
            </a:r>
            <a:endParaRPr kumimoji="1" lang="ja-JP" altLang="en-US" sz="2800" dirty="0"/>
          </a:p>
        </p:txBody>
      </p:sp>
    </p:spTree>
    <p:extLst>
      <p:ext uri="{BB962C8B-B14F-4D97-AF65-F5344CB8AC3E}">
        <p14:creationId xmlns:p14="http://schemas.microsoft.com/office/powerpoint/2010/main" val="1336836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FF293082-CEC9-41F6-8937-D05229BF80C6}" type="slidenum">
              <a:rPr kumimoji="1" lang="ja-JP" altLang="en-US" sz="3200" smtClean="0"/>
              <a:t>9</a:t>
            </a:fld>
            <a:endParaRPr kumimoji="1" lang="ja-JP" altLang="en-US" sz="3200" dirty="0"/>
          </a:p>
        </p:txBody>
      </p:sp>
      <p:sp>
        <p:nvSpPr>
          <p:cNvPr id="3" name="円/楕円 2"/>
          <p:cNvSpPr/>
          <p:nvPr/>
        </p:nvSpPr>
        <p:spPr>
          <a:xfrm>
            <a:off x="409962" y="338081"/>
            <a:ext cx="2895891" cy="461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DOM</a:t>
            </a:r>
            <a:r>
              <a:rPr kumimoji="1" lang="ja-JP" altLang="en-US" sz="2800" dirty="0" smtClean="0"/>
              <a:t>パーサ</a:t>
            </a:r>
            <a:endParaRPr kumimoji="1" lang="ja-JP" altLang="en-US" sz="2800" dirty="0"/>
          </a:p>
        </p:txBody>
      </p:sp>
      <p:sp>
        <p:nvSpPr>
          <p:cNvPr id="4" name="円/楕円 3"/>
          <p:cNvSpPr/>
          <p:nvPr/>
        </p:nvSpPr>
        <p:spPr>
          <a:xfrm>
            <a:off x="409962" y="3372847"/>
            <a:ext cx="2895891" cy="461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SAX</a:t>
            </a:r>
            <a:r>
              <a:rPr kumimoji="1" lang="ja-JP" altLang="en-US" sz="2800" dirty="0" smtClean="0"/>
              <a:t>パーサ</a:t>
            </a:r>
            <a:endParaRPr kumimoji="1" lang="ja-JP" altLang="en-US" sz="2800" dirty="0"/>
          </a:p>
        </p:txBody>
      </p:sp>
      <p:graphicFrame>
        <p:nvGraphicFramePr>
          <p:cNvPr id="7" name="表 6"/>
          <p:cNvGraphicFramePr>
            <a:graphicFrameLocks noGrp="1"/>
          </p:cNvGraphicFramePr>
          <p:nvPr>
            <p:extLst>
              <p:ext uri="{D42A27DB-BD31-4B8C-83A1-F6EECF244321}">
                <p14:modId xmlns:p14="http://schemas.microsoft.com/office/powerpoint/2010/main" val="1125821858"/>
              </p:ext>
            </p:extLst>
          </p:nvPr>
        </p:nvGraphicFramePr>
        <p:xfrm>
          <a:off x="568171" y="942533"/>
          <a:ext cx="7947178" cy="2161777"/>
        </p:xfrm>
        <a:graphic>
          <a:graphicData uri="http://schemas.openxmlformats.org/drawingml/2006/table">
            <a:tbl>
              <a:tblPr firstRow="1" bandRow="1">
                <a:tableStyleId>{5C22544A-7EE6-4342-B048-85BDC9FD1C3A}</a:tableStyleId>
              </a:tblPr>
              <a:tblGrid>
                <a:gridCol w="7947178"/>
              </a:tblGrid>
              <a:tr h="691902">
                <a:tc>
                  <a:txBody>
                    <a:bodyPr/>
                    <a:lstStyle/>
                    <a:p>
                      <a:r>
                        <a:rPr lang="en-US" altLang="ja-JP" sz="2400" b="0" dirty="0" smtClean="0">
                          <a:solidFill>
                            <a:schemeClr val="tx1"/>
                          </a:solidFill>
                        </a:rPr>
                        <a:t>DOM</a:t>
                      </a:r>
                      <a:r>
                        <a:rPr lang="ja-JP" altLang="en-US" sz="2400" b="0" dirty="0" smtClean="0">
                          <a:solidFill>
                            <a:schemeClr val="tx1"/>
                          </a:solidFill>
                        </a:rPr>
                        <a:t>ツリーと呼ばれるオブジェクトツリーとしてメモリ上に</a:t>
                      </a:r>
                      <a:endParaRPr lang="en-US" altLang="ja-JP" sz="2400" b="0" dirty="0" smtClean="0">
                        <a:solidFill>
                          <a:schemeClr val="tx1"/>
                        </a:solidFill>
                      </a:endParaRPr>
                    </a:p>
                    <a:p>
                      <a:r>
                        <a:rPr lang="ja-JP" altLang="en-US" sz="2400" b="0" dirty="0" smtClean="0">
                          <a:solidFill>
                            <a:schemeClr val="tx1"/>
                          </a:solidFill>
                        </a:rPr>
                        <a:t>展開して処理を行う</a:t>
                      </a:r>
                      <a:endParaRPr kumimoji="1" lang="ja-JP" altLang="en-US" sz="2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1902">
                <a:tc>
                  <a:txBody>
                    <a:bodyPr/>
                    <a:lstStyle/>
                    <a:p>
                      <a:r>
                        <a:rPr lang="en-US" altLang="ja-JP" sz="2400" dirty="0" smtClean="0"/>
                        <a:t>XML</a:t>
                      </a:r>
                      <a:r>
                        <a:rPr lang="ja-JP" altLang="en-US" sz="2400" dirty="0" smtClean="0"/>
                        <a:t>文書に対して追加や削除などの編集操作ができる</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6915">
                <a:tc>
                  <a:txBody>
                    <a:bodyPr/>
                    <a:lstStyle/>
                    <a:p>
                      <a:r>
                        <a:rPr lang="ja-JP" altLang="en-US" sz="2400" dirty="0" smtClean="0"/>
                        <a:t>メモリ消費量が大きく，処理速度が遅い</a:t>
                      </a:r>
                      <a:endParaRPr kumimoji="1" lang="ja-JP"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486614505"/>
              </p:ext>
            </p:extLst>
          </p:nvPr>
        </p:nvGraphicFramePr>
        <p:xfrm>
          <a:off x="568170" y="4008334"/>
          <a:ext cx="7947179" cy="2253616"/>
        </p:xfrm>
        <a:graphic>
          <a:graphicData uri="http://schemas.openxmlformats.org/drawingml/2006/table">
            <a:tbl>
              <a:tblPr firstRow="1" bandRow="1">
                <a:tableStyleId>{5C22544A-7EE6-4342-B048-85BDC9FD1C3A}</a:tableStyleId>
              </a:tblPr>
              <a:tblGrid>
                <a:gridCol w="7947179"/>
              </a:tblGrid>
              <a:tr h="788701">
                <a:tc>
                  <a:txBody>
                    <a:bodyPr/>
                    <a:lstStyle/>
                    <a:p>
                      <a:r>
                        <a:rPr kumimoji="1" lang="en-US" altLang="ja-JP" sz="2400" b="0" kern="1200" dirty="0" smtClean="0">
                          <a:solidFill>
                            <a:schemeClr val="tx1"/>
                          </a:solidFill>
                          <a:latin typeface="+mn-lt"/>
                          <a:ea typeface="+mn-ea"/>
                          <a:cs typeface="+mn-cs"/>
                        </a:rPr>
                        <a:t>DOM</a:t>
                      </a:r>
                      <a:r>
                        <a:rPr kumimoji="1" lang="ja-JP" altLang="en-US" sz="2400" b="0" kern="1200" dirty="0" smtClean="0">
                          <a:solidFill>
                            <a:schemeClr val="tx1"/>
                          </a:solidFill>
                          <a:latin typeface="+mn-lt"/>
                          <a:ea typeface="+mn-ea"/>
                          <a:cs typeface="+mn-cs"/>
                        </a:rPr>
                        <a:t>ツリーと呼ばれるオブジェクトツリーとしてメモリ上に</a:t>
                      </a:r>
                      <a:endParaRPr kumimoji="1" lang="en-US" altLang="ja-JP" sz="2400" b="0" kern="1200" dirty="0" smtClean="0">
                        <a:solidFill>
                          <a:schemeClr val="tx1"/>
                        </a:solidFill>
                        <a:latin typeface="+mn-lt"/>
                        <a:ea typeface="+mn-ea"/>
                        <a:cs typeface="+mn-cs"/>
                      </a:endParaRPr>
                    </a:p>
                    <a:p>
                      <a:r>
                        <a:rPr kumimoji="1" lang="ja-JP" altLang="en-US" sz="2400" b="0" kern="1200" dirty="0" smtClean="0">
                          <a:solidFill>
                            <a:schemeClr val="tx1"/>
                          </a:solidFill>
                          <a:latin typeface="+mn-lt"/>
                          <a:ea typeface="+mn-ea"/>
                          <a:cs typeface="+mn-cs"/>
                        </a:rPr>
                        <a:t>展開して処理を行う</a:t>
                      </a:r>
                      <a:endParaRPr kumimoji="1" lang="ja-JP" altLang="en-US" sz="2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99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巨大な</a:t>
                      </a:r>
                      <a:r>
                        <a:rPr lang="en-US" altLang="ja-JP" sz="2400" dirty="0" smtClean="0"/>
                        <a:t>XML</a:t>
                      </a:r>
                      <a:r>
                        <a:rPr lang="ja-JP" altLang="en-US" sz="2400" dirty="0" smtClean="0"/>
                        <a:t>文書を扱ってもメモリに負担がかからず高速に処理できる．</a:t>
                      </a:r>
                      <a:endParaRPr lang="en-US" altLang="ja-JP"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76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400" dirty="0" smtClean="0"/>
                        <a:t>XML</a:t>
                      </a:r>
                      <a:r>
                        <a:rPr lang="ja-JP" altLang="en-US" sz="2400" dirty="0" smtClean="0"/>
                        <a:t>文書に対して追加や削除などの編集操作ができない．</a:t>
                      </a:r>
                      <a:endParaRPr lang="en-US" altLang="ja-JP"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22491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2338</TotalTime>
  <Words>499</Words>
  <Application>Microsoft Office PowerPoint</Application>
  <PresentationFormat>画面に合わせる (4:3)</PresentationFormat>
  <Paragraphs>144</Paragraphs>
  <Slides>15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ishii</dc:creator>
  <cp:lastModifiedBy>ishii</cp:lastModifiedBy>
  <cp:revision>90</cp:revision>
  <dcterms:created xsi:type="dcterms:W3CDTF">2016-01-18T07:07:48Z</dcterms:created>
  <dcterms:modified xsi:type="dcterms:W3CDTF">2016-01-30T09:10:11Z</dcterms:modified>
</cp:coreProperties>
</file>