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Chauhan" userId="3584aeb25293ef43" providerId="LiveId" clId="{190CC1DE-694E-4778-BED0-1D685B5C0569}"/>
    <pc:docChg chg="undo redo custSel modSld">
      <pc:chgData name="Ayush Chauhan" userId="3584aeb25293ef43" providerId="LiveId" clId="{190CC1DE-694E-4778-BED0-1D685B5C0569}" dt="2025-02-16T08:44:30.210" v="13" actId="14100"/>
      <pc:docMkLst>
        <pc:docMk/>
      </pc:docMkLst>
      <pc:sldChg chg="modSp mod">
        <pc:chgData name="Ayush Chauhan" userId="3584aeb25293ef43" providerId="LiveId" clId="{190CC1DE-694E-4778-BED0-1D685B5C0569}" dt="2025-02-16T08:44:30.210" v="13" actId="14100"/>
        <pc:sldMkLst>
          <pc:docMk/>
          <pc:sldMk cId="2103082558" sldId="256"/>
        </pc:sldMkLst>
        <pc:spChg chg="mod">
          <ac:chgData name="Ayush Chauhan" userId="3584aeb25293ef43" providerId="LiveId" clId="{190CC1DE-694E-4778-BED0-1D685B5C0569}" dt="2025-02-16T08:44:30.210" v="13" actId="14100"/>
          <ac:spMkLst>
            <pc:docMk/>
            <pc:sldMk cId="2103082558" sldId="256"/>
            <ac:spMk id="17" creationId="{4E924B7D-A743-99A4-02DE-2598E621EA47}"/>
          </ac:spMkLst>
        </pc:spChg>
        <pc:spChg chg="mod">
          <ac:chgData name="Ayush Chauhan" userId="3584aeb25293ef43" providerId="LiveId" clId="{190CC1DE-694E-4778-BED0-1D685B5C0569}" dt="2025-02-16T06:47:52.413" v="11" actId="20577"/>
          <ac:spMkLst>
            <pc:docMk/>
            <pc:sldMk cId="2103082558" sldId="256"/>
            <ac:spMk id="18" creationId="{BE9959F1-0152-A551-494D-0B0C89DDA3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8C6C-2DBC-9ACD-9C7A-DF8F9D58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D2A5-ADF3-9BBD-C48D-55FE7AFE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466D-FA47-D856-22F0-7E7893A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4CCD-A703-D92C-BDB6-9FBC71B6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36F8-52CB-A0B9-9C0C-23ACAF60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6EF6-CCF3-6C92-446B-5208F66B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E136C-BABF-FC59-0F7B-F002040EB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64BA-BF2D-27D1-F101-D9847820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F527A-1E11-2AAD-39B6-0ACCF397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DA66-E931-120E-258D-4AC3D849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A2E6-88B5-8BA3-400A-FCCA4BE1C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C41B-D55D-0C89-6343-CF66B71B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1EEE-7649-0EAA-E6FF-55074AAC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5EAF-899E-A63A-E646-44C771B8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E052-550E-4426-B034-17008D9A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3503-AA7D-48CF-BD73-E712660A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AC11-0C40-A6B3-B42F-B464C7EB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4BA4-6D78-22B1-BD40-B1ACA7AA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8FA72-5E33-B46B-B33F-C974224E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1A06-DFAC-B904-03C7-BA44DC1E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6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7FA3-F8C8-EC76-1352-1D067546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30AD-83BB-8AC0-76DF-DCB1CAE6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74FF-286A-D0E3-189F-5B299973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17FB-6B7A-BA44-A7CE-C3E4833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79EA-F947-EEF9-9295-193A6CEE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FFE0-5D40-A014-31BE-33784C1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7B3D-2E70-600F-2C9B-4ED5E0F30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63CC1-4FBE-38B1-D120-9F5DC0E9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26A9-E6C6-ACF8-1626-44D6171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0ECA5-6C3D-86C3-BCF4-5A1BEC5B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7BFCC-1FFE-0D6A-F796-71AEE6D9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0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55D4-6334-F86E-E544-FC4270DE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697A-FAD1-5A1E-E712-21344E18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4ED5-7D71-2562-3F39-F4985C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DE26B-1FF3-AF90-BBA0-E5AA0DFE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39B08-59EE-1880-A6B3-9F4B1A56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F95C5-27D3-83D1-B159-DE702D19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72178-FC78-B8B0-283E-724B3B74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08650-4231-B11F-1102-DDE210F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31A0-CA30-7B29-1440-BAB094CB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687FD-5BF0-6256-2C4F-C7DF85E7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9D05F-7913-41D5-902A-1BDA6B39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86D4-0BAF-1415-C902-E631D128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9ABAE-8CD1-BEAF-79FB-CC84600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D75-EFC9-03FB-174C-4D5D743B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1F22-1AF5-0A2E-6BD3-5FA5169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118B-D0F5-66E8-679D-03CBDD7F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A40-65D1-CE08-FFE4-556A420E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1E4B-E106-A8BE-87D1-1608442A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E0C5-6D12-F549-8F9A-3726E218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55AD-3FBD-BD35-B136-B6E8DA6D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35DA5-B4D3-12B1-1C03-4D75BFC1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B876-511F-DEFD-AA29-695B55E6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1FDAA-DB56-5AC4-094D-FD451A81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3431E-C82C-EDD8-6EB3-A3FFA299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EB60-77DB-F391-7112-8D60B207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CD03-2720-88A2-ACCA-581D4D12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D52E-2961-4456-BAD5-35817BE2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DAA05-D53F-FB59-94E4-C34BB7A3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A5BF-3659-16D1-9C89-782CBE18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C842-E609-2825-CA4A-E6EA440D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E8DA-F076-4AB2-BD7E-41C7F1B8F87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960D-5D80-9836-A175-3939A6C67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8EA1E-8510-3B45-63E3-604932233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A8F4-E08F-469E-8EAD-7A30756F0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vetec.com/solutions/queue-management-system/virtual-queuing/" TargetMode="External"/><Relationship Id="rId5" Type="http://schemas.openxmlformats.org/officeDocument/2006/relationships/hyperlink" Target="https://publisher.uthm.edu.my/periodicals/index.php/aitcs/article/view/7646" TargetMode="External"/><Relationship Id="rId4" Type="http://schemas.openxmlformats.org/officeDocument/2006/relationships/hyperlink" Target="https://www.qmatic.com/solutions/virtual-queuing-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4A8EC6-8505-54A5-8915-09086BE0AC9C}"/>
              </a:ext>
            </a:extLst>
          </p:cNvPr>
          <p:cNvSpPr txBox="1"/>
          <p:nvPr/>
        </p:nvSpPr>
        <p:spPr>
          <a:xfrm>
            <a:off x="2077063" y="1580648"/>
            <a:ext cx="8610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INTERNAL HACKATHON 2025</a:t>
            </a:r>
            <a:endParaRPr lang="en-IN" sz="48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0589E9-6E02-19BD-5BD2-7C6E0D8ED063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A2BDC7-F62A-1DC1-8B4C-17886B4DF132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F73305-C19A-9487-A305-D3ADA39E50F2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D38448-BC19-A628-00ED-BEDF3DD20CA2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FDEE11-BAD2-8ED3-2C71-8FA1A118F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E924B7D-A743-99A4-02DE-2598E621EA47}"/>
              </a:ext>
            </a:extLst>
          </p:cNvPr>
          <p:cNvSpPr txBox="1"/>
          <p:nvPr/>
        </p:nvSpPr>
        <p:spPr>
          <a:xfrm>
            <a:off x="530943" y="3510112"/>
            <a:ext cx="6765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Problem Statement ID –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Problem Statement Title – Virtual Queue Management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Domain – Smart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Team Name – Ethereal Python Developers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959F1-0152-A551-494D-0B0C89DDA3C1}"/>
              </a:ext>
            </a:extLst>
          </p:cNvPr>
          <p:cNvSpPr txBox="1"/>
          <p:nvPr/>
        </p:nvSpPr>
        <p:spPr>
          <a:xfrm>
            <a:off x="1818970" y="2496444"/>
            <a:ext cx="9207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Queue Management System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7EDAD9-E9F3-A591-5CCB-5BEFBAAA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66" y="3142775"/>
            <a:ext cx="3970732" cy="2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C56CB9-EC22-11F4-C710-9A396718048D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E082C0-6FC8-90CB-7AF1-07D89FEB32F0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C21900-D7E4-FBA4-4AC1-50906C69A58F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17BD94-C981-132B-C417-48FC3902BBD4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8DA1D6-C621-F273-4602-CE34AD10F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7E6771-2994-459C-07E6-81C92E52269A}"/>
              </a:ext>
            </a:extLst>
          </p:cNvPr>
          <p:cNvSpPr txBox="1"/>
          <p:nvPr/>
        </p:nvSpPr>
        <p:spPr>
          <a:xfrm>
            <a:off x="2017337" y="1606314"/>
            <a:ext cx="823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Virtual Queue Management System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715E9DC-A77A-FC6A-ED5C-2AA45324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7" y="2321927"/>
            <a:ext cx="12108424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latin typeface="+mn-lt"/>
                <a:cs typeface="Arial" pitchFamily="34" charset="0"/>
              </a:rPr>
              <a:t>Proposed Solution (Describe your Idea/Solution/Prototype)</a:t>
            </a:r>
            <a:endParaRPr lang="en-US" sz="2000" u="sng" dirty="0">
              <a:latin typeface="+mn-lt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Idea/Solution/Prototype: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A Virtual Queue Management System that enables users to book queue slots, view their token number, and manage appointments efficiently.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How it Addresses the Problem: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Reduces physical waiting time and overcrowding.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Allows users to book and cancel slots remotely.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Innovation &amp; Uniqueness: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Secure login and registration system.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Arial" pitchFamily="34" charset="0"/>
              </a:rPr>
              <a:t>Automated token generation based on the queue.</a:t>
            </a:r>
          </a:p>
        </p:txBody>
      </p:sp>
    </p:spTree>
    <p:extLst>
      <p:ext uri="{BB962C8B-B14F-4D97-AF65-F5344CB8AC3E}">
        <p14:creationId xmlns:p14="http://schemas.microsoft.com/office/powerpoint/2010/main" val="3171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5D5C-A631-EB20-41CC-AC67C8FD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EBA01F-0575-BCAA-BA87-B4069CFAAAC6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AFADCF-1FF9-74E9-91EE-9B55A4AC74F6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46FE9A-6A47-3AF7-9B91-EF2FC0063843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204407-FD46-7DD8-9FA5-49407E23CA7F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77AA85-846D-7A97-83CD-26D9CBB7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325FD0-FCE0-606E-A687-36DD8E5A2AF1}"/>
              </a:ext>
            </a:extLst>
          </p:cNvPr>
          <p:cNvSpPr txBox="1"/>
          <p:nvPr/>
        </p:nvSpPr>
        <p:spPr>
          <a:xfrm>
            <a:off x="3165987" y="1661213"/>
            <a:ext cx="539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TECHNICAL APPROACH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221C3DF-5A09-4438-2C8E-C46F1DB2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42" y="2521059"/>
            <a:ext cx="10837784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Technologies to be used: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Programming Language: Python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GUI Framework: </a:t>
            </a:r>
            <a:r>
              <a:rPr lang="en-US" sz="2000" dirty="0" err="1">
                <a:cs typeface="Arial" pitchFamily="34" charset="0"/>
              </a:rPr>
              <a:t>Tkinter</a:t>
            </a:r>
            <a:endParaRPr lang="en-US" sz="2000" dirty="0">
              <a:cs typeface="Arial" pitchFamily="34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Database: SQLite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Backend Logic: SQL queries.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Security Measures: Basic authentication with username and password.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Methodology and process for implementation.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System Design: Defined database structure and UI layout.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Database Setup: Used SQLite for user and booking data.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Development: Implemented </a:t>
            </a:r>
            <a:r>
              <a:rPr lang="en-US" sz="2000" dirty="0" err="1">
                <a:cs typeface="Arial" pitchFamily="34" charset="0"/>
              </a:rPr>
              <a:t>Tkinter</a:t>
            </a:r>
            <a:r>
              <a:rPr lang="en-US" sz="2000" dirty="0">
                <a:cs typeface="Arial" pitchFamily="34" charset="0"/>
              </a:rPr>
              <a:t> GUI, authentication, and queue management.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Arial" pitchFamily="34" charset="0"/>
              </a:rPr>
              <a:t>Testing: Verified user login, queue booking.</a:t>
            </a:r>
          </a:p>
        </p:txBody>
      </p:sp>
    </p:spTree>
    <p:extLst>
      <p:ext uri="{BB962C8B-B14F-4D97-AF65-F5344CB8AC3E}">
        <p14:creationId xmlns:p14="http://schemas.microsoft.com/office/powerpoint/2010/main" val="25022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66CE-62D7-FFC4-575F-46ED5BD3C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630330-116C-818D-3CAF-988211F622B7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0D484C-2483-44A5-D545-F9429AB0DC3E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6E725C-A4B3-EC5C-C0E4-3AA46DF667D6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A66BDE-8F79-61EF-9E7F-4124818C8699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28E41A-E426-4253-CD7E-C05A767E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278AE4-8407-C72E-3F66-75DDA0D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71" y="1474985"/>
            <a:ext cx="5565058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latin typeface="+mn-lt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9A9E74-DE4D-F13B-B8BD-A31288EA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65819"/>
            <a:ext cx="93853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Feasibility of the Idea: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Provides a digital queue management system for reducing wait times.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Uses SQLite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Tkinter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, making it lightweight and easy to deploy.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Cost-effective as it requires minimal hardware and software resources.</a:t>
            </a:r>
          </a:p>
          <a:p>
            <a:pPr marL="342900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Challenges &amp; Risks: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Scalability Issues: Handling a large number of users simultaneously.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 Security: Protecting user credentials and booking data. </a:t>
            </a:r>
          </a:p>
          <a:p>
            <a:pPr marL="342900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 to Overcome Challenges: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Optimized Database Queries: Improve performance for high traffic.</a:t>
            </a:r>
          </a:p>
          <a:p>
            <a:pPr marL="1714500" lvl="3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Encryption &amp; Authentication: Enhance security measures.</a:t>
            </a:r>
          </a:p>
        </p:txBody>
      </p:sp>
    </p:spTree>
    <p:extLst>
      <p:ext uri="{BB962C8B-B14F-4D97-AF65-F5344CB8AC3E}">
        <p14:creationId xmlns:p14="http://schemas.microsoft.com/office/powerpoint/2010/main" val="416163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4C017-B7BC-F3D6-8FC6-FAA20513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B90DB9-0EE6-93CE-9B3A-D72CDE4092FD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CB445A-D222-E10B-64AF-324E422D3008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29CC3-3924-4421-560C-F24C3B8D3D62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3A7CBE-9218-60CB-62F4-19485DE43866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1690B-9BA7-BCB7-9B81-D06A59F5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873C04-1423-A084-B2C7-11984CAA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438" y="1598095"/>
            <a:ext cx="4827638" cy="830997"/>
          </a:xfrm>
        </p:spPr>
        <p:txBody>
          <a:bodyPr/>
          <a:lstStyle/>
          <a:p>
            <a:pPr eaLnBrk="1" hangingPunct="1"/>
            <a:r>
              <a:rPr lang="en-US" sz="3600" b="1" u="sng" dirty="0">
                <a:latin typeface="+mn-lt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06EED41-73DF-9FEC-BD50-35E5F1C0A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653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Impact on Target Audience: 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Faster service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Reduced wait times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Improved user experience.</a:t>
            </a:r>
          </a:p>
          <a:p>
            <a:pPr marL="342900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Benefits: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Social: Less crowding, smoother operations.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Economic: Boosts efficiency, saves time.</a:t>
            </a:r>
          </a:p>
          <a:p>
            <a:pPr marL="1257300" lvl="2" indent="-342900" algn="just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Environmental: Reduces paper waste.</a:t>
            </a:r>
          </a:p>
        </p:txBody>
      </p:sp>
    </p:spTree>
    <p:extLst>
      <p:ext uri="{BB962C8B-B14F-4D97-AF65-F5344CB8AC3E}">
        <p14:creationId xmlns:p14="http://schemas.microsoft.com/office/powerpoint/2010/main" val="27669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2AB0-7894-C2D7-EAAC-E39C0DE5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C16119-ECF0-B98D-D515-53FBC0D29F65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7079EC-38A1-AF86-4B26-DF3969C4D1BD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6E6E33-4296-D7CB-E14B-E92E55657062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BF6C64-7D0C-600A-D664-7C6E11546D14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E3BCE-E9BE-9666-C7E8-F53BC176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E9834E-944C-E5FB-7956-CB947DE2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568" y="1474985"/>
            <a:ext cx="5810864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latin typeface="+mn-lt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C65461A-1B61-878A-6D81-C0D09DC8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898" y="2617985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cs typeface="Arial" pitchFamily="34" charset="0"/>
                <a:hlinkClick r:id="rId4"/>
              </a:rPr>
              <a:t>https://www.qmatic.com/solutions/virtual-queuing-system</a:t>
            </a:r>
            <a:endParaRPr lang="en-US" sz="2800" noProof="0" dirty="0">
              <a:solidFill>
                <a:prstClr val="black"/>
              </a:solidFill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1" charset="-128"/>
                <a:cs typeface="Arial" pitchFamily="34" charset="0"/>
                <a:hlinkClick r:id="rId5"/>
              </a:rPr>
              <a:t>https://publisher.uthm.edu.my/periodicals/index.php/aitcs/article/view/7646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1" charset="-128"/>
                <a:cs typeface="Arial" pitchFamily="34" charset="0"/>
              </a:rPr>
              <a:t> 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1" charset="-128"/>
                <a:cs typeface="Arial" pitchFamily="34" charset="0"/>
                <a:hlinkClick r:id="rId6"/>
              </a:rPr>
              <a:t>https://www.wavetec.com/solutions/queue-management-system/virtual-queuing/</a:t>
            </a:r>
            <a:r>
              <a:rPr lang="en-US" sz="2800" dirty="0">
                <a:solidFill>
                  <a:prstClr val="black"/>
                </a:solidFill>
                <a:ea typeface="ＭＳ Ｐゴシック" pitchFamily="1" charset="-128"/>
                <a:cs typeface="Arial" pitchFamily="34" charset="0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ＭＳ Ｐ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BDFE2-C847-B481-BBBB-AC2602CE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5211EE-43D1-4E07-DB6F-A45A42321B69}"/>
              </a:ext>
            </a:extLst>
          </p:cNvPr>
          <p:cNvGrpSpPr/>
          <p:nvPr/>
        </p:nvGrpSpPr>
        <p:grpSpPr>
          <a:xfrm>
            <a:off x="0" y="-185077"/>
            <a:ext cx="12192000" cy="1894155"/>
            <a:chOff x="0" y="-185077"/>
            <a:chExt cx="12192000" cy="1894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F4F453-C7B0-3F63-73F4-36C8BE62C72C}"/>
                </a:ext>
              </a:extLst>
            </p:cNvPr>
            <p:cNvSpPr/>
            <p:nvPr/>
          </p:nvSpPr>
          <p:spPr>
            <a:xfrm>
              <a:off x="0" y="0"/>
              <a:ext cx="12192000" cy="16026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60C43-E658-5CFF-7DD2-25BF76CBD829}"/>
                </a:ext>
              </a:extLst>
            </p:cNvPr>
            <p:cNvSpPr txBox="1"/>
            <p:nvPr/>
          </p:nvSpPr>
          <p:spPr>
            <a:xfrm>
              <a:off x="1818969" y="3656"/>
              <a:ext cx="10107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TEERTHANKER MAHAVEER UNIVERSITY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691375-3CDF-923A-44AC-083B04EC0EC7}"/>
                </a:ext>
              </a:extLst>
            </p:cNvPr>
            <p:cNvSpPr txBox="1"/>
            <p:nvPr/>
          </p:nvSpPr>
          <p:spPr>
            <a:xfrm>
              <a:off x="2718621" y="643988"/>
              <a:ext cx="8308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Faculty of Engineering &amp; College of Computing Sciences &amp; Information Technology</a:t>
              </a:r>
              <a:endParaRPr lang="en-IN" sz="28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91489C-288E-2336-4471-05D332E9A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24" b="89695" l="9664" r="97059">
                          <a14:foregroundMark x1="57143" y1="21374" x2="37815" y2="20229"/>
                          <a14:foregroundMark x1="83613" y1="73664" x2="49160" y2="82061"/>
                          <a14:foregroundMark x1="10504" y1="75191" x2="10504" y2="72137"/>
                          <a14:foregroundMark x1="92857" y1="74809" x2="92857" y2="73664"/>
                          <a14:foregroundMark x1="97059" y1="72519" x2="97059" y2="725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576" y="-185077"/>
              <a:ext cx="1720645" cy="189415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82668-95F2-7F12-2226-2DC26ACE01C8}"/>
              </a:ext>
            </a:extLst>
          </p:cNvPr>
          <p:cNvSpPr/>
          <p:nvPr/>
        </p:nvSpPr>
        <p:spPr>
          <a:xfrm>
            <a:off x="2876614" y="2889127"/>
            <a:ext cx="643877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386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479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FEASIBILITY AND VIABILITY</vt:lpstr>
      <vt:lpstr>IMPACT AND BENEFITS</vt:lpstr>
      <vt:lpstr>RESEARCH  AND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JAIN</dc:creator>
  <cp:lastModifiedBy>Ayush Chauhan</cp:lastModifiedBy>
  <cp:revision>2</cp:revision>
  <dcterms:created xsi:type="dcterms:W3CDTF">2025-02-14T09:48:20Z</dcterms:created>
  <dcterms:modified xsi:type="dcterms:W3CDTF">2025-02-16T08:44:42Z</dcterms:modified>
</cp:coreProperties>
</file>