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0" r:id="rId4"/>
    <p:sldId id="261" r:id="rId5"/>
    <p:sldId id="262" r:id="rId6"/>
    <p:sldId id="267" r:id="rId7"/>
    <p:sldId id="268" r:id="rId8"/>
    <p:sldId id="276" r:id="rId9"/>
    <p:sldId id="277" r:id="rId10"/>
    <p:sldId id="270" r:id="rId11"/>
    <p:sldId id="271" r:id="rId12"/>
    <p:sldId id="263" r:id="rId13"/>
    <p:sldId id="264" r:id="rId14"/>
    <p:sldId id="272" r:id="rId15"/>
    <p:sldId id="274" r:id="rId16"/>
    <p:sldId id="275" r:id="rId17"/>
    <p:sldId id="278" r:id="rId18"/>
    <p:sldId id="279" r:id="rId19"/>
    <p:sldId id="280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kshith Gurugubelli" userId="d575e9f84562d609" providerId="LiveId" clId="{25952059-46AD-4BF8-A2F6-EFD77AEAA323}"/>
    <pc:docChg chg="custSel modSld">
      <pc:chgData name="Sukshith Gurugubelli" userId="d575e9f84562d609" providerId="LiveId" clId="{25952059-46AD-4BF8-A2F6-EFD77AEAA323}" dt="2022-07-24T06:32:01.095" v="42" actId="1076"/>
      <pc:docMkLst>
        <pc:docMk/>
      </pc:docMkLst>
      <pc:sldChg chg="modSp mod">
        <pc:chgData name="Sukshith Gurugubelli" userId="d575e9f84562d609" providerId="LiveId" clId="{25952059-46AD-4BF8-A2F6-EFD77AEAA323}" dt="2022-07-23T17:14:47.840" v="6" actId="1076"/>
        <pc:sldMkLst>
          <pc:docMk/>
          <pc:sldMk cId="0" sldId="257"/>
        </pc:sldMkLst>
        <pc:picChg chg="mod">
          <ac:chgData name="Sukshith Gurugubelli" userId="d575e9f84562d609" providerId="LiveId" clId="{25952059-46AD-4BF8-A2F6-EFD77AEAA323}" dt="2022-07-23T17:14:47.840" v="6" actId="1076"/>
          <ac:picMkLst>
            <pc:docMk/>
            <pc:sldMk cId="0" sldId="257"/>
            <ac:picMk id="4" creationId="{00000000-0000-0000-0000-000000000000}"/>
          </ac:picMkLst>
        </pc:picChg>
      </pc:sldChg>
      <pc:sldChg chg="addSp delSp modSp mod">
        <pc:chgData name="Sukshith Gurugubelli" userId="d575e9f84562d609" providerId="LiveId" clId="{25952059-46AD-4BF8-A2F6-EFD77AEAA323}" dt="2022-07-24T04:54:22.116" v="41" actId="1076"/>
        <pc:sldMkLst>
          <pc:docMk/>
          <pc:sldMk cId="0" sldId="261"/>
        </pc:sldMkLst>
        <pc:spChg chg="del">
          <ac:chgData name="Sukshith Gurugubelli" userId="d575e9f84562d609" providerId="LiveId" clId="{25952059-46AD-4BF8-A2F6-EFD77AEAA323}" dt="2022-07-23T17:41:26.480" v="15" actId="478"/>
          <ac:spMkLst>
            <pc:docMk/>
            <pc:sldMk cId="0" sldId="261"/>
            <ac:spMk id="2" creationId="{00000000-0000-0000-0000-000000000000}"/>
          </ac:spMkLst>
        </pc:spChg>
        <pc:spChg chg="add del mod">
          <ac:chgData name="Sukshith Gurugubelli" userId="d575e9f84562d609" providerId="LiveId" clId="{25952059-46AD-4BF8-A2F6-EFD77AEAA323}" dt="2022-07-23T17:41:28.147" v="16" actId="478"/>
          <ac:spMkLst>
            <pc:docMk/>
            <pc:sldMk cId="0" sldId="261"/>
            <ac:spMk id="5" creationId="{C917B277-FB36-215E-38BC-4D701A6B0A2C}"/>
          </ac:spMkLst>
        </pc:spChg>
        <pc:picChg chg="del">
          <ac:chgData name="Sukshith Gurugubelli" userId="d575e9f84562d609" providerId="LiveId" clId="{25952059-46AD-4BF8-A2F6-EFD77AEAA323}" dt="2022-07-23T17:41:18.308" v="14" actId="21"/>
          <ac:picMkLst>
            <pc:docMk/>
            <pc:sldMk cId="0" sldId="261"/>
            <ac:picMk id="4" creationId="{00000000-0000-0000-0000-000000000000}"/>
          </ac:picMkLst>
        </pc:picChg>
        <pc:picChg chg="add del mod">
          <ac:chgData name="Sukshith Gurugubelli" userId="d575e9f84562d609" providerId="LiveId" clId="{25952059-46AD-4BF8-A2F6-EFD77AEAA323}" dt="2022-07-23T17:43:49.596" v="33" actId="21"/>
          <ac:picMkLst>
            <pc:docMk/>
            <pc:sldMk cId="0" sldId="261"/>
            <ac:picMk id="7" creationId="{50263E1B-306F-2CA5-97A2-40C76765B09C}"/>
          </ac:picMkLst>
        </pc:picChg>
        <pc:picChg chg="add mod">
          <ac:chgData name="Sukshith Gurugubelli" userId="d575e9f84562d609" providerId="LiveId" clId="{25952059-46AD-4BF8-A2F6-EFD77AEAA323}" dt="2022-07-23T17:44:23.384" v="35" actId="1076"/>
          <ac:picMkLst>
            <pc:docMk/>
            <pc:sldMk cId="0" sldId="261"/>
            <ac:picMk id="9" creationId="{7EF4D9FA-D52D-C8D8-39C6-18EEEED78EBB}"/>
          </ac:picMkLst>
        </pc:picChg>
        <pc:picChg chg="add mod">
          <ac:chgData name="Sukshith Gurugubelli" userId="d575e9f84562d609" providerId="LiveId" clId="{25952059-46AD-4BF8-A2F6-EFD77AEAA323}" dt="2022-07-24T04:54:22.116" v="41" actId="1076"/>
          <ac:picMkLst>
            <pc:docMk/>
            <pc:sldMk cId="0" sldId="261"/>
            <ac:picMk id="11" creationId="{6B1E1476-7C9D-C66C-9CF6-F22967D46766}"/>
          </ac:picMkLst>
        </pc:picChg>
      </pc:sldChg>
      <pc:sldChg chg="modSp mod">
        <pc:chgData name="Sukshith Gurugubelli" userId="d575e9f84562d609" providerId="LiveId" clId="{25952059-46AD-4BF8-A2F6-EFD77AEAA323}" dt="2022-07-24T06:32:01.095" v="42" actId="1076"/>
        <pc:sldMkLst>
          <pc:docMk/>
          <pc:sldMk cId="0" sldId="262"/>
        </pc:sldMkLst>
        <pc:picChg chg="mod">
          <ac:chgData name="Sukshith Gurugubelli" userId="d575e9f84562d609" providerId="LiveId" clId="{25952059-46AD-4BF8-A2F6-EFD77AEAA323}" dt="2022-07-24T06:32:01.095" v="42" actId="1076"/>
          <ac:picMkLst>
            <pc:docMk/>
            <pc:sldMk cId="0" sldId="262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E788-7EF4-4C99-B1D6-06DB2A5DF0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40F015-4022-4B34-9DCD-8FF163E42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E788-7EF4-4C99-B1D6-06DB2A5DF0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F015-4022-4B34-9DCD-8FF163E42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040F015-4022-4B34-9DCD-8FF163E42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E788-7EF4-4C99-B1D6-06DB2A5DF0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E788-7EF4-4C99-B1D6-06DB2A5DF0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040F015-4022-4B34-9DCD-8FF163E42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E788-7EF4-4C99-B1D6-06DB2A5DF0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40F015-4022-4B34-9DCD-8FF163E42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3F8E788-7EF4-4C99-B1D6-06DB2A5DF0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0F015-4022-4B34-9DCD-8FF163E42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E788-7EF4-4C99-B1D6-06DB2A5DF0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040F015-4022-4B34-9DCD-8FF163E42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E788-7EF4-4C99-B1D6-06DB2A5DF0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040F015-4022-4B34-9DCD-8FF163E42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E788-7EF4-4C99-B1D6-06DB2A5DF0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40F015-4022-4B34-9DCD-8FF163E423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40F015-4022-4B34-9DCD-8FF163E42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E788-7EF4-4C99-B1D6-06DB2A5DF0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040F015-4022-4B34-9DCD-8FF163E42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3F8E788-7EF4-4C99-B1D6-06DB2A5DF0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F8E788-7EF4-4C99-B1D6-06DB2A5DF0EF}" type="datetimeFigureOut">
              <a:rPr lang="en-US" smtClean="0"/>
              <a:pPr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040F015-4022-4B34-9DCD-8FF163E423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9124" y="2819400"/>
            <a:ext cx="3643338" cy="275274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BATCH 1:</a:t>
            </a:r>
          </a:p>
          <a:p>
            <a:pPr marL="342900" indent="-342900">
              <a:buAutoNum type="arabicPeriod"/>
            </a:pPr>
            <a:r>
              <a:rPr lang="en-US" dirty="0" err="1"/>
              <a:t>Ishika</a:t>
            </a:r>
            <a:r>
              <a:rPr lang="en-US" dirty="0"/>
              <a:t> </a:t>
            </a:r>
            <a:r>
              <a:rPr lang="en-US" dirty="0" err="1"/>
              <a:t>Goenka</a:t>
            </a:r>
            <a:r>
              <a:rPr lang="en-US" dirty="0"/>
              <a:t>- 121910319009</a:t>
            </a:r>
          </a:p>
          <a:p>
            <a:pPr marL="342900" indent="-342900">
              <a:buAutoNum type="arabicPeriod"/>
            </a:pPr>
            <a:r>
              <a:rPr lang="en-US" dirty="0"/>
              <a:t>G.SUKSHITH-121910319007</a:t>
            </a:r>
          </a:p>
          <a:p>
            <a:pPr marL="342900" indent="-342900">
              <a:buAutoNum type="arabicPeriod"/>
            </a:pPr>
            <a:r>
              <a:rPr lang="en-US" dirty="0"/>
              <a:t> Sridhar -121910319024</a:t>
            </a:r>
          </a:p>
          <a:p>
            <a:pPr marL="342900" indent="-342900">
              <a:buAutoNum type="arabicPeriod"/>
            </a:pPr>
            <a:r>
              <a:rPr lang="en-US" dirty="0"/>
              <a:t>Vyshnavi-121910319033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MINI PROJECT</a:t>
            </a:r>
          </a:p>
        </p:txBody>
      </p:sp>
      <p:pic>
        <p:nvPicPr>
          <p:cNvPr id="4" name="Picture 3" descr="web-development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3857628"/>
            <a:ext cx="3500462" cy="18377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FULL STACK DEVELOPMENT</a:t>
            </a:r>
          </a:p>
        </p:txBody>
      </p:sp>
      <p:pic>
        <p:nvPicPr>
          <p:cNvPr id="5" name="Content Placeholder 4" descr="download (1)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596" y="1785926"/>
            <a:ext cx="3954141" cy="42862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It refers to the development of both front end(client side) and back end(server side) portions of web application.</a:t>
            </a:r>
          </a:p>
          <a:p>
            <a:r>
              <a:rPr lang="en-US" dirty="0">
                <a:solidFill>
                  <a:srgbClr val="002060"/>
                </a:solidFill>
              </a:rPr>
              <a:t>A full stack web developer is a person who can develop both client and server software.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ypes-of-web-appli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STATISTICS</a:t>
            </a:r>
          </a:p>
        </p:txBody>
      </p:sp>
      <p:pic>
        <p:nvPicPr>
          <p:cNvPr id="4" name="Content Placeholder 3" descr="Screen Shot 2021-08-18 at 8.52.14 A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527174"/>
            <a:ext cx="9144000" cy="533082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20188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DEVELOPER</a:t>
            </a:r>
          </a:p>
        </p:txBody>
      </p:sp>
      <p:pic>
        <p:nvPicPr>
          <p:cNvPr id="4" name="Content Placeholder 3" descr="web-developer-job-description-salary-and-skills-2061841_final-edit-01-ac18fd4e99df46e990e4277a821faa0f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527174"/>
            <a:ext cx="9144000" cy="53308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DESIGNER</a:t>
            </a:r>
          </a:p>
        </p:txBody>
      </p:sp>
      <p:pic>
        <p:nvPicPr>
          <p:cNvPr id="5" name="Content Placeholder 4" descr="image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158" y="2285992"/>
            <a:ext cx="3857652" cy="36433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Web designers create the visual aspects of websites. </a:t>
            </a:r>
          </a:p>
          <a:p>
            <a:r>
              <a:rPr lang="en-US" dirty="0"/>
              <a:t>The aesthetic aspect is an important one and selecting the appropriate colors, font, layout and images creates the whole personality of the website.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DOMAINS WE WOULD USE IN OUR PROJECT</a:t>
            </a:r>
          </a:p>
        </p:txBody>
      </p:sp>
      <p:pic>
        <p:nvPicPr>
          <p:cNvPr id="4" name="Content Placeholder 3" descr="download (2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720" y="1571612"/>
            <a:ext cx="1857388" cy="1928826"/>
          </a:xfrm>
        </p:spPr>
      </p:pic>
      <p:pic>
        <p:nvPicPr>
          <p:cNvPr id="5" name="Picture 4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84" y="1571612"/>
            <a:ext cx="1643074" cy="1917487"/>
          </a:xfrm>
          <a:prstGeom prst="rect">
            <a:avLst/>
          </a:prstGeom>
        </p:spPr>
      </p:pic>
      <p:pic>
        <p:nvPicPr>
          <p:cNvPr id="6" name="Picture 5" descr="download (4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934" y="1571612"/>
            <a:ext cx="1857373" cy="1857373"/>
          </a:xfrm>
          <a:prstGeom prst="rect">
            <a:avLst/>
          </a:prstGeom>
        </p:spPr>
      </p:pic>
      <p:pic>
        <p:nvPicPr>
          <p:cNvPr id="7" name="Picture 6" descr="download (5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198" y="1643050"/>
            <a:ext cx="2786050" cy="1643074"/>
          </a:xfrm>
          <a:prstGeom prst="rect">
            <a:avLst/>
          </a:prstGeom>
        </p:spPr>
      </p:pic>
      <p:pic>
        <p:nvPicPr>
          <p:cNvPr id="8" name="Picture 7" descr="download (6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34" y="4143380"/>
            <a:ext cx="2638425" cy="1733550"/>
          </a:xfrm>
          <a:prstGeom prst="rect">
            <a:avLst/>
          </a:prstGeom>
        </p:spPr>
      </p:pic>
      <p:pic>
        <p:nvPicPr>
          <p:cNvPr id="9" name="Picture 8" descr="download (7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116" y="4286256"/>
            <a:ext cx="2971800" cy="1533525"/>
          </a:xfrm>
          <a:prstGeom prst="rect">
            <a:avLst/>
          </a:prstGeom>
        </p:spPr>
      </p:pic>
      <p:pic>
        <p:nvPicPr>
          <p:cNvPr id="10" name="Picture 9" descr="download (8)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9388" y="4286256"/>
            <a:ext cx="2214546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HTML AND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HTML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HTML stands for Hypertext Markup Language.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Used for describing the structure of Web pages.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HTML elements tell the browser how to display the content.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CSS</a:t>
            </a:r>
          </a:p>
          <a:p>
            <a:r>
              <a:rPr lang="en-US" dirty="0">
                <a:solidFill>
                  <a:srgbClr val="7030A0"/>
                </a:solidFill>
              </a:rPr>
              <a:t>CSS stands for Cascading Style Sheets.</a:t>
            </a:r>
          </a:p>
          <a:p>
            <a:r>
              <a:rPr lang="en-US" dirty="0">
                <a:solidFill>
                  <a:srgbClr val="7030A0"/>
                </a:solidFill>
              </a:rPr>
              <a:t>CSS describes how elements should be rendered on screen, on paper, in speech, or on other media.</a:t>
            </a:r>
          </a:p>
          <a:p>
            <a:r>
              <a:rPr lang="en-US" dirty="0">
                <a:solidFill>
                  <a:srgbClr val="7030A0"/>
                </a:solidFill>
              </a:rPr>
              <a:t>It is used to style and layout web pages.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JavaScript and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JavaScript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JavaScript (JS) is a lightweight, interpreted, or just-in-time compiled programming language with first-class functions.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JavaScript is used by programmers across the world to create dynamic and interactive web content like applications and browsers.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Bootstrap</a:t>
            </a:r>
          </a:p>
          <a:p>
            <a:r>
              <a:rPr lang="en-US" dirty="0">
                <a:solidFill>
                  <a:srgbClr val="7030A0"/>
                </a:solidFill>
              </a:rPr>
              <a:t>Bootstrap is a free and open source front end development framework for the creation of websites and web apps.</a:t>
            </a:r>
          </a:p>
          <a:p>
            <a:r>
              <a:rPr lang="en-US" dirty="0">
                <a:solidFill>
                  <a:srgbClr val="7030A0"/>
                </a:solidFill>
              </a:rPr>
              <a:t>Bootstrap is a potent front-end framework used to create modern websites and web apps.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React JS , </a:t>
            </a:r>
            <a:r>
              <a:rPr lang="en-US" b="1" dirty="0" err="1">
                <a:solidFill>
                  <a:schemeClr val="tx1"/>
                </a:solidFill>
              </a:rPr>
              <a:t>MySQL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php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React JS</a:t>
            </a:r>
          </a:p>
          <a:p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React. </a:t>
            </a:r>
            <a:r>
              <a:rPr lang="en-US" sz="2600" dirty="0" err="1">
                <a:solidFill>
                  <a:schemeClr val="accent6">
                    <a:lumMod val="50000"/>
                  </a:schemeClr>
                </a:solidFill>
              </a:rPr>
              <a:t>js</a:t>
            </a: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 is an open-source JavaScript library that is used for building user interfaces specifically for single-page applications.</a:t>
            </a:r>
          </a:p>
          <a:p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It's used for handling the view layer for web and mobile apps.</a:t>
            </a:r>
            <a:endParaRPr lang="en-US" sz="2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MYSQL</a:t>
            </a:r>
          </a:p>
          <a:p>
            <a:r>
              <a:rPr lang="en-US" sz="2200" dirty="0" err="1">
                <a:solidFill>
                  <a:srgbClr val="7030A0"/>
                </a:solidFill>
              </a:rPr>
              <a:t>MySQL</a:t>
            </a:r>
            <a:r>
              <a:rPr lang="en-US" sz="2200" dirty="0">
                <a:solidFill>
                  <a:srgbClr val="7030A0"/>
                </a:solidFill>
              </a:rPr>
              <a:t> is an open source relational database management system.</a:t>
            </a:r>
          </a:p>
          <a:p>
            <a:r>
              <a:rPr lang="en-US" sz="2200" dirty="0">
                <a:solidFill>
                  <a:srgbClr val="7030A0"/>
                </a:solidFill>
              </a:rPr>
              <a:t> It helps you store all your blog posts, users, plug-in information, etc..</a:t>
            </a:r>
          </a:p>
          <a:p>
            <a:pPr>
              <a:buNone/>
            </a:pPr>
            <a:r>
              <a:rPr lang="en-US" b="1" dirty="0" err="1">
                <a:solidFill>
                  <a:srgbClr val="FF0000"/>
                </a:solidFill>
              </a:rPr>
              <a:t>Php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PHP is an open-source server-side scripting language that many </a:t>
            </a:r>
            <a:r>
              <a:rPr lang="en-US" sz="2200" dirty="0" err="1">
                <a:solidFill>
                  <a:srgbClr val="002060"/>
                </a:solidFill>
              </a:rPr>
              <a:t>devs</a:t>
            </a:r>
            <a:r>
              <a:rPr lang="en-US" sz="2200" dirty="0">
                <a:solidFill>
                  <a:srgbClr val="002060"/>
                </a:solidFill>
              </a:rPr>
              <a:t> use for web development.</a:t>
            </a:r>
          </a:p>
          <a:p>
            <a:r>
              <a:rPr lang="en-US" sz="2200" dirty="0">
                <a:solidFill>
                  <a:srgbClr val="002060"/>
                </a:solidFill>
              </a:rPr>
              <a:t>It is used for creating GUI.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DOMAIN</a:t>
            </a:r>
          </a:p>
        </p:txBody>
      </p:sp>
      <p:pic>
        <p:nvPicPr>
          <p:cNvPr id="4" name="Content Placeholder 3" descr="Web-Developmen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9512" y="1556792"/>
            <a:ext cx="8784976" cy="51300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ownload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4282" y="1571612"/>
            <a:ext cx="4286280" cy="471490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Web development</a:t>
            </a:r>
            <a:r>
              <a:rPr lang="en-US" dirty="0">
                <a:solidFill>
                  <a:srgbClr val="990000"/>
                </a:solidFill>
              </a:rPr>
              <a:t> is the work involved in developing a website for the Internet.</a:t>
            </a:r>
          </a:p>
          <a:p>
            <a:r>
              <a:rPr lang="en-US" dirty="0">
                <a:solidFill>
                  <a:srgbClr val="FF9900"/>
                </a:solidFill>
              </a:rPr>
              <a:t>Web development can range from developing a simple single static page of plain text to complex web applications, electronic businesses and social network services.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F4D9FA-D52D-C8D8-39C6-18EEEED78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6423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1E1476-7C9D-C66C-9CF6-F22967D46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3616"/>
            <a:ext cx="9144000" cy="32156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_history_of_web_design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71868" y="-34724"/>
            <a:ext cx="5572132" cy="6858000"/>
          </a:xfrm>
        </p:spPr>
      </p:pic>
      <p:sp>
        <p:nvSpPr>
          <p:cNvPr id="5" name="TextBox 4"/>
          <p:cNvSpPr txBox="1"/>
          <p:nvPr/>
        </p:nvSpPr>
        <p:spPr>
          <a:xfrm>
            <a:off x="571472" y="2786058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 Black" pitchFamily="34" charset="0"/>
              </a:rPr>
              <a:t>HISTORY OF WEB TECHNOLOGY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TYPES OF WEB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three types of web development:-</a:t>
            </a:r>
          </a:p>
          <a:p>
            <a:pPr marL="514350" indent="-514350">
              <a:buAutoNum type="arabicPeriod"/>
            </a:pPr>
            <a:r>
              <a:rPr lang="en-US" dirty="0"/>
              <a:t>Front end web development.</a:t>
            </a:r>
          </a:p>
          <a:p>
            <a:pPr marL="514350" indent="-514350">
              <a:buAutoNum type="arabicPeriod"/>
            </a:pPr>
            <a:r>
              <a:rPr lang="en-US" dirty="0"/>
              <a:t>Back end web development.</a:t>
            </a:r>
          </a:p>
          <a:p>
            <a:pPr marL="514350" indent="-514350">
              <a:buAutoNum type="arabicPeriod"/>
            </a:pPr>
            <a:r>
              <a:rPr lang="en-US" dirty="0"/>
              <a:t>Full Stack web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Untitled-48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ront-end-developer-skill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iM7NbQWsAUT3BB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4799" y="0"/>
            <a:ext cx="9148799" cy="6858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467</TotalTime>
  <Words>421</Words>
  <Application>Microsoft Office PowerPoint</Application>
  <PresentationFormat>On-screen Show (4:3)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Georgia</vt:lpstr>
      <vt:lpstr>Wingdings</vt:lpstr>
      <vt:lpstr>Wingdings 2</vt:lpstr>
      <vt:lpstr>Civic</vt:lpstr>
      <vt:lpstr>MINI PROJECT</vt:lpstr>
      <vt:lpstr>DOMAIN</vt:lpstr>
      <vt:lpstr>PowerPoint Presentation</vt:lpstr>
      <vt:lpstr>PowerPoint Presentation</vt:lpstr>
      <vt:lpstr>PowerPoint Presentation</vt:lpstr>
      <vt:lpstr>TYPES OF WEB DEVELOPMENT</vt:lpstr>
      <vt:lpstr>PowerPoint Presentation</vt:lpstr>
      <vt:lpstr>PowerPoint Presentation</vt:lpstr>
      <vt:lpstr>PowerPoint Presentation</vt:lpstr>
      <vt:lpstr>FULL STACK DEVELOPMENT</vt:lpstr>
      <vt:lpstr>PowerPoint Presentation</vt:lpstr>
      <vt:lpstr>STATISTICS</vt:lpstr>
      <vt:lpstr>PowerPoint Presentation</vt:lpstr>
      <vt:lpstr>WEB DEVELOPER</vt:lpstr>
      <vt:lpstr>WEB DESIGNER</vt:lpstr>
      <vt:lpstr>DOMAINS WE WOULD USE IN OUR PROJECT</vt:lpstr>
      <vt:lpstr>HTML AND CSS</vt:lpstr>
      <vt:lpstr>JavaScript and Bootstrap</vt:lpstr>
      <vt:lpstr>React JS , MySQL, php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dc:creator>ADMIN</dc:creator>
  <cp:lastModifiedBy>Sukshith Gurugubelli</cp:lastModifiedBy>
  <cp:revision>26</cp:revision>
  <dcterms:created xsi:type="dcterms:W3CDTF">2022-07-19T13:46:35Z</dcterms:created>
  <dcterms:modified xsi:type="dcterms:W3CDTF">2022-07-24T07:17:18Z</dcterms:modified>
</cp:coreProperties>
</file>