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264" r:id="rId4"/>
    <p:sldId id="263" r:id="rId5"/>
    <p:sldId id="274" r:id="rId6"/>
    <p:sldId id="265" r:id="rId7"/>
    <p:sldId id="275" r:id="rId8"/>
    <p:sldId id="270" r:id="rId9"/>
    <p:sldId id="280" r:id="rId10"/>
    <p:sldId id="281" r:id="rId11"/>
    <p:sldId id="273" r:id="rId12"/>
    <p:sldId id="276" r:id="rId13"/>
    <p:sldId id="272" r:id="rId14"/>
    <p:sldId id="279" r:id="rId15"/>
    <p:sldId id="277" r:id="rId16"/>
    <p:sldId id="278" r:id="rId17"/>
    <p:sldId id="282" r:id="rId18"/>
    <p:sldId id="284" r:id="rId19"/>
    <p:sldId id="288" r:id="rId20"/>
    <p:sldId id="283" r:id="rId21"/>
    <p:sldId id="266" r:id="rId22"/>
    <p:sldId id="267" r:id="rId23"/>
    <p:sldId id="268"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81961" autoAdjust="0"/>
  </p:normalViewPr>
  <p:slideViewPr>
    <p:cSldViewPr snapToGrid="0">
      <p:cViewPr varScale="1">
        <p:scale>
          <a:sx n="75" d="100"/>
          <a:sy n="75" d="100"/>
        </p:scale>
        <p:origin x="8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32B271-6CD6-4C64-AA71-9A7B9039FAE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E8F64EB-1D74-4718-B303-2DAE70C0D3AE}">
      <dgm:prSet phldrT="[Text]"/>
      <dgm:spPr/>
      <dgm:t>
        <a:bodyPr/>
        <a:lstStyle/>
        <a:p>
          <a:r>
            <a:rPr lang="en-US" dirty="0"/>
            <a:t>PROBLEM STATEMENT</a:t>
          </a:r>
        </a:p>
      </dgm:t>
    </dgm:pt>
    <dgm:pt modelId="{7940EE21-16BF-4C14-8424-8A1CFD64BB13}" type="parTrans" cxnId="{9E371EBC-426D-4A45-A1DC-FFDDE3E98B46}">
      <dgm:prSet/>
      <dgm:spPr/>
      <dgm:t>
        <a:bodyPr/>
        <a:lstStyle/>
        <a:p>
          <a:endParaRPr lang="en-US"/>
        </a:p>
      </dgm:t>
    </dgm:pt>
    <dgm:pt modelId="{ECF8842D-1A05-48A4-88C6-6261DCEDD1F7}" type="sibTrans" cxnId="{9E371EBC-426D-4A45-A1DC-FFDDE3E98B46}">
      <dgm:prSet/>
      <dgm:spPr/>
      <dgm:t>
        <a:bodyPr/>
        <a:lstStyle/>
        <a:p>
          <a:endParaRPr lang="en-US"/>
        </a:p>
      </dgm:t>
    </dgm:pt>
    <dgm:pt modelId="{8DBB5171-BB52-4606-8BB2-BA10914758CB}">
      <dgm:prSet phldrT="[Text]"/>
      <dgm:spPr/>
      <dgm:t>
        <a:bodyPr/>
        <a:lstStyle/>
        <a:p>
          <a:r>
            <a:rPr lang="en-US" dirty="0"/>
            <a:t>Many important records at ASU are still handwritten</a:t>
          </a:r>
        </a:p>
      </dgm:t>
    </dgm:pt>
    <dgm:pt modelId="{38813510-1949-4A8D-B8D0-0A6613224B63}" type="parTrans" cxnId="{27EFB89D-9D56-41EB-8C22-4EC976928300}">
      <dgm:prSet/>
      <dgm:spPr/>
      <dgm:t>
        <a:bodyPr/>
        <a:lstStyle/>
        <a:p>
          <a:endParaRPr lang="en-US"/>
        </a:p>
      </dgm:t>
    </dgm:pt>
    <dgm:pt modelId="{991E6C66-186A-49B8-9B0B-715F626DD23F}" type="sibTrans" cxnId="{27EFB89D-9D56-41EB-8C22-4EC976928300}">
      <dgm:prSet/>
      <dgm:spPr/>
      <dgm:t>
        <a:bodyPr/>
        <a:lstStyle/>
        <a:p>
          <a:endParaRPr lang="en-US"/>
        </a:p>
      </dgm:t>
    </dgm:pt>
    <dgm:pt modelId="{F732B953-EDC8-41FA-8BF8-12B0949975A6}">
      <dgm:prSet phldrT="[Text]"/>
      <dgm:spPr/>
      <dgm:t>
        <a:bodyPr/>
        <a:lstStyle/>
        <a:p>
          <a:r>
            <a:rPr lang="en-US" dirty="0"/>
            <a:t>There is a need to automatically digitize handwritten documents in ASU accurately, effectively </a:t>
          </a:r>
          <a:r>
            <a:rPr lang="en-US"/>
            <a:t>and easily</a:t>
          </a:r>
          <a:endParaRPr lang="en-US" dirty="0"/>
        </a:p>
      </dgm:t>
    </dgm:pt>
    <dgm:pt modelId="{6880A05A-2E27-4715-8895-6053F1C58BA8}" type="sibTrans" cxnId="{138D3E42-0BD5-4115-85AC-A523C81B2994}">
      <dgm:prSet/>
      <dgm:spPr/>
      <dgm:t>
        <a:bodyPr/>
        <a:lstStyle/>
        <a:p>
          <a:endParaRPr lang="en-US"/>
        </a:p>
      </dgm:t>
    </dgm:pt>
    <dgm:pt modelId="{828E7168-415C-445A-8A64-43A4A037E778}" type="parTrans" cxnId="{138D3E42-0BD5-4115-85AC-A523C81B2994}">
      <dgm:prSet/>
      <dgm:spPr/>
      <dgm:t>
        <a:bodyPr/>
        <a:lstStyle/>
        <a:p>
          <a:endParaRPr lang="en-US"/>
        </a:p>
      </dgm:t>
    </dgm:pt>
    <dgm:pt modelId="{6EB39895-583F-48E8-B0DF-ED460CE7AA80}">
      <dgm:prSet phldrT="[Text]"/>
      <dgm:spPr/>
      <dgm:t>
        <a:bodyPr/>
        <a:lstStyle/>
        <a:p>
          <a:pPr>
            <a:buFont typeface="+mj-lt"/>
            <a:buAutoNum type="arabicPeriod"/>
          </a:pPr>
          <a:r>
            <a:rPr lang="en-US" dirty="0"/>
            <a:t>class/lab notes</a:t>
          </a:r>
        </a:p>
      </dgm:t>
    </dgm:pt>
    <dgm:pt modelId="{11F19BA8-7FA5-4519-8577-3AA5FF2A6996}" type="parTrans" cxnId="{37FD3A9E-4E67-4E93-A5E7-8620C5FDEED3}">
      <dgm:prSet/>
      <dgm:spPr/>
      <dgm:t>
        <a:bodyPr/>
        <a:lstStyle/>
        <a:p>
          <a:endParaRPr lang="en-US"/>
        </a:p>
      </dgm:t>
    </dgm:pt>
    <dgm:pt modelId="{05D80ED5-8E4D-416E-99B8-ECF6E9083050}" type="sibTrans" cxnId="{37FD3A9E-4E67-4E93-A5E7-8620C5FDEED3}">
      <dgm:prSet/>
      <dgm:spPr/>
      <dgm:t>
        <a:bodyPr/>
        <a:lstStyle/>
        <a:p>
          <a:endParaRPr lang="en-US"/>
        </a:p>
      </dgm:t>
    </dgm:pt>
    <dgm:pt modelId="{BD69AD1D-1419-4B7F-A7FA-0C3F7EBB07C7}">
      <dgm:prSet phldrT="[Text]"/>
      <dgm:spPr/>
      <dgm:t>
        <a:bodyPr/>
        <a:lstStyle/>
        <a:p>
          <a:pPr>
            <a:buFont typeface="+mj-lt"/>
            <a:buAutoNum type="arabicPeriod"/>
          </a:pPr>
          <a:r>
            <a:rPr lang="en-US" dirty="0"/>
            <a:t>quick calculations</a:t>
          </a:r>
        </a:p>
      </dgm:t>
    </dgm:pt>
    <dgm:pt modelId="{358EFDF9-A0A5-4CDA-96AB-5D863C846D63}" type="parTrans" cxnId="{729A15B2-47C4-4DDF-A29C-DCC230A595C1}">
      <dgm:prSet/>
      <dgm:spPr/>
      <dgm:t>
        <a:bodyPr/>
        <a:lstStyle/>
        <a:p>
          <a:endParaRPr lang="en-US"/>
        </a:p>
      </dgm:t>
    </dgm:pt>
    <dgm:pt modelId="{5374B229-94B6-4A27-95AA-3FEB7F2C1097}" type="sibTrans" cxnId="{729A15B2-47C4-4DDF-A29C-DCC230A595C1}">
      <dgm:prSet/>
      <dgm:spPr/>
      <dgm:t>
        <a:bodyPr/>
        <a:lstStyle/>
        <a:p>
          <a:endParaRPr lang="en-US"/>
        </a:p>
      </dgm:t>
    </dgm:pt>
    <dgm:pt modelId="{FC5AC752-DF3E-43E6-949D-BDDADEE79A35}">
      <dgm:prSet phldrT="[Text]"/>
      <dgm:spPr/>
      <dgm:t>
        <a:bodyPr/>
        <a:lstStyle/>
        <a:p>
          <a:pPr>
            <a:buFont typeface="+mj-lt"/>
            <a:buAutoNum type="arabicPeriod"/>
          </a:pPr>
          <a:r>
            <a:rPr lang="en-US" dirty="0"/>
            <a:t>handwritten tests and essays</a:t>
          </a:r>
        </a:p>
      </dgm:t>
    </dgm:pt>
    <dgm:pt modelId="{C3D625BB-0E58-4533-850A-79FA6318BF1E}" type="parTrans" cxnId="{E7948622-F452-4A08-A7B8-249290D22D05}">
      <dgm:prSet/>
      <dgm:spPr/>
      <dgm:t>
        <a:bodyPr/>
        <a:lstStyle/>
        <a:p>
          <a:endParaRPr lang="en-US"/>
        </a:p>
      </dgm:t>
    </dgm:pt>
    <dgm:pt modelId="{75B017C0-500E-4A70-8DAC-5040E5288D71}" type="sibTrans" cxnId="{E7948622-F452-4A08-A7B8-249290D22D05}">
      <dgm:prSet/>
      <dgm:spPr/>
      <dgm:t>
        <a:bodyPr/>
        <a:lstStyle/>
        <a:p>
          <a:endParaRPr lang="en-US"/>
        </a:p>
      </dgm:t>
    </dgm:pt>
    <dgm:pt modelId="{B6B99965-3DFB-4CA7-80A0-16EE79AC769E}">
      <dgm:prSet phldrT="[Text]"/>
      <dgm:spPr/>
      <dgm:t>
        <a:bodyPr/>
        <a:lstStyle/>
        <a:p>
          <a:pPr>
            <a:buFont typeface="+mj-lt"/>
            <a:buAutoNum type="arabicPeriod"/>
          </a:pPr>
          <a:r>
            <a:rPr lang="en-US" dirty="0"/>
            <a:t>research material</a:t>
          </a:r>
        </a:p>
      </dgm:t>
    </dgm:pt>
    <dgm:pt modelId="{7C5EA111-6BB6-4F11-AE3E-DC520A50FF7D}" type="parTrans" cxnId="{06F8C70E-F0D8-4775-97EC-5CA7FD35EFB3}">
      <dgm:prSet/>
      <dgm:spPr/>
      <dgm:t>
        <a:bodyPr/>
        <a:lstStyle/>
        <a:p>
          <a:endParaRPr lang="en-US"/>
        </a:p>
      </dgm:t>
    </dgm:pt>
    <dgm:pt modelId="{5E8E2326-CB5D-4BEC-A572-C7617E2A58BD}" type="sibTrans" cxnId="{06F8C70E-F0D8-4775-97EC-5CA7FD35EFB3}">
      <dgm:prSet/>
      <dgm:spPr/>
      <dgm:t>
        <a:bodyPr/>
        <a:lstStyle/>
        <a:p>
          <a:endParaRPr lang="en-US"/>
        </a:p>
      </dgm:t>
    </dgm:pt>
    <dgm:pt modelId="{E6560F87-3F06-4128-8FF7-B05B6D863A08}">
      <dgm:prSet phldrT="[Text]"/>
      <dgm:spPr/>
      <dgm:t>
        <a:bodyPr/>
        <a:lstStyle/>
        <a:p>
          <a:pPr>
            <a:buFont typeface="+mj-lt"/>
            <a:buAutoNum type="arabicPeriod"/>
          </a:pPr>
          <a:r>
            <a:rPr lang="en-US" dirty="0"/>
            <a:t>archival records</a:t>
          </a:r>
        </a:p>
      </dgm:t>
    </dgm:pt>
    <dgm:pt modelId="{138BCF60-9423-4814-9302-5806DC035BCD}" type="parTrans" cxnId="{0B99662C-85F2-4C02-B791-C5E763DFFED5}">
      <dgm:prSet/>
      <dgm:spPr/>
      <dgm:t>
        <a:bodyPr/>
        <a:lstStyle/>
        <a:p>
          <a:endParaRPr lang="en-US"/>
        </a:p>
      </dgm:t>
    </dgm:pt>
    <dgm:pt modelId="{792469B5-79B5-40A4-9287-DCB1C79F504B}" type="sibTrans" cxnId="{0B99662C-85F2-4C02-B791-C5E763DFFED5}">
      <dgm:prSet/>
      <dgm:spPr/>
      <dgm:t>
        <a:bodyPr/>
        <a:lstStyle/>
        <a:p>
          <a:endParaRPr lang="en-US"/>
        </a:p>
      </dgm:t>
    </dgm:pt>
    <dgm:pt modelId="{B82DB65E-AC03-42D7-8BF0-2081C812FD9D}">
      <dgm:prSet phldrT="[Text]"/>
      <dgm:spPr/>
      <dgm:t>
        <a:bodyPr/>
        <a:lstStyle/>
        <a:p>
          <a:pPr>
            <a:buFont typeface="+mj-lt"/>
            <a:buAutoNum type="arabicPeriod"/>
          </a:pPr>
          <a:r>
            <a:rPr lang="en-US" dirty="0"/>
            <a:t>administrative forms</a:t>
          </a:r>
        </a:p>
      </dgm:t>
    </dgm:pt>
    <dgm:pt modelId="{5BFEB87D-862A-4EF2-BA4D-63E11D26CC2C}" type="parTrans" cxnId="{60D917FD-2A3C-4A0F-95DE-ECE9A7083FB0}">
      <dgm:prSet/>
      <dgm:spPr/>
      <dgm:t>
        <a:bodyPr/>
        <a:lstStyle/>
        <a:p>
          <a:endParaRPr lang="en-US"/>
        </a:p>
      </dgm:t>
    </dgm:pt>
    <dgm:pt modelId="{804C8759-4F3E-4479-AD10-E14B9D7BA6CC}" type="sibTrans" cxnId="{60D917FD-2A3C-4A0F-95DE-ECE9A7083FB0}">
      <dgm:prSet/>
      <dgm:spPr/>
      <dgm:t>
        <a:bodyPr/>
        <a:lstStyle/>
        <a:p>
          <a:endParaRPr lang="en-US"/>
        </a:p>
      </dgm:t>
    </dgm:pt>
    <dgm:pt modelId="{E87D0A40-6ABD-4F1F-82F8-2BD482A8151B}" type="pres">
      <dgm:prSet presAssocID="{DF32B271-6CD6-4C64-AA71-9A7B9039FAE1}" presName="linear" presStyleCnt="0">
        <dgm:presLayoutVars>
          <dgm:dir/>
          <dgm:animLvl val="lvl"/>
          <dgm:resizeHandles val="exact"/>
        </dgm:presLayoutVars>
      </dgm:prSet>
      <dgm:spPr/>
    </dgm:pt>
    <dgm:pt modelId="{69B73EEC-590E-4C11-B915-8AD84ECEBB01}" type="pres">
      <dgm:prSet presAssocID="{DE8F64EB-1D74-4718-B303-2DAE70C0D3AE}" presName="parentLin" presStyleCnt="0"/>
      <dgm:spPr/>
    </dgm:pt>
    <dgm:pt modelId="{6EAB2D10-8AE7-45A7-8620-9B0AB7CF1230}" type="pres">
      <dgm:prSet presAssocID="{DE8F64EB-1D74-4718-B303-2DAE70C0D3AE}" presName="parentLeftMargin" presStyleLbl="node1" presStyleIdx="0" presStyleCnt="1"/>
      <dgm:spPr/>
    </dgm:pt>
    <dgm:pt modelId="{13E7F091-A5EF-4346-A6FC-2DC30B89699C}" type="pres">
      <dgm:prSet presAssocID="{DE8F64EB-1D74-4718-B303-2DAE70C0D3AE}" presName="parentText" presStyleLbl="node1" presStyleIdx="0" presStyleCnt="1">
        <dgm:presLayoutVars>
          <dgm:chMax val="0"/>
          <dgm:bulletEnabled val="1"/>
        </dgm:presLayoutVars>
      </dgm:prSet>
      <dgm:spPr/>
    </dgm:pt>
    <dgm:pt modelId="{DD828CD5-9A53-4AF0-A481-213684BEC3C3}" type="pres">
      <dgm:prSet presAssocID="{DE8F64EB-1D74-4718-B303-2DAE70C0D3AE}" presName="negativeSpace" presStyleCnt="0"/>
      <dgm:spPr/>
    </dgm:pt>
    <dgm:pt modelId="{BF7DA41C-4A68-45E3-8BC9-34F918229C4E}" type="pres">
      <dgm:prSet presAssocID="{DE8F64EB-1D74-4718-B303-2DAE70C0D3AE}" presName="childText" presStyleLbl="conFgAcc1" presStyleIdx="0" presStyleCnt="1">
        <dgm:presLayoutVars>
          <dgm:bulletEnabled val="1"/>
        </dgm:presLayoutVars>
      </dgm:prSet>
      <dgm:spPr/>
    </dgm:pt>
  </dgm:ptLst>
  <dgm:cxnLst>
    <dgm:cxn modelId="{06F8C70E-F0D8-4775-97EC-5CA7FD35EFB3}" srcId="{8DBB5171-BB52-4606-8BB2-BA10914758CB}" destId="{B6B99965-3DFB-4CA7-80A0-16EE79AC769E}" srcOrd="3" destOrd="0" parTransId="{7C5EA111-6BB6-4F11-AE3E-DC520A50FF7D}" sibTransId="{5E8E2326-CB5D-4BEC-A572-C7617E2A58BD}"/>
    <dgm:cxn modelId="{E7948622-F452-4A08-A7B8-249290D22D05}" srcId="{8DBB5171-BB52-4606-8BB2-BA10914758CB}" destId="{FC5AC752-DF3E-43E6-949D-BDDADEE79A35}" srcOrd="2" destOrd="0" parTransId="{C3D625BB-0E58-4533-850A-79FA6318BF1E}" sibTransId="{75B017C0-500E-4A70-8DAC-5040E5288D71}"/>
    <dgm:cxn modelId="{0B99662C-85F2-4C02-B791-C5E763DFFED5}" srcId="{8DBB5171-BB52-4606-8BB2-BA10914758CB}" destId="{E6560F87-3F06-4128-8FF7-B05B6D863A08}" srcOrd="4" destOrd="0" parTransId="{138BCF60-9423-4814-9302-5806DC035BCD}" sibTransId="{792469B5-79B5-40A4-9287-DCB1C79F504B}"/>
    <dgm:cxn modelId="{B81F5560-0C3C-4D76-9496-A224EFB582D7}" type="presOf" srcId="{F732B953-EDC8-41FA-8BF8-12B0949975A6}" destId="{BF7DA41C-4A68-45E3-8BC9-34F918229C4E}" srcOrd="0" destOrd="7" presId="urn:microsoft.com/office/officeart/2005/8/layout/list1"/>
    <dgm:cxn modelId="{138D3E42-0BD5-4115-85AC-A523C81B2994}" srcId="{DE8F64EB-1D74-4718-B303-2DAE70C0D3AE}" destId="{F732B953-EDC8-41FA-8BF8-12B0949975A6}" srcOrd="1" destOrd="0" parTransId="{828E7168-415C-445A-8A64-43A4A037E778}" sibTransId="{6880A05A-2E27-4715-8895-6053F1C58BA8}"/>
    <dgm:cxn modelId="{6BFCE847-2BDA-486A-BA35-FFB902EDE9AF}" type="presOf" srcId="{DF32B271-6CD6-4C64-AA71-9A7B9039FAE1}" destId="{E87D0A40-6ABD-4F1F-82F8-2BD482A8151B}" srcOrd="0" destOrd="0" presId="urn:microsoft.com/office/officeart/2005/8/layout/list1"/>
    <dgm:cxn modelId="{C2E1CF51-ABFC-4BFC-B9C1-01D7ED9026A1}" type="presOf" srcId="{FC5AC752-DF3E-43E6-949D-BDDADEE79A35}" destId="{BF7DA41C-4A68-45E3-8BC9-34F918229C4E}" srcOrd="0" destOrd="3" presId="urn:microsoft.com/office/officeart/2005/8/layout/list1"/>
    <dgm:cxn modelId="{70074252-C158-46EB-B828-282E98029855}" type="presOf" srcId="{8DBB5171-BB52-4606-8BB2-BA10914758CB}" destId="{BF7DA41C-4A68-45E3-8BC9-34F918229C4E}" srcOrd="0" destOrd="0" presId="urn:microsoft.com/office/officeart/2005/8/layout/list1"/>
    <dgm:cxn modelId="{037A8F80-260F-4B06-A76B-75F417365DD7}" type="presOf" srcId="{E6560F87-3F06-4128-8FF7-B05B6D863A08}" destId="{BF7DA41C-4A68-45E3-8BC9-34F918229C4E}" srcOrd="0" destOrd="5" presId="urn:microsoft.com/office/officeart/2005/8/layout/list1"/>
    <dgm:cxn modelId="{E8315386-EBF4-44F3-B1E2-CBC78D6010B8}" type="presOf" srcId="{B6B99965-3DFB-4CA7-80A0-16EE79AC769E}" destId="{BF7DA41C-4A68-45E3-8BC9-34F918229C4E}" srcOrd="0" destOrd="4" presId="urn:microsoft.com/office/officeart/2005/8/layout/list1"/>
    <dgm:cxn modelId="{EC058B86-297B-4ABC-B2F7-FD2A55270F33}" type="presOf" srcId="{6EB39895-583F-48E8-B0DF-ED460CE7AA80}" destId="{BF7DA41C-4A68-45E3-8BC9-34F918229C4E}" srcOrd="0" destOrd="1" presId="urn:microsoft.com/office/officeart/2005/8/layout/list1"/>
    <dgm:cxn modelId="{27EFB89D-9D56-41EB-8C22-4EC976928300}" srcId="{DE8F64EB-1D74-4718-B303-2DAE70C0D3AE}" destId="{8DBB5171-BB52-4606-8BB2-BA10914758CB}" srcOrd="0" destOrd="0" parTransId="{38813510-1949-4A8D-B8D0-0A6613224B63}" sibTransId="{991E6C66-186A-49B8-9B0B-715F626DD23F}"/>
    <dgm:cxn modelId="{37FD3A9E-4E67-4E93-A5E7-8620C5FDEED3}" srcId="{8DBB5171-BB52-4606-8BB2-BA10914758CB}" destId="{6EB39895-583F-48E8-B0DF-ED460CE7AA80}" srcOrd="0" destOrd="0" parTransId="{11F19BA8-7FA5-4519-8577-3AA5FF2A6996}" sibTransId="{05D80ED5-8E4D-416E-99B8-ECF6E9083050}"/>
    <dgm:cxn modelId="{3F1DB2AC-BC49-42C4-97B3-4A2547E709A9}" type="presOf" srcId="{BD69AD1D-1419-4B7F-A7FA-0C3F7EBB07C7}" destId="{BF7DA41C-4A68-45E3-8BC9-34F918229C4E}" srcOrd="0" destOrd="2" presId="urn:microsoft.com/office/officeart/2005/8/layout/list1"/>
    <dgm:cxn modelId="{729A15B2-47C4-4DDF-A29C-DCC230A595C1}" srcId="{8DBB5171-BB52-4606-8BB2-BA10914758CB}" destId="{BD69AD1D-1419-4B7F-A7FA-0C3F7EBB07C7}" srcOrd="1" destOrd="0" parTransId="{358EFDF9-A0A5-4CDA-96AB-5D863C846D63}" sibTransId="{5374B229-94B6-4A27-95AA-3FEB7F2C1097}"/>
    <dgm:cxn modelId="{9E371EBC-426D-4A45-A1DC-FFDDE3E98B46}" srcId="{DF32B271-6CD6-4C64-AA71-9A7B9039FAE1}" destId="{DE8F64EB-1D74-4718-B303-2DAE70C0D3AE}" srcOrd="0" destOrd="0" parTransId="{7940EE21-16BF-4C14-8424-8A1CFD64BB13}" sibTransId="{ECF8842D-1A05-48A4-88C6-6261DCEDD1F7}"/>
    <dgm:cxn modelId="{822880C2-605E-4184-AC31-7C8DC755B1DA}" type="presOf" srcId="{B82DB65E-AC03-42D7-8BF0-2081C812FD9D}" destId="{BF7DA41C-4A68-45E3-8BC9-34F918229C4E}" srcOrd="0" destOrd="6" presId="urn:microsoft.com/office/officeart/2005/8/layout/list1"/>
    <dgm:cxn modelId="{462072CB-B3FB-473E-96D6-F6E27B42C1FE}" type="presOf" srcId="{DE8F64EB-1D74-4718-B303-2DAE70C0D3AE}" destId="{13E7F091-A5EF-4346-A6FC-2DC30B89699C}" srcOrd="1" destOrd="0" presId="urn:microsoft.com/office/officeart/2005/8/layout/list1"/>
    <dgm:cxn modelId="{A66C06F9-1004-4C32-9D6E-F6254FBB1ACF}" type="presOf" srcId="{DE8F64EB-1D74-4718-B303-2DAE70C0D3AE}" destId="{6EAB2D10-8AE7-45A7-8620-9B0AB7CF1230}" srcOrd="0" destOrd="0" presId="urn:microsoft.com/office/officeart/2005/8/layout/list1"/>
    <dgm:cxn modelId="{60D917FD-2A3C-4A0F-95DE-ECE9A7083FB0}" srcId="{8DBB5171-BB52-4606-8BB2-BA10914758CB}" destId="{B82DB65E-AC03-42D7-8BF0-2081C812FD9D}" srcOrd="5" destOrd="0" parTransId="{5BFEB87D-862A-4EF2-BA4D-63E11D26CC2C}" sibTransId="{804C8759-4F3E-4479-AD10-E14B9D7BA6CC}"/>
    <dgm:cxn modelId="{D91D2272-69DC-4092-A730-A66128A38D1A}" type="presParOf" srcId="{E87D0A40-6ABD-4F1F-82F8-2BD482A8151B}" destId="{69B73EEC-590E-4C11-B915-8AD84ECEBB01}" srcOrd="0" destOrd="0" presId="urn:microsoft.com/office/officeart/2005/8/layout/list1"/>
    <dgm:cxn modelId="{CC0954E3-FBD1-490B-863E-1CF65CC350B4}" type="presParOf" srcId="{69B73EEC-590E-4C11-B915-8AD84ECEBB01}" destId="{6EAB2D10-8AE7-45A7-8620-9B0AB7CF1230}" srcOrd="0" destOrd="0" presId="urn:microsoft.com/office/officeart/2005/8/layout/list1"/>
    <dgm:cxn modelId="{6E1110A0-FA72-4135-A55B-C6FF5802FCF6}" type="presParOf" srcId="{69B73EEC-590E-4C11-B915-8AD84ECEBB01}" destId="{13E7F091-A5EF-4346-A6FC-2DC30B89699C}" srcOrd="1" destOrd="0" presId="urn:microsoft.com/office/officeart/2005/8/layout/list1"/>
    <dgm:cxn modelId="{63F2B6E1-FEC4-472D-8DD2-99B136503479}" type="presParOf" srcId="{E87D0A40-6ABD-4F1F-82F8-2BD482A8151B}" destId="{DD828CD5-9A53-4AF0-A481-213684BEC3C3}" srcOrd="1" destOrd="0" presId="urn:microsoft.com/office/officeart/2005/8/layout/list1"/>
    <dgm:cxn modelId="{DE891482-AFB0-42A3-8E7F-0CA95F7D1C9D}" type="presParOf" srcId="{E87D0A40-6ABD-4F1F-82F8-2BD482A8151B}" destId="{BF7DA41C-4A68-45E3-8BC9-34F918229C4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B9F5DD0-53CB-4168-B39D-0B6E6F22029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167409B-8B29-4E28-BC98-335DA0614DCE}">
      <dgm:prSet phldrT="[Text]"/>
      <dgm:spPr/>
      <dgm:t>
        <a:bodyPr/>
        <a:lstStyle/>
        <a:p>
          <a:r>
            <a:rPr lang="en-US" dirty="0"/>
            <a:t>Multilingual support</a:t>
          </a:r>
        </a:p>
      </dgm:t>
    </dgm:pt>
    <dgm:pt modelId="{9B86BB1F-0907-4F63-BA59-19B854ED9C28}" type="parTrans" cxnId="{55A6C111-0C48-4876-9A2B-110FB3E627C1}">
      <dgm:prSet/>
      <dgm:spPr/>
      <dgm:t>
        <a:bodyPr/>
        <a:lstStyle/>
        <a:p>
          <a:endParaRPr lang="en-US"/>
        </a:p>
      </dgm:t>
    </dgm:pt>
    <dgm:pt modelId="{0B1CAE52-7864-45EF-8C73-E47B0C270823}" type="sibTrans" cxnId="{55A6C111-0C48-4876-9A2B-110FB3E627C1}">
      <dgm:prSet/>
      <dgm:spPr/>
      <dgm:t>
        <a:bodyPr/>
        <a:lstStyle/>
        <a:p>
          <a:endParaRPr lang="en-US"/>
        </a:p>
      </dgm:t>
    </dgm:pt>
    <dgm:pt modelId="{9BA612F5-96C9-49D5-8E15-81FB85B05544}">
      <dgm:prSet phldrT="[Text]"/>
      <dgm:spPr/>
      <dgm:t>
        <a:bodyPr/>
        <a:lstStyle/>
        <a:p>
          <a:r>
            <a:rPr lang="en-US" dirty="0"/>
            <a:t>Extend solution to understand handwriting in multiple different languages – not just English</a:t>
          </a:r>
        </a:p>
      </dgm:t>
    </dgm:pt>
    <dgm:pt modelId="{872128CF-DF4B-4A53-9F3A-D41B4F8B0E00}" type="parTrans" cxnId="{A5D6A6B4-591D-41B4-8CFC-0FA913401775}">
      <dgm:prSet/>
      <dgm:spPr/>
      <dgm:t>
        <a:bodyPr/>
        <a:lstStyle/>
        <a:p>
          <a:endParaRPr lang="en-US"/>
        </a:p>
      </dgm:t>
    </dgm:pt>
    <dgm:pt modelId="{27A0D894-D151-4435-9A8C-F533539CD63C}" type="sibTrans" cxnId="{A5D6A6B4-591D-41B4-8CFC-0FA913401775}">
      <dgm:prSet/>
      <dgm:spPr/>
      <dgm:t>
        <a:bodyPr/>
        <a:lstStyle/>
        <a:p>
          <a:endParaRPr lang="en-US"/>
        </a:p>
      </dgm:t>
    </dgm:pt>
    <dgm:pt modelId="{B3F8768E-A5AA-4942-A8CD-6383284C2950}">
      <dgm:prSet phldrT="[Text]"/>
      <dgm:spPr/>
      <dgm:t>
        <a:bodyPr/>
        <a:lstStyle/>
        <a:p>
          <a:r>
            <a:rPr lang="en-US" dirty="0"/>
            <a:t>Infrastructure</a:t>
          </a:r>
        </a:p>
      </dgm:t>
    </dgm:pt>
    <dgm:pt modelId="{18B99CA2-57A3-4F8E-91DD-0F11750D739B}" type="parTrans" cxnId="{03AC86A8-2B3E-403D-881C-EC14CA8BF9EF}">
      <dgm:prSet/>
      <dgm:spPr/>
      <dgm:t>
        <a:bodyPr/>
        <a:lstStyle/>
        <a:p>
          <a:endParaRPr lang="en-US"/>
        </a:p>
      </dgm:t>
    </dgm:pt>
    <dgm:pt modelId="{ABB016E1-50EA-473D-A368-EB446D6E15AF}" type="sibTrans" cxnId="{03AC86A8-2B3E-403D-881C-EC14CA8BF9EF}">
      <dgm:prSet/>
      <dgm:spPr/>
      <dgm:t>
        <a:bodyPr/>
        <a:lstStyle/>
        <a:p>
          <a:endParaRPr lang="en-US"/>
        </a:p>
      </dgm:t>
    </dgm:pt>
    <dgm:pt modelId="{F63BD841-5EE4-4B16-BF46-F40E56DA410A}">
      <dgm:prSet phldrT="[Text]"/>
      <dgm:spPr/>
      <dgm:t>
        <a:bodyPr/>
        <a:lstStyle/>
        <a:p>
          <a:r>
            <a:rPr lang="en-US" dirty="0"/>
            <a:t>Deploy the solution on the cloud to leverage scalability in terms of varying workloads and user demands</a:t>
          </a:r>
        </a:p>
      </dgm:t>
    </dgm:pt>
    <dgm:pt modelId="{F4D56B8F-6402-4DE9-A70B-C5C9282A5FC1}" type="parTrans" cxnId="{0E399463-B143-460C-A3AC-D7755FDCEAC6}">
      <dgm:prSet/>
      <dgm:spPr/>
      <dgm:t>
        <a:bodyPr/>
        <a:lstStyle/>
        <a:p>
          <a:endParaRPr lang="en-US"/>
        </a:p>
      </dgm:t>
    </dgm:pt>
    <dgm:pt modelId="{872E7224-5604-4A74-81CF-465FA7FF127B}" type="sibTrans" cxnId="{0E399463-B143-460C-A3AC-D7755FDCEAC6}">
      <dgm:prSet/>
      <dgm:spPr/>
      <dgm:t>
        <a:bodyPr/>
        <a:lstStyle/>
        <a:p>
          <a:endParaRPr lang="en-US"/>
        </a:p>
      </dgm:t>
    </dgm:pt>
    <dgm:pt modelId="{9E421CC5-FFF4-498F-8618-F269AE8D7B32}" type="pres">
      <dgm:prSet presAssocID="{EB9F5DD0-53CB-4168-B39D-0B6E6F22029F}" presName="Name0" presStyleCnt="0">
        <dgm:presLayoutVars>
          <dgm:dir/>
          <dgm:animLvl val="lvl"/>
          <dgm:resizeHandles val="exact"/>
        </dgm:presLayoutVars>
      </dgm:prSet>
      <dgm:spPr/>
    </dgm:pt>
    <dgm:pt modelId="{668C9F9B-A871-4032-AFEA-8F2A975B2858}" type="pres">
      <dgm:prSet presAssocID="{7167409B-8B29-4E28-BC98-335DA0614DCE}" presName="composite" presStyleCnt="0"/>
      <dgm:spPr/>
    </dgm:pt>
    <dgm:pt modelId="{92FF942F-0668-4BD9-8B8C-86BC39DDA2CF}" type="pres">
      <dgm:prSet presAssocID="{7167409B-8B29-4E28-BC98-335DA0614DCE}" presName="parTx" presStyleLbl="alignNode1" presStyleIdx="0" presStyleCnt="2">
        <dgm:presLayoutVars>
          <dgm:chMax val="0"/>
          <dgm:chPref val="0"/>
          <dgm:bulletEnabled val="1"/>
        </dgm:presLayoutVars>
      </dgm:prSet>
      <dgm:spPr/>
    </dgm:pt>
    <dgm:pt modelId="{B6A1D541-7C64-4791-970B-3FCA754CB850}" type="pres">
      <dgm:prSet presAssocID="{7167409B-8B29-4E28-BC98-335DA0614DCE}" presName="desTx" presStyleLbl="alignAccFollowNode1" presStyleIdx="0" presStyleCnt="2">
        <dgm:presLayoutVars>
          <dgm:bulletEnabled val="1"/>
        </dgm:presLayoutVars>
      </dgm:prSet>
      <dgm:spPr/>
    </dgm:pt>
    <dgm:pt modelId="{5B29EE7F-E345-4206-9680-62871AF53AC1}" type="pres">
      <dgm:prSet presAssocID="{0B1CAE52-7864-45EF-8C73-E47B0C270823}" presName="space" presStyleCnt="0"/>
      <dgm:spPr/>
    </dgm:pt>
    <dgm:pt modelId="{DE159E59-1B76-4E92-A4CA-BA78CC8245C7}" type="pres">
      <dgm:prSet presAssocID="{B3F8768E-A5AA-4942-A8CD-6383284C2950}" presName="composite" presStyleCnt="0"/>
      <dgm:spPr/>
    </dgm:pt>
    <dgm:pt modelId="{C6C5A699-E8F7-41C6-AB87-F97DAE242A9F}" type="pres">
      <dgm:prSet presAssocID="{B3F8768E-A5AA-4942-A8CD-6383284C2950}" presName="parTx" presStyleLbl="alignNode1" presStyleIdx="1" presStyleCnt="2">
        <dgm:presLayoutVars>
          <dgm:chMax val="0"/>
          <dgm:chPref val="0"/>
          <dgm:bulletEnabled val="1"/>
        </dgm:presLayoutVars>
      </dgm:prSet>
      <dgm:spPr/>
    </dgm:pt>
    <dgm:pt modelId="{1549A286-1A14-44BF-ACD3-E5462851DC95}" type="pres">
      <dgm:prSet presAssocID="{B3F8768E-A5AA-4942-A8CD-6383284C2950}" presName="desTx" presStyleLbl="alignAccFollowNode1" presStyleIdx="1" presStyleCnt="2">
        <dgm:presLayoutVars>
          <dgm:bulletEnabled val="1"/>
        </dgm:presLayoutVars>
      </dgm:prSet>
      <dgm:spPr/>
    </dgm:pt>
  </dgm:ptLst>
  <dgm:cxnLst>
    <dgm:cxn modelId="{55A6C111-0C48-4876-9A2B-110FB3E627C1}" srcId="{EB9F5DD0-53CB-4168-B39D-0B6E6F22029F}" destId="{7167409B-8B29-4E28-BC98-335DA0614DCE}" srcOrd="0" destOrd="0" parTransId="{9B86BB1F-0907-4F63-BA59-19B854ED9C28}" sibTransId="{0B1CAE52-7864-45EF-8C73-E47B0C270823}"/>
    <dgm:cxn modelId="{3E6D7362-0B6E-49ED-8D54-07290F5E6FD7}" type="presOf" srcId="{EB9F5DD0-53CB-4168-B39D-0B6E6F22029F}" destId="{9E421CC5-FFF4-498F-8618-F269AE8D7B32}" srcOrd="0" destOrd="0" presId="urn:microsoft.com/office/officeart/2005/8/layout/hList1"/>
    <dgm:cxn modelId="{0E399463-B143-460C-A3AC-D7755FDCEAC6}" srcId="{B3F8768E-A5AA-4942-A8CD-6383284C2950}" destId="{F63BD841-5EE4-4B16-BF46-F40E56DA410A}" srcOrd="0" destOrd="0" parTransId="{F4D56B8F-6402-4DE9-A70B-C5C9282A5FC1}" sibTransId="{872E7224-5604-4A74-81CF-465FA7FF127B}"/>
    <dgm:cxn modelId="{C089D570-ADB2-49EF-AF32-D8D1EE977397}" type="presOf" srcId="{9BA612F5-96C9-49D5-8E15-81FB85B05544}" destId="{B6A1D541-7C64-4791-970B-3FCA754CB850}" srcOrd="0" destOrd="0" presId="urn:microsoft.com/office/officeart/2005/8/layout/hList1"/>
    <dgm:cxn modelId="{03AC86A8-2B3E-403D-881C-EC14CA8BF9EF}" srcId="{EB9F5DD0-53CB-4168-B39D-0B6E6F22029F}" destId="{B3F8768E-A5AA-4942-A8CD-6383284C2950}" srcOrd="1" destOrd="0" parTransId="{18B99CA2-57A3-4F8E-91DD-0F11750D739B}" sibTransId="{ABB016E1-50EA-473D-A368-EB446D6E15AF}"/>
    <dgm:cxn modelId="{A5D6A6B4-591D-41B4-8CFC-0FA913401775}" srcId="{7167409B-8B29-4E28-BC98-335DA0614DCE}" destId="{9BA612F5-96C9-49D5-8E15-81FB85B05544}" srcOrd="0" destOrd="0" parTransId="{872128CF-DF4B-4A53-9F3A-D41B4F8B0E00}" sibTransId="{27A0D894-D151-4435-9A8C-F533539CD63C}"/>
    <dgm:cxn modelId="{F21598D2-AD7E-4AB7-B456-636C8C82EEF9}" type="presOf" srcId="{F63BD841-5EE4-4B16-BF46-F40E56DA410A}" destId="{1549A286-1A14-44BF-ACD3-E5462851DC95}" srcOrd="0" destOrd="0" presId="urn:microsoft.com/office/officeart/2005/8/layout/hList1"/>
    <dgm:cxn modelId="{5AC44AD3-4A77-45D3-AD24-1676722028D7}" type="presOf" srcId="{7167409B-8B29-4E28-BC98-335DA0614DCE}" destId="{92FF942F-0668-4BD9-8B8C-86BC39DDA2CF}" srcOrd="0" destOrd="0" presId="urn:microsoft.com/office/officeart/2005/8/layout/hList1"/>
    <dgm:cxn modelId="{396F3DFB-F896-4F24-B75B-46374DCB5369}" type="presOf" srcId="{B3F8768E-A5AA-4942-A8CD-6383284C2950}" destId="{C6C5A699-E8F7-41C6-AB87-F97DAE242A9F}" srcOrd="0" destOrd="0" presId="urn:microsoft.com/office/officeart/2005/8/layout/hList1"/>
    <dgm:cxn modelId="{A69BFDB3-4D35-4AB4-8AC6-4475BACD8A9D}" type="presParOf" srcId="{9E421CC5-FFF4-498F-8618-F269AE8D7B32}" destId="{668C9F9B-A871-4032-AFEA-8F2A975B2858}" srcOrd="0" destOrd="0" presId="urn:microsoft.com/office/officeart/2005/8/layout/hList1"/>
    <dgm:cxn modelId="{33133C5C-E10F-4FDB-99FC-41C5246E0BD9}" type="presParOf" srcId="{668C9F9B-A871-4032-AFEA-8F2A975B2858}" destId="{92FF942F-0668-4BD9-8B8C-86BC39DDA2CF}" srcOrd="0" destOrd="0" presId="urn:microsoft.com/office/officeart/2005/8/layout/hList1"/>
    <dgm:cxn modelId="{39A691EA-F0FC-4361-B75D-CCF027DE2AC8}" type="presParOf" srcId="{668C9F9B-A871-4032-AFEA-8F2A975B2858}" destId="{B6A1D541-7C64-4791-970B-3FCA754CB850}" srcOrd="1" destOrd="0" presId="urn:microsoft.com/office/officeart/2005/8/layout/hList1"/>
    <dgm:cxn modelId="{02798A42-9E98-4113-B69B-A51FC42DA49E}" type="presParOf" srcId="{9E421CC5-FFF4-498F-8618-F269AE8D7B32}" destId="{5B29EE7F-E345-4206-9680-62871AF53AC1}" srcOrd="1" destOrd="0" presId="urn:microsoft.com/office/officeart/2005/8/layout/hList1"/>
    <dgm:cxn modelId="{AD019F05-9AC9-4F90-BFD3-9AFDEF8B0A21}" type="presParOf" srcId="{9E421CC5-FFF4-498F-8618-F269AE8D7B32}" destId="{DE159E59-1B76-4E92-A4CA-BA78CC8245C7}" srcOrd="2" destOrd="0" presId="urn:microsoft.com/office/officeart/2005/8/layout/hList1"/>
    <dgm:cxn modelId="{06E0E3A8-8624-416B-B697-D6A20D577FDC}" type="presParOf" srcId="{DE159E59-1B76-4E92-A4CA-BA78CC8245C7}" destId="{C6C5A699-E8F7-41C6-AB87-F97DAE242A9F}" srcOrd="0" destOrd="0" presId="urn:microsoft.com/office/officeart/2005/8/layout/hList1"/>
    <dgm:cxn modelId="{2B38802C-7F6C-47DF-BFBB-24FB6E449E61}" type="presParOf" srcId="{DE159E59-1B76-4E92-A4CA-BA78CC8245C7}" destId="{1549A286-1A14-44BF-ACD3-E5462851DC9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42844F-B6E5-4D7E-AA43-8121586E073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7AE22CE-8CFE-4BBC-BB76-C51CBE7A6C21}">
      <dgm:prSet phldrT="[Text]"/>
      <dgm:spPr/>
      <dgm:t>
        <a:bodyPr/>
        <a:lstStyle/>
        <a:p>
          <a:r>
            <a:rPr lang="en-US" dirty="0"/>
            <a:t>Some records are never digitized</a:t>
          </a:r>
        </a:p>
      </dgm:t>
    </dgm:pt>
    <dgm:pt modelId="{76D6BDB2-BBDD-49AD-A071-D8A210FF6B3C}" type="parTrans" cxnId="{5647A1CD-9B10-43C3-AD1D-BD492742CC40}">
      <dgm:prSet/>
      <dgm:spPr/>
      <dgm:t>
        <a:bodyPr/>
        <a:lstStyle/>
        <a:p>
          <a:endParaRPr lang="en-US"/>
        </a:p>
      </dgm:t>
    </dgm:pt>
    <dgm:pt modelId="{11E6527C-ED3A-4721-BCD7-190D9E5A4306}" type="sibTrans" cxnId="{5647A1CD-9B10-43C3-AD1D-BD492742CC40}">
      <dgm:prSet/>
      <dgm:spPr/>
      <dgm:t>
        <a:bodyPr/>
        <a:lstStyle/>
        <a:p>
          <a:endParaRPr lang="en-US"/>
        </a:p>
      </dgm:t>
    </dgm:pt>
    <dgm:pt modelId="{9693A470-5C88-4BCC-8792-25C23AD4F1FF}">
      <dgm:prSet phldrT="[Text]"/>
      <dgm:spPr/>
      <dgm:t>
        <a:bodyPr/>
        <a:lstStyle/>
        <a:p>
          <a:r>
            <a:rPr lang="en-US" dirty="0"/>
            <a:t>Limited accessibility</a:t>
          </a:r>
        </a:p>
      </dgm:t>
    </dgm:pt>
    <dgm:pt modelId="{825BF192-9CFE-4345-B0A9-9C3E8B50AF86}" type="parTrans" cxnId="{156F090A-447E-40E6-A538-CE4FC63B0F86}">
      <dgm:prSet/>
      <dgm:spPr/>
      <dgm:t>
        <a:bodyPr/>
        <a:lstStyle/>
        <a:p>
          <a:endParaRPr lang="en-US"/>
        </a:p>
      </dgm:t>
    </dgm:pt>
    <dgm:pt modelId="{7B62E478-749D-4110-BA35-3A77F56DD030}" type="sibTrans" cxnId="{156F090A-447E-40E6-A538-CE4FC63B0F86}">
      <dgm:prSet/>
      <dgm:spPr/>
      <dgm:t>
        <a:bodyPr/>
        <a:lstStyle/>
        <a:p>
          <a:endParaRPr lang="en-US"/>
        </a:p>
      </dgm:t>
    </dgm:pt>
    <dgm:pt modelId="{A83CF11A-ABE4-4AB7-83F2-C8ECF0A4D753}">
      <dgm:prSet phldrT="[Text]"/>
      <dgm:spPr/>
      <dgm:t>
        <a:bodyPr/>
        <a:lstStyle/>
        <a:p>
          <a:endParaRPr lang="en-US" dirty="0"/>
        </a:p>
      </dgm:t>
    </dgm:pt>
    <dgm:pt modelId="{C3E10090-2927-43EA-8AA2-B4565CD52C74}" type="parTrans" cxnId="{94E74619-9F42-4F43-B8E8-A7D14A311634}">
      <dgm:prSet/>
      <dgm:spPr/>
      <dgm:t>
        <a:bodyPr/>
        <a:lstStyle/>
        <a:p>
          <a:endParaRPr lang="en-US"/>
        </a:p>
      </dgm:t>
    </dgm:pt>
    <dgm:pt modelId="{24A4C2DC-C633-42F5-AFE0-6E56B4EE8D63}" type="sibTrans" cxnId="{94E74619-9F42-4F43-B8E8-A7D14A311634}">
      <dgm:prSet/>
      <dgm:spPr/>
      <dgm:t>
        <a:bodyPr/>
        <a:lstStyle/>
        <a:p>
          <a:endParaRPr lang="en-US"/>
        </a:p>
      </dgm:t>
    </dgm:pt>
    <dgm:pt modelId="{03C1CC28-A8F7-438F-9843-B270B657022B}">
      <dgm:prSet phldrT="[Text]"/>
      <dgm:spPr/>
      <dgm:t>
        <a:bodyPr/>
        <a:lstStyle/>
        <a:p>
          <a:r>
            <a:rPr lang="en-US" dirty="0"/>
            <a:t>Manual digitizing – read and type</a:t>
          </a:r>
        </a:p>
      </dgm:t>
    </dgm:pt>
    <dgm:pt modelId="{093CD396-DB62-47B4-A6DE-608DB3BAD701}" type="parTrans" cxnId="{0A41D431-A99B-4A37-9A35-217A92F9ACB6}">
      <dgm:prSet/>
      <dgm:spPr/>
      <dgm:t>
        <a:bodyPr/>
        <a:lstStyle/>
        <a:p>
          <a:endParaRPr lang="en-US"/>
        </a:p>
      </dgm:t>
    </dgm:pt>
    <dgm:pt modelId="{2FD35909-A345-40EB-A8C5-A276ED4B8C35}" type="sibTrans" cxnId="{0A41D431-A99B-4A37-9A35-217A92F9ACB6}">
      <dgm:prSet/>
      <dgm:spPr/>
      <dgm:t>
        <a:bodyPr/>
        <a:lstStyle/>
        <a:p>
          <a:endParaRPr lang="en-US"/>
        </a:p>
      </dgm:t>
    </dgm:pt>
    <dgm:pt modelId="{3D1B3DCB-11A2-47F4-97BE-F0F6ED53C8E1}">
      <dgm:prSet phldrT="[Text]"/>
      <dgm:spPr/>
      <dgm:t>
        <a:bodyPr/>
        <a:lstStyle/>
        <a:p>
          <a:r>
            <a:rPr lang="en-US" dirty="0"/>
            <a:t>Time consuming</a:t>
          </a:r>
        </a:p>
      </dgm:t>
    </dgm:pt>
    <dgm:pt modelId="{4C38C465-D947-4C85-A00B-B9B75FA27542}" type="parTrans" cxnId="{F41830BA-E639-4B51-AC96-C12F4E7B94E3}">
      <dgm:prSet/>
      <dgm:spPr/>
      <dgm:t>
        <a:bodyPr/>
        <a:lstStyle/>
        <a:p>
          <a:endParaRPr lang="en-US"/>
        </a:p>
      </dgm:t>
    </dgm:pt>
    <dgm:pt modelId="{A1913A44-C863-4643-AD14-4376F44F8F10}" type="sibTrans" cxnId="{F41830BA-E639-4B51-AC96-C12F4E7B94E3}">
      <dgm:prSet/>
      <dgm:spPr/>
      <dgm:t>
        <a:bodyPr/>
        <a:lstStyle/>
        <a:p>
          <a:endParaRPr lang="en-US"/>
        </a:p>
      </dgm:t>
    </dgm:pt>
    <dgm:pt modelId="{BD72DB19-2D78-421F-96C8-1F45A086E8CA}">
      <dgm:prSet phldrT="[Text]"/>
      <dgm:spPr/>
      <dgm:t>
        <a:bodyPr/>
        <a:lstStyle/>
        <a:p>
          <a:r>
            <a:rPr lang="en-US" dirty="0"/>
            <a:t>Prone to error and inconsistencies</a:t>
          </a:r>
        </a:p>
      </dgm:t>
    </dgm:pt>
    <dgm:pt modelId="{4391A0A0-1772-4858-9C31-56A0AAF3F33D}" type="parTrans" cxnId="{946A57FE-796E-44FB-8111-455CC1D3C428}">
      <dgm:prSet/>
      <dgm:spPr/>
      <dgm:t>
        <a:bodyPr/>
        <a:lstStyle/>
        <a:p>
          <a:endParaRPr lang="en-US"/>
        </a:p>
      </dgm:t>
    </dgm:pt>
    <dgm:pt modelId="{3CD627C8-091B-4200-A974-8D5B25EF216B}" type="sibTrans" cxnId="{946A57FE-796E-44FB-8111-455CC1D3C428}">
      <dgm:prSet/>
      <dgm:spPr/>
      <dgm:t>
        <a:bodyPr/>
        <a:lstStyle/>
        <a:p>
          <a:endParaRPr lang="en-US"/>
        </a:p>
      </dgm:t>
    </dgm:pt>
    <dgm:pt modelId="{C4B360BE-FE2D-4FD2-83AE-4D290D44464D}">
      <dgm:prSet phldrT="[Text]"/>
      <dgm:spPr/>
      <dgm:t>
        <a:bodyPr/>
        <a:lstStyle/>
        <a:p>
          <a:r>
            <a:rPr lang="en-US" dirty="0"/>
            <a:t>OCR (Optical Character Recognition) Capabilities of flatbed scanners</a:t>
          </a:r>
        </a:p>
      </dgm:t>
    </dgm:pt>
    <dgm:pt modelId="{6ACDE94A-23AD-4DEA-824A-809DA3DEB0C9}" type="parTrans" cxnId="{6D2485E7-D16F-4BA3-BE46-0DB5BE6BCB78}">
      <dgm:prSet/>
      <dgm:spPr/>
      <dgm:t>
        <a:bodyPr/>
        <a:lstStyle/>
        <a:p>
          <a:endParaRPr lang="en-US"/>
        </a:p>
      </dgm:t>
    </dgm:pt>
    <dgm:pt modelId="{278C7786-9CEE-4B95-93AF-0F7024154DC4}" type="sibTrans" cxnId="{6D2485E7-D16F-4BA3-BE46-0DB5BE6BCB78}">
      <dgm:prSet/>
      <dgm:spPr/>
      <dgm:t>
        <a:bodyPr/>
        <a:lstStyle/>
        <a:p>
          <a:endParaRPr lang="en-US"/>
        </a:p>
      </dgm:t>
    </dgm:pt>
    <dgm:pt modelId="{67602DF1-3777-460C-AD57-151FD96A2531}">
      <dgm:prSet phldrT="[Text]"/>
      <dgm:spPr/>
      <dgm:t>
        <a:bodyPr/>
        <a:lstStyle/>
        <a:p>
          <a:r>
            <a:rPr lang="en-US" dirty="0"/>
            <a:t>Quality of source material / document</a:t>
          </a:r>
        </a:p>
      </dgm:t>
    </dgm:pt>
    <dgm:pt modelId="{5A5E8CAC-227B-4397-A8CF-1B400CB2ED7A}" type="parTrans" cxnId="{ADA56726-190B-419A-A950-DE832F7041B9}">
      <dgm:prSet/>
      <dgm:spPr/>
      <dgm:t>
        <a:bodyPr/>
        <a:lstStyle/>
        <a:p>
          <a:endParaRPr lang="en-US"/>
        </a:p>
      </dgm:t>
    </dgm:pt>
    <dgm:pt modelId="{F30BFF2F-866B-431B-991D-4F7AB3BF834B}" type="sibTrans" cxnId="{ADA56726-190B-419A-A950-DE832F7041B9}">
      <dgm:prSet/>
      <dgm:spPr/>
      <dgm:t>
        <a:bodyPr/>
        <a:lstStyle/>
        <a:p>
          <a:endParaRPr lang="en-US"/>
        </a:p>
      </dgm:t>
    </dgm:pt>
    <dgm:pt modelId="{036EE065-A1AC-48DE-AD9C-EEFFD09710F6}">
      <dgm:prSet phldrT="[Text]"/>
      <dgm:spPr/>
      <dgm:t>
        <a:bodyPr/>
        <a:lstStyle/>
        <a:p>
          <a:r>
            <a:rPr lang="en-US" dirty="0"/>
            <a:t>Inefficiency in document sharing and collaboration</a:t>
          </a:r>
        </a:p>
      </dgm:t>
    </dgm:pt>
    <dgm:pt modelId="{0B136975-3B33-4BDA-94F3-48396EC33EBA}" type="parTrans" cxnId="{CF99C31C-BC3D-4FF4-901E-96865BB79DD4}">
      <dgm:prSet/>
      <dgm:spPr/>
      <dgm:t>
        <a:bodyPr/>
        <a:lstStyle/>
        <a:p>
          <a:endParaRPr lang="en-US"/>
        </a:p>
      </dgm:t>
    </dgm:pt>
    <dgm:pt modelId="{C0CFB46D-DD6C-4914-9113-9F68EAA3828A}" type="sibTrans" cxnId="{CF99C31C-BC3D-4FF4-901E-96865BB79DD4}">
      <dgm:prSet/>
      <dgm:spPr/>
      <dgm:t>
        <a:bodyPr/>
        <a:lstStyle/>
        <a:p>
          <a:endParaRPr lang="en-US"/>
        </a:p>
      </dgm:t>
    </dgm:pt>
    <dgm:pt modelId="{AD5D9D1B-9E55-479B-8D18-D9EA802FA25F}">
      <dgm:prSet phldrT="[Text]"/>
      <dgm:spPr/>
      <dgm:t>
        <a:bodyPr/>
        <a:lstStyle/>
        <a:p>
          <a:r>
            <a:rPr lang="en-US" dirty="0"/>
            <a:t>Physical storage space requirements</a:t>
          </a:r>
        </a:p>
      </dgm:t>
    </dgm:pt>
    <dgm:pt modelId="{C3804C51-26FF-4358-ADEF-6854B8C7DAD8}" type="parTrans" cxnId="{20CE7E8D-B29C-4E50-AC64-49E7074E0460}">
      <dgm:prSet/>
      <dgm:spPr/>
      <dgm:t>
        <a:bodyPr/>
        <a:lstStyle/>
        <a:p>
          <a:endParaRPr lang="en-US"/>
        </a:p>
      </dgm:t>
    </dgm:pt>
    <dgm:pt modelId="{C48ED2E4-4F8D-45F3-8C20-D99DBE165889}" type="sibTrans" cxnId="{20CE7E8D-B29C-4E50-AC64-49E7074E0460}">
      <dgm:prSet/>
      <dgm:spPr/>
      <dgm:t>
        <a:bodyPr/>
        <a:lstStyle/>
        <a:p>
          <a:endParaRPr lang="en-US"/>
        </a:p>
      </dgm:t>
    </dgm:pt>
    <dgm:pt modelId="{EC2A7B46-7504-4E9E-A11E-BFE6EE750B69}">
      <dgm:prSet phldrT="[Text]"/>
      <dgm:spPr/>
      <dgm:t>
        <a:bodyPr/>
        <a:lstStyle/>
        <a:p>
          <a:endParaRPr lang="en-US" dirty="0"/>
        </a:p>
      </dgm:t>
    </dgm:pt>
    <dgm:pt modelId="{859A45C3-D8C1-4D70-8301-88B14228E4A3}" type="parTrans" cxnId="{E0E7C290-8DE1-4D11-8D67-AC4CC78BF584}">
      <dgm:prSet/>
      <dgm:spPr/>
      <dgm:t>
        <a:bodyPr/>
        <a:lstStyle/>
        <a:p>
          <a:endParaRPr lang="en-US"/>
        </a:p>
      </dgm:t>
    </dgm:pt>
    <dgm:pt modelId="{C9774BF2-4748-4DD0-AC3C-6E9D9F7E476A}" type="sibTrans" cxnId="{E0E7C290-8DE1-4D11-8D67-AC4CC78BF584}">
      <dgm:prSet/>
      <dgm:spPr/>
      <dgm:t>
        <a:bodyPr/>
        <a:lstStyle/>
        <a:p>
          <a:endParaRPr lang="en-US"/>
        </a:p>
      </dgm:t>
    </dgm:pt>
    <dgm:pt modelId="{588E3FA2-DF4F-4749-B919-8F744ACBBA2B}">
      <dgm:prSet phldrT="[Text]"/>
      <dgm:spPr/>
      <dgm:t>
        <a:bodyPr/>
        <a:lstStyle/>
        <a:p>
          <a:endParaRPr lang="en-US" dirty="0"/>
        </a:p>
      </dgm:t>
    </dgm:pt>
    <dgm:pt modelId="{6DB310B2-EF28-4159-ABC9-4E86BA21A57D}" type="parTrans" cxnId="{C97BB7CC-2BD4-4AB9-BA5D-82A72B757170}">
      <dgm:prSet/>
      <dgm:spPr/>
      <dgm:t>
        <a:bodyPr/>
        <a:lstStyle/>
        <a:p>
          <a:endParaRPr lang="en-US"/>
        </a:p>
      </dgm:t>
    </dgm:pt>
    <dgm:pt modelId="{5E165BE1-E13C-4501-9D97-F6549C319B89}" type="sibTrans" cxnId="{C97BB7CC-2BD4-4AB9-BA5D-82A72B757170}">
      <dgm:prSet/>
      <dgm:spPr/>
      <dgm:t>
        <a:bodyPr/>
        <a:lstStyle/>
        <a:p>
          <a:endParaRPr lang="en-US"/>
        </a:p>
      </dgm:t>
    </dgm:pt>
    <dgm:pt modelId="{16D8D848-C5DF-48F9-9530-02287D0A8F96}">
      <dgm:prSet phldrT="[Text]"/>
      <dgm:spPr/>
      <dgm:t>
        <a:bodyPr/>
        <a:lstStyle/>
        <a:p>
          <a:endParaRPr lang="en-US" dirty="0"/>
        </a:p>
      </dgm:t>
    </dgm:pt>
    <dgm:pt modelId="{C528FB97-4237-47D4-B249-54FD20F0A3BA}" type="parTrans" cxnId="{3976A8B2-51A0-4FCA-9F9E-72FE603B5613}">
      <dgm:prSet/>
      <dgm:spPr/>
      <dgm:t>
        <a:bodyPr/>
        <a:lstStyle/>
        <a:p>
          <a:endParaRPr lang="en-US"/>
        </a:p>
      </dgm:t>
    </dgm:pt>
    <dgm:pt modelId="{4AB10803-9354-49D6-AAF9-2A685B74ED99}" type="sibTrans" cxnId="{3976A8B2-51A0-4FCA-9F9E-72FE603B5613}">
      <dgm:prSet/>
      <dgm:spPr/>
      <dgm:t>
        <a:bodyPr/>
        <a:lstStyle/>
        <a:p>
          <a:endParaRPr lang="en-US"/>
        </a:p>
      </dgm:t>
    </dgm:pt>
    <dgm:pt modelId="{443006CC-B718-4B14-A028-4029B86057A8}">
      <dgm:prSet phldrT="[Text]"/>
      <dgm:spPr/>
      <dgm:t>
        <a:bodyPr/>
        <a:lstStyle/>
        <a:p>
          <a:r>
            <a:rPr lang="en-US" dirty="0"/>
            <a:t>Limited scalability</a:t>
          </a:r>
        </a:p>
      </dgm:t>
    </dgm:pt>
    <dgm:pt modelId="{4ED05FF3-E897-4CC6-ACBE-C62FC76D351C}" type="parTrans" cxnId="{26EE4CF5-689A-4679-B5DD-4AECAB03E158}">
      <dgm:prSet/>
      <dgm:spPr/>
      <dgm:t>
        <a:bodyPr/>
        <a:lstStyle/>
        <a:p>
          <a:endParaRPr lang="en-US"/>
        </a:p>
      </dgm:t>
    </dgm:pt>
    <dgm:pt modelId="{ABD47297-D999-485D-868E-E95E074A2D71}" type="sibTrans" cxnId="{26EE4CF5-689A-4679-B5DD-4AECAB03E158}">
      <dgm:prSet/>
      <dgm:spPr/>
      <dgm:t>
        <a:bodyPr/>
        <a:lstStyle/>
        <a:p>
          <a:endParaRPr lang="en-US"/>
        </a:p>
      </dgm:t>
    </dgm:pt>
    <dgm:pt modelId="{65955C1B-5F92-4B1B-B453-1B646CC39221}">
      <dgm:prSet phldrT="[Text]"/>
      <dgm:spPr/>
      <dgm:t>
        <a:bodyPr/>
        <a:lstStyle/>
        <a:p>
          <a:endParaRPr lang="en-US" dirty="0"/>
        </a:p>
      </dgm:t>
    </dgm:pt>
    <dgm:pt modelId="{9C0153A2-640C-40CB-B2D3-1420F434D717}" type="parTrans" cxnId="{40F5A8B4-3CC3-423F-92F3-A9E5A245AC06}">
      <dgm:prSet/>
      <dgm:spPr/>
      <dgm:t>
        <a:bodyPr/>
        <a:lstStyle/>
        <a:p>
          <a:endParaRPr lang="en-US"/>
        </a:p>
      </dgm:t>
    </dgm:pt>
    <dgm:pt modelId="{35C405D0-1FCC-4066-B485-1FBF62AA409A}" type="sibTrans" cxnId="{40F5A8B4-3CC3-423F-92F3-A9E5A245AC06}">
      <dgm:prSet/>
      <dgm:spPr/>
      <dgm:t>
        <a:bodyPr/>
        <a:lstStyle/>
        <a:p>
          <a:endParaRPr lang="en-US"/>
        </a:p>
      </dgm:t>
    </dgm:pt>
    <dgm:pt modelId="{BAA9D159-2CAC-469F-A055-89C7BDF9FF14}">
      <dgm:prSet phldrT="[Text]"/>
      <dgm:spPr/>
      <dgm:t>
        <a:bodyPr/>
        <a:lstStyle/>
        <a:p>
          <a:r>
            <a:rPr lang="en-US" dirty="0"/>
            <a:t>Risk of damage to fragile documents</a:t>
          </a:r>
        </a:p>
      </dgm:t>
    </dgm:pt>
    <dgm:pt modelId="{1180A50B-1DCC-4EC8-A29B-CC6E5B9F768C}" type="parTrans" cxnId="{3A67C8C8-54BA-4841-87AC-CD4A95AC098B}">
      <dgm:prSet/>
      <dgm:spPr/>
      <dgm:t>
        <a:bodyPr/>
        <a:lstStyle/>
        <a:p>
          <a:endParaRPr lang="en-US"/>
        </a:p>
      </dgm:t>
    </dgm:pt>
    <dgm:pt modelId="{E6162D26-9849-45ED-8E91-DCF271C441D2}" type="sibTrans" cxnId="{3A67C8C8-54BA-4841-87AC-CD4A95AC098B}">
      <dgm:prSet/>
      <dgm:spPr/>
      <dgm:t>
        <a:bodyPr/>
        <a:lstStyle/>
        <a:p>
          <a:endParaRPr lang="en-US"/>
        </a:p>
      </dgm:t>
    </dgm:pt>
    <dgm:pt modelId="{D54B6B43-316A-4003-954F-5D13F032786F}">
      <dgm:prSet phldrT="[Text]"/>
      <dgm:spPr/>
      <dgm:t>
        <a:bodyPr/>
        <a:lstStyle/>
        <a:p>
          <a:r>
            <a:rPr lang="en-US" dirty="0"/>
            <a:t>Desk / physical space for flatbed scanner</a:t>
          </a:r>
        </a:p>
      </dgm:t>
    </dgm:pt>
    <dgm:pt modelId="{43064C7D-8725-4360-BF1E-C0850E1E35AC}" type="parTrans" cxnId="{C9CD7A93-B140-4915-9703-185F19510807}">
      <dgm:prSet/>
      <dgm:spPr/>
      <dgm:t>
        <a:bodyPr/>
        <a:lstStyle/>
        <a:p>
          <a:endParaRPr lang="en-US"/>
        </a:p>
      </dgm:t>
    </dgm:pt>
    <dgm:pt modelId="{F95141F6-45A7-4BD9-A770-473BAE0E19B2}" type="sibTrans" cxnId="{C9CD7A93-B140-4915-9703-185F19510807}">
      <dgm:prSet/>
      <dgm:spPr/>
      <dgm:t>
        <a:bodyPr/>
        <a:lstStyle/>
        <a:p>
          <a:endParaRPr lang="en-US"/>
        </a:p>
      </dgm:t>
    </dgm:pt>
    <dgm:pt modelId="{D40097AE-346A-4109-83E4-6C68E9579229}" type="pres">
      <dgm:prSet presAssocID="{F242844F-B6E5-4D7E-AA43-8121586E073C}" presName="Name0" presStyleCnt="0">
        <dgm:presLayoutVars>
          <dgm:dir/>
          <dgm:animLvl val="lvl"/>
          <dgm:resizeHandles val="exact"/>
        </dgm:presLayoutVars>
      </dgm:prSet>
      <dgm:spPr/>
    </dgm:pt>
    <dgm:pt modelId="{CEA5A784-93E8-4BAC-B18A-A2177DCF976B}" type="pres">
      <dgm:prSet presAssocID="{C7AE22CE-8CFE-4BBC-BB76-C51CBE7A6C21}" presName="composite" presStyleCnt="0"/>
      <dgm:spPr/>
    </dgm:pt>
    <dgm:pt modelId="{D92AB198-ACCE-4B8B-AE5E-A8A0C4434195}" type="pres">
      <dgm:prSet presAssocID="{C7AE22CE-8CFE-4BBC-BB76-C51CBE7A6C21}" presName="parTx" presStyleLbl="alignNode1" presStyleIdx="0" presStyleCnt="3">
        <dgm:presLayoutVars>
          <dgm:chMax val="0"/>
          <dgm:chPref val="0"/>
          <dgm:bulletEnabled val="1"/>
        </dgm:presLayoutVars>
      </dgm:prSet>
      <dgm:spPr/>
    </dgm:pt>
    <dgm:pt modelId="{8B499404-540E-402B-8A1D-83EB556A7B18}" type="pres">
      <dgm:prSet presAssocID="{C7AE22CE-8CFE-4BBC-BB76-C51CBE7A6C21}" presName="desTx" presStyleLbl="alignAccFollowNode1" presStyleIdx="0" presStyleCnt="3">
        <dgm:presLayoutVars>
          <dgm:bulletEnabled val="1"/>
        </dgm:presLayoutVars>
      </dgm:prSet>
      <dgm:spPr/>
    </dgm:pt>
    <dgm:pt modelId="{4D5A2912-EB23-4922-9A8E-3A8C2751B3E1}" type="pres">
      <dgm:prSet presAssocID="{11E6527C-ED3A-4721-BCD7-190D9E5A4306}" presName="space" presStyleCnt="0"/>
      <dgm:spPr/>
    </dgm:pt>
    <dgm:pt modelId="{52271FB7-5D43-49F1-82D5-4CCA6FF6DC60}" type="pres">
      <dgm:prSet presAssocID="{03C1CC28-A8F7-438F-9843-B270B657022B}" presName="composite" presStyleCnt="0"/>
      <dgm:spPr/>
    </dgm:pt>
    <dgm:pt modelId="{86FB6085-FFF0-4BEB-8178-6A9FF3318551}" type="pres">
      <dgm:prSet presAssocID="{03C1CC28-A8F7-438F-9843-B270B657022B}" presName="parTx" presStyleLbl="alignNode1" presStyleIdx="1" presStyleCnt="3">
        <dgm:presLayoutVars>
          <dgm:chMax val="0"/>
          <dgm:chPref val="0"/>
          <dgm:bulletEnabled val="1"/>
        </dgm:presLayoutVars>
      </dgm:prSet>
      <dgm:spPr/>
    </dgm:pt>
    <dgm:pt modelId="{727AF6A4-63B5-4821-8976-65ED36B11951}" type="pres">
      <dgm:prSet presAssocID="{03C1CC28-A8F7-438F-9843-B270B657022B}" presName="desTx" presStyleLbl="alignAccFollowNode1" presStyleIdx="1" presStyleCnt="3">
        <dgm:presLayoutVars>
          <dgm:bulletEnabled val="1"/>
        </dgm:presLayoutVars>
      </dgm:prSet>
      <dgm:spPr/>
    </dgm:pt>
    <dgm:pt modelId="{2D99BA11-BA56-4BFF-8512-024FAD8C8DAF}" type="pres">
      <dgm:prSet presAssocID="{2FD35909-A345-40EB-A8C5-A276ED4B8C35}" presName="space" presStyleCnt="0"/>
      <dgm:spPr/>
    </dgm:pt>
    <dgm:pt modelId="{6AFEE02F-3167-451B-9AC2-ACD3464B6ADF}" type="pres">
      <dgm:prSet presAssocID="{C4B360BE-FE2D-4FD2-83AE-4D290D44464D}" presName="composite" presStyleCnt="0"/>
      <dgm:spPr/>
    </dgm:pt>
    <dgm:pt modelId="{F48076A7-0B15-428D-845A-9452416BDD54}" type="pres">
      <dgm:prSet presAssocID="{C4B360BE-FE2D-4FD2-83AE-4D290D44464D}" presName="parTx" presStyleLbl="alignNode1" presStyleIdx="2" presStyleCnt="3">
        <dgm:presLayoutVars>
          <dgm:chMax val="0"/>
          <dgm:chPref val="0"/>
          <dgm:bulletEnabled val="1"/>
        </dgm:presLayoutVars>
      </dgm:prSet>
      <dgm:spPr/>
    </dgm:pt>
    <dgm:pt modelId="{BDB7636A-8DDC-4177-8E32-E2D4362CFD0C}" type="pres">
      <dgm:prSet presAssocID="{C4B360BE-FE2D-4FD2-83AE-4D290D44464D}" presName="desTx" presStyleLbl="alignAccFollowNode1" presStyleIdx="2" presStyleCnt="3">
        <dgm:presLayoutVars>
          <dgm:bulletEnabled val="1"/>
        </dgm:presLayoutVars>
      </dgm:prSet>
      <dgm:spPr/>
    </dgm:pt>
  </dgm:ptLst>
  <dgm:cxnLst>
    <dgm:cxn modelId="{156F090A-447E-40E6-A538-CE4FC63B0F86}" srcId="{C7AE22CE-8CFE-4BBC-BB76-C51CBE7A6C21}" destId="{9693A470-5C88-4BCC-8792-25C23AD4F1FF}" srcOrd="0" destOrd="0" parTransId="{825BF192-9CFE-4345-B0A9-9C3E8B50AF86}" sibTransId="{7B62E478-749D-4110-BA35-3A77F56DD030}"/>
    <dgm:cxn modelId="{79671A12-AAF5-43A3-95EE-AE4F63A33703}" type="presOf" srcId="{443006CC-B718-4B14-A028-4029B86057A8}" destId="{727AF6A4-63B5-4821-8976-65ED36B11951}" srcOrd="0" destOrd="2" presId="urn:microsoft.com/office/officeart/2005/8/layout/hList1"/>
    <dgm:cxn modelId="{94E74619-9F42-4F43-B8E8-A7D14A311634}" srcId="{C7AE22CE-8CFE-4BBC-BB76-C51CBE7A6C21}" destId="{A83CF11A-ABE4-4AB7-83F2-C8ECF0A4D753}" srcOrd="4" destOrd="0" parTransId="{C3E10090-2927-43EA-8AA2-B4565CD52C74}" sibTransId="{24A4C2DC-C633-42F5-AFE0-6E56B4EE8D63}"/>
    <dgm:cxn modelId="{918A581B-D30D-4F32-9322-CDBE357D13A9}" type="presOf" srcId="{67602DF1-3777-460C-AD57-151FD96A2531}" destId="{BDB7636A-8DDC-4177-8E32-E2D4362CFD0C}" srcOrd="0" destOrd="0" presId="urn:microsoft.com/office/officeart/2005/8/layout/hList1"/>
    <dgm:cxn modelId="{CF99C31C-BC3D-4FF4-901E-96865BB79DD4}" srcId="{C7AE22CE-8CFE-4BBC-BB76-C51CBE7A6C21}" destId="{036EE065-A1AC-48DE-AD9C-EEFFD09710F6}" srcOrd="1" destOrd="0" parTransId="{0B136975-3B33-4BDA-94F3-48396EC33EBA}" sibTransId="{C0CFB46D-DD6C-4914-9113-9F68EAA3828A}"/>
    <dgm:cxn modelId="{ADA56726-190B-419A-A950-DE832F7041B9}" srcId="{C4B360BE-FE2D-4FD2-83AE-4D290D44464D}" destId="{67602DF1-3777-460C-AD57-151FD96A2531}" srcOrd="0" destOrd="0" parTransId="{5A5E8CAC-227B-4397-A8CF-1B400CB2ED7A}" sibTransId="{F30BFF2F-866B-431B-991D-4F7AB3BF834B}"/>
    <dgm:cxn modelId="{0A41D431-A99B-4A37-9A35-217A92F9ACB6}" srcId="{F242844F-B6E5-4D7E-AA43-8121586E073C}" destId="{03C1CC28-A8F7-438F-9843-B270B657022B}" srcOrd="1" destOrd="0" parTransId="{093CD396-DB62-47B4-A6DE-608DB3BAD701}" sibTransId="{2FD35909-A345-40EB-A8C5-A276ED4B8C35}"/>
    <dgm:cxn modelId="{B3C0276F-8715-4E24-95AC-A26FC8725AFB}" type="presOf" srcId="{A83CF11A-ABE4-4AB7-83F2-C8ECF0A4D753}" destId="{8B499404-540E-402B-8A1D-83EB556A7B18}" srcOrd="0" destOrd="4" presId="urn:microsoft.com/office/officeart/2005/8/layout/hList1"/>
    <dgm:cxn modelId="{E3BF3C76-C77F-45EC-8CA0-788BAEC17BED}" type="presOf" srcId="{03C1CC28-A8F7-438F-9843-B270B657022B}" destId="{86FB6085-FFF0-4BEB-8178-6A9FF3318551}" srcOrd="0" destOrd="0" presId="urn:microsoft.com/office/officeart/2005/8/layout/hList1"/>
    <dgm:cxn modelId="{D3F6CB77-6D3F-4F39-A0D5-2BEE79BDA7A5}" type="presOf" srcId="{9693A470-5C88-4BCC-8792-25C23AD4F1FF}" destId="{8B499404-540E-402B-8A1D-83EB556A7B18}" srcOrd="0" destOrd="0" presId="urn:microsoft.com/office/officeart/2005/8/layout/hList1"/>
    <dgm:cxn modelId="{7B88597A-C5FA-4012-968F-64507C15EE5D}" type="presOf" srcId="{D54B6B43-316A-4003-954F-5D13F032786F}" destId="{BDB7636A-8DDC-4177-8E32-E2D4362CFD0C}" srcOrd="0" destOrd="2" presId="urn:microsoft.com/office/officeart/2005/8/layout/hList1"/>
    <dgm:cxn modelId="{9D773B82-3DAA-437D-A547-F610B5214C95}" type="presOf" srcId="{65955C1B-5F92-4B1B-B453-1B646CC39221}" destId="{BDB7636A-8DDC-4177-8E32-E2D4362CFD0C}" srcOrd="0" destOrd="3" presId="urn:microsoft.com/office/officeart/2005/8/layout/hList1"/>
    <dgm:cxn modelId="{36B38687-AF4A-4F67-8D6A-0C044108F0B3}" type="presOf" srcId="{BD72DB19-2D78-421F-96C8-1F45A086E8CA}" destId="{727AF6A4-63B5-4821-8976-65ED36B11951}" srcOrd="0" destOrd="1" presId="urn:microsoft.com/office/officeart/2005/8/layout/hList1"/>
    <dgm:cxn modelId="{20CE7E8D-B29C-4E50-AC64-49E7074E0460}" srcId="{C7AE22CE-8CFE-4BBC-BB76-C51CBE7A6C21}" destId="{AD5D9D1B-9E55-479B-8D18-D9EA802FA25F}" srcOrd="2" destOrd="0" parTransId="{C3804C51-26FF-4358-ADEF-6854B8C7DAD8}" sibTransId="{C48ED2E4-4F8D-45F3-8C20-D99DBE165889}"/>
    <dgm:cxn modelId="{E0E7C290-8DE1-4D11-8D67-AC4CC78BF584}" srcId="{C7AE22CE-8CFE-4BBC-BB76-C51CBE7A6C21}" destId="{EC2A7B46-7504-4E9E-A11E-BFE6EE750B69}" srcOrd="3" destOrd="0" parTransId="{859A45C3-D8C1-4D70-8301-88B14228E4A3}" sibTransId="{C9774BF2-4748-4DD0-AC3C-6E9D9F7E476A}"/>
    <dgm:cxn modelId="{C9CD7A93-B140-4915-9703-185F19510807}" srcId="{C4B360BE-FE2D-4FD2-83AE-4D290D44464D}" destId="{D54B6B43-316A-4003-954F-5D13F032786F}" srcOrd="2" destOrd="0" parTransId="{43064C7D-8725-4360-BF1E-C0850E1E35AC}" sibTransId="{F95141F6-45A7-4BD9-A770-473BAE0E19B2}"/>
    <dgm:cxn modelId="{C8F2F493-C7FA-4140-8A0A-519D57047544}" type="presOf" srcId="{AD5D9D1B-9E55-479B-8D18-D9EA802FA25F}" destId="{8B499404-540E-402B-8A1D-83EB556A7B18}" srcOrd="0" destOrd="2" presId="urn:microsoft.com/office/officeart/2005/8/layout/hList1"/>
    <dgm:cxn modelId="{BAB18795-0B4D-4D4F-9C7F-06C71347103D}" type="presOf" srcId="{16D8D848-C5DF-48F9-9530-02287D0A8F96}" destId="{727AF6A4-63B5-4821-8976-65ED36B11951}" srcOrd="0" destOrd="3" presId="urn:microsoft.com/office/officeart/2005/8/layout/hList1"/>
    <dgm:cxn modelId="{20B82FAF-49F2-4ED8-96BC-6594446F7344}" type="presOf" srcId="{036EE065-A1AC-48DE-AD9C-EEFFD09710F6}" destId="{8B499404-540E-402B-8A1D-83EB556A7B18}" srcOrd="0" destOrd="1" presId="urn:microsoft.com/office/officeart/2005/8/layout/hList1"/>
    <dgm:cxn modelId="{3976A8B2-51A0-4FCA-9F9E-72FE603B5613}" srcId="{03C1CC28-A8F7-438F-9843-B270B657022B}" destId="{16D8D848-C5DF-48F9-9530-02287D0A8F96}" srcOrd="3" destOrd="0" parTransId="{C528FB97-4237-47D4-B249-54FD20F0A3BA}" sibTransId="{4AB10803-9354-49D6-AAF9-2A685B74ED99}"/>
    <dgm:cxn modelId="{40F5A8B4-3CC3-423F-92F3-A9E5A245AC06}" srcId="{C4B360BE-FE2D-4FD2-83AE-4D290D44464D}" destId="{65955C1B-5F92-4B1B-B453-1B646CC39221}" srcOrd="3" destOrd="0" parTransId="{9C0153A2-640C-40CB-B2D3-1420F434D717}" sibTransId="{35C405D0-1FCC-4066-B485-1FBF62AA409A}"/>
    <dgm:cxn modelId="{F41830BA-E639-4B51-AC96-C12F4E7B94E3}" srcId="{03C1CC28-A8F7-438F-9843-B270B657022B}" destId="{3D1B3DCB-11A2-47F4-97BE-F0F6ED53C8E1}" srcOrd="0" destOrd="0" parTransId="{4C38C465-D947-4C85-A00B-B9B75FA27542}" sibTransId="{A1913A44-C863-4643-AD14-4376F44F8F10}"/>
    <dgm:cxn modelId="{B7F7DABF-379D-42D5-BEAA-2C8539873EE8}" type="presOf" srcId="{F242844F-B6E5-4D7E-AA43-8121586E073C}" destId="{D40097AE-346A-4109-83E4-6C68E9579229}" srcOrd="0" destOrd="0" presId="urn:microsoft.com/office/officeart/2005/8/layout/hList1"/>
    <dgm:cxn modelId="{4AC741C2-A892-403B-A30F-6A9E235251AF}" type="presOf" srcId="{EC2A7B46-7504-4E9E-A11E-BFE6EE750B69}" destId="{8B499404-540E-402B-8A1D-83EB556A7B18}" srcOrd="0" destOrd="3" presId="urn:microsoft.com/office/officeart/2005/8/layout/hList1"/>
    <dgm:cxn modelId="{6A2C2AC3-4AA4-4433-8300-AA63F2A4E76F}" type="presOf" srcId="{C7AE22CE-8CFE-4BBC-BB76-C51CBE7A6C21}" destId="{D92AB198-ACCE-4B8B-AE5E-A8A0C4434195}" srcOrd="0" destOrd="0" presId="urn:microsoft.com/office/officeart/2005/8/layout/hList1"/>
    <dgm:cxn modelId="{3A67C8C8-54BA-4841-87AC-CD4A95AC098B}" srcId="{C4B360BE-FE2D-4FD2-83AE-4D290D44464D}" destId="{BAA9D159-2CAC-469F-A055-89C7BDF9FF14}" srcOrd="1" destOrd="0" parTransId="{1180A50B-1DCC-4EC8-A29B-CC6E5B9F768C}" sibTransId="{E6162D26-9849-45ED-8E91-DCF271C441D2}"/>
    <dgm:cxn modelId="{C97BB7CC-2BD4-4AB9-BA5D-82A72B757170}" srcId="{03C1CC28-A8F7-438F-9843-B270B657022B}" destId="{588E3FA2-DF4F-4749-B919-8F744ACBBA2B}" srcOrd="4" destOrd="0" parTransId="{6DB310B2-EF28-4159-ABC9-4E86BA21A57D}" sibTransId="{5E165BE1-E13C-4501-9D97-F6549C319B89}"/>
    <dgm:cxn modelId="{5647A1CD-9B10-43C3-AD1D-BD492742CC40}" srcId="{F242844F-B6E5-4D7E-AA43-8121586E073C}" destId="{C7AE22CE-8CFE-4BBC-BB76-C51CBE7A6C21}" srcOrd="0" destOrd="0" parTransId="{76D6BDB2-BBDD-49AD-A071-D8A210FF6B3C}" sibTransId="{11E6527C-ED3A-4721-BCD7-190D9E5A4306}"/>
    <dgm:cxn modelId="{EF7BD0D5-24B2-4E7C-B39C-D55B36C76FCA}" type="presOf" srcId="{BAA9D159-2CAC-469F-A055-89C7BDF9FF14}" destId="{BDB7636A-8DDC-4177-8E32-E2D4362CFD0C}" srcOrd="0" destOrd="1" presId="urn:microsoft.com/office/officeart/2005/8/layout/hList1"/>
    <dgm:cxn modelId="{1FEEF8D5-1EC9-4423-8549-4BEC51F5A021}" type="presOf" srcId="{3D1B3DCB-11A2-47F4-97BE-F0F6ED53C8E1}" destId="{727AF6A4-63B5-4821-8976-65ED36B11951}" srcOrd="0" destOrd="0" presId="urn:microsoft.com/office/officeart/2005/8/layout/hList1"/>
    <dgm:cxn modelId="{98D0A5E4-BE17-41BE-8075-75944FADCE34}" type="presOf" srcId="{C4B360BE-FE2D-4FD2-83AE-4D290D44464D}" destId="{F48076A7-0B15-428D-845A-9452416BDD54}" srcOrd="0" destOrd="0" presId="urn:microsoft.com/office/officeart/2005/8/layout/hList1"/>
    <dgm:cxn modelId="{6D2485E7-D16F-4BA3-BE46-0DB5BE6BCB78}" srcId="{F242844F-B6E5-4D7E-AA43-8121586E073C}" destId="{C4B360BE-FE2D-4FD2-83AE-4D290D44464D}" srcOrd="2" destOrd="0" parTransId="{6ACDE94A-23AD-4DEA-824A-809DA3DEB0C9}" sibTransId="{278C7786-9CEE-4B95-93AF-0F7024154DC4}"/>
    <dgm:cxn modelId="{26EE4CF5-689A-4679-B5DD-4AECAB03E158}" srcId="{03C1CC28-A8F7-438F-9843-B270B657022B}" destId="{443006CC-B718-4B14-A028-4029B86057A8}" srcOrd="2" destOrd="0" parTransId="{4ED05FF3-E897-4CC6-ACBE-C62FC76D351C}" sibTransId="{ABD47297-D999-485D-868E-E95E074A2D71}"/>
    <dgm:cxn modelId="{39BC8BF8-0F4D-4426-9AA2-2F3AB74D8F79}" type="presOf" srcId="{588E3FA2-DF4F-4749-B919-8F744ACBBA2B}" destId="{727AF6A4-63B5-4821-8976-65ED36B11951}" srcOrd="0" destOrd="4" presId="urn:microsoft.com/office/officeart/2005/8/layout/hList1"/>
    <dgm:cxn modelId="{946A57FE-796E-44FB-8111-455CC1D3C428}" srcId="{03C1CC28-A8F7-438F-9843-B270B657022B}" destId="{BD72DB19-2D78-421F-96C8-1F45A086E8CA}" srcOrd="1" destOrd="0" parTransId="{4391A0A0-1772-4858-9C31-56A0AAF3F33D}" sibTransId="{3CD627C8-091B-4200-A974-8D5B25EF216B}"/>
    <dgm:cxn modelId="{81E27FA1-574C-4187-A8FB-FC86CA5931CC}" type="presParOf" srcId="{D40097AE-346A-4109-83E4-6C68E9579229}" destId="{CEA5A784-93E8-4BAC-B18A-A2177DCF976B}" srcOrd="0" destOrd="0" presId="urn:microsoft.com/office/officeart/2005/8/layout/hList1"/>
    <dgm:cxn modelId="{F4037A92-4CD8-429F-93F1-93883A11FCB7}" type="presParOf" srcId="{CEA5A784-93E8-4BAC-B18A-A2177DCF976B}" destId="{D92AB198-ACCE-4B8B-AE5E-A8A0C4434195}" srcOrd="0" destOrd="0" presId="urn:microsoft.com/office/officeart/2005/8/layout/hList1"/>
    <dgm:cxn modelId="{316CFC0F-B859-479C-B375-BB4CB6CEDB23}" type="presParOf" srcId="{CEA5A784-93E8-4BAC-B18A-A2177DCF976B}" destId="{8B499404-540E-402B-8A1D-83EB556A7B18}" srcOrd="1" destOrd="0" presId="urn:microsoft.com/office/officeart/2005/8/layout/hList1"/>
    <dgm:cxn modelId="{22120F39-D18D-4EDD-A9F5-E50C2B0D5F86}" type="presParOf" srcId="{D40097AE-346A-4109-83E4-6C68E9579229}" destId="{4D5A2912-EB23-4922-9A8E-3A8C2751B3E1}" srcOrd="1" destOrd="0" presId="urn:microsoft.com/office/officeart/2005/8/layout/hList1"/>
    <dgm:cxn modelId="{AAE38808-D41E-4E23-B377-6C2E8D06FAAE}" type="presParOf" srcId="{D40097AE-346A-4109-83E4-6C68E9579229}" destId="{52271FB7-5D43-49F1-82D5-4CCA6FF6DC60}" srcOrd="2" destOrd="0" presId="urn:microsoft.com/office/officeart/2005/8/layout/hList1"/>
    <dgm:cxn modelId="{7A38F807-CDF5-4065-ADA5-C6430ACC6EA2}" type="presParOf" srcId="{52271FB7-5D43-49F1-82D5-4CCA6FF6DC60}" destId="{86FB6085-FFF0-4BEB-8178-6A9FF3318551}" srcOrd="0" destOrd="0" presId="urn:microsoft.com/office/officeart/2005/8/layout/hList1"/>
    <dgm:cxn modelId="{835A8EA3-9BA2-4981-952E-C54D6F82C284}" type="presParOf" srcId="{52271FB7-5D43-49F1-82D5-4CCA6FF6DC60}" destId="{727AF6A4-63B5-4821-8976-65ED36B11951}" srcOrd="1" destOrd="0" presId="urn:microsoft.com/office/officeart/2005/8/layout/hList1"/>
    <dgm:cxn modelId="{B4A6E1F6-5D51-4103-9158-B06106604BAC}" type="presParOf" srcId="{D40097AE-346A-4109-83E4-6C68E9579229}" destId="{2D99BA11-BA56-4BFF-8512-024FAD8C8DAF}" srcOrd="3" destOrd="0" presId="urn:microsoft.com/office/officeart/2005/8/layout/hList1"/>
    <dgm:cxn modelId="{C5CF71E7-8249-4EC7-8292-BB8D27D227A5}" type="presParOf" srcId="{D40097AE-346A-4109-83E4-6C68E9579229}" destId="{6AFEE02F-3167-451B-9AC2-ACD3464B6ADF}" srcOrd="4" destOrd="0" presId="urn:microsoft.com/office/officeart/2005/8/layout/hList1"/>
    <dgm:cxn modelId="{440A363F-EF79-49A7-8A3C-5FC1979A8620}" type="presParOf" srcId="{6AFEE02F-3167-451B-9AC2-ACD3464B6ADF}" destId="{F48076A7-0B15-428D-845A-9452416BDD54}" srcOrd="0" destOrd="0" presId="urn:microsoft.com/office/officeart/2005/8/layout/hList1"/>
    <dgm:cxn modelId="{6275E650-DD39-4DC9-B64D-4322E3391698}" type="presParOf" srcId="{6AFEE02F-3167-451B-9AC2-ACD3464B6ADF}" destId="{BDB7636A-8DDC-4177-8E32-E2D4362CFD0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EF440B-1CD2-46F9-921D-D4563C54793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8A0B29E-1379-4F36-86A2-49BA75BC8837}">
      <dgm:prSet phldrT="[Text]"/>
      <dgm:spPr/>
      <dgm:t>
        <a:bodyPr/>
        <a:lstStyle/>
        <a:p>
          <a:r>
            <a:rPr lang="en-US" dirty="0"/>
            <a:t>Improved accessibility of documents</a:t>
          </a:r>
        </a:p>
      </dgm:t>
    </dgm:pt>
    <dgm:pt modelId="{A7F52AA6-6B3D-4090-8156-390C440E9465}" type="parTrans" cxnId="{E769ED22-066F-46E7-9CE6-2ACB340B4D0A}">
      <dgm:prSet/>
      <dgm:spPr/>
      <dgm:t>
        <a:bodyPr/>
        <a:lstStyle/>
        <a:p>
          <a:endParaRPr lang="en-US"/>
        </a:p>
      </dgm:t>
    </dgm:pt>
    <dgm:pt modelId="{5AA44FBE-7564-4326-A850-ABE06AB7FC52}" type="sibTrans" cxnId="{E769ED22-066F-46E7-9CE6-2ACB340B4D0A}">
      <dgm:prSet/>
      <dgm:spPr/>
      <dgm:t>
        <a:bodyPr/>
        <a:lstStyle/>
        <a:p>
          <a:endParaRPr lang="en-US"/>
        </a:p>
      </dgm:t>
    </dgm:pt>
    <dgm:pt modelId="{90760736-BA05-46A4-A221-322AED730737}">
      <dgm:prSet phldrT="[Text]"/>
      <dgm:spPr/>
      <dgm:t>
        <a:bodyPr/>
        <a:lstStyle/>
        <a:p>
          <a:r>
            <a:rPr lang="en-US" dirty="0"/>
            <a:t>Ease of use</a:t>
          </a:r>
        </a:p>
      </dgm:t>
    </dgm:pt>
    <dgm:pt modelId="{FA95E77E-C27A-4B29-BB1C-5EF18FD4CBA8}" type="parTrans" cxnId="{E8973AEB-6138-4596-A389-8D4F81305689}">
      <dgm:prSet/>
      <dgm:spPr/>
      <dgm:t>
        <a:bodyPr/>
        <a:lstStyle/>
        <a:p>
          <a:endParaRPr lang="en-US"/>
        </a:p>
      </dgm:t>
    </dgm:pt>
    <dgm:pt modelId="{54510906-5FEC-4417-B293-1BB2AA7796C0}" type="sibTrans" cxnId="{E8973AEB-6138-4596-A389-8D4F81305689}">
      <dgm:prSet/>
      <dgm:spPr/>
      <dgm:t>
        <a:bodyPr/>
        <a:lstStyle/>
        <a:p>
          <a:endParaRPr lang="en-US"/>
        </a:p>
      </dgm:t>
    </dgm:pt>
    <dgm:pt modelId="{CA2D0EDF-ADD6-444B-B1D4-84D54ED25018}">
      <dgm:prSet phldrT="[Text]"/>
      <dgm:spPr/>
      <dgm:t>
        <a:bodyPr/>
        <a:lstStyle/>
        <a:p>
          <a:r>
            <a:rPr lang="en-US" dirty="0"/>
            <a:t>Reduce cost – labor and storage</a:t>
          </a:r>
        </a:p>
      </dgm:t>
    </dgm:pt>
    <dgm:pt modelId="{175C0D15-60F2-41DA-A05F-8EE2B018F3F1}" type="parTrans" cxnId="{AA900BEB-70F4-441D-8321-74CD5DE29584}">
      <dgm:prSet/>
      <dgm:spPr/>
      <dgm:t>
        <a:bodyPr/>
        <a:lstStyle/>
        <a:p>
          <a:endParaRPr lang="en-US"/>
        </a:p>
      </dgm:t>
    </dgm:pt>
    <dgm:pt modelId="{D538B61B-5B0B-49F3-B9B1-7E1DA87763EC}" type="sibTrans" cxnId="{AA900BEB-70F4-441D-8321-74CD5DE29584}">
      <dgm:prSet/>
      <dgm:spPr/>
      <dgm:t>
        <a:bodyPr/>
        <a:lstStyle/>
        <a:p>
          <a:endParaRPr lang="en-US"/>
        </a:p>
      </dgm:t>
    </dgm:pt>
    <dgm:pt modelId="{BA112FB2-7BF2-45C9-AEB4-163866C55BC1}">
      <dgm:prSet phldrT="[Text]"/>
      <dgm:spPr/>
      <dgm:t>
        <a:bodyPr/>
        <a:lstStyle/>
        <a:p>
          <a:r>
            <a:rPr lang="en-US" dirty="0"/>
            <a:t>Reduce time waste</a:t>
          </a:r>
        </a:p>
      </dgm:t>
    </dgm:pt>
    <dgm:pt modelId="{C25DA3D0-90E7-4E8A-9495-67B0D3ADB490}" type="parTrans" cxnId="{C3EBBD15-72A4-4131-A9F7-825E76737427}">
      <dgm:prSet/>
      <dgm:spPr/>
      <dgm:t>
        <a:bodyPr/>
        <a:lstStyle/>
        <a:p>
          <a:endParaRPr lang="en-US"/>
        </a:p>
      </dgm:t>
    </dgm:pt>
    <dgm:pt modelId="{7A0B257F-2455-4020-99E0-B9D60BADCD45}" type="sibTrans" cxnId="{C3EBBD15-72A4-4131-A9F7-825E76737427}">
      <dgm:prSet/>
      <dgm:spPr/>
      <dgm:t>
        <a:bodyPr/>
        <a:lstStyle/>
        <a:p>
          <a:endParaRPr lang="en-US"/>
        </a:p>
      </dgm:t>
    </dgm:pt>
    <dgm:pt modelId="{8607C686-1E38-432A-8E30-1626FA3E7F4B}">
      <dgm:prSet phldrT="[Text]"/>
      <dgm:spPr/>
      <dgm:t>
        <a:bodyPr/>
        <a:lstStyle/>
        <a:p>
          <a:r>
            <a:rPr lang="en-US" dirty="0"/>
            <a:t>Reduce human error and inconsistencies</a:t>
          </a:r>
        </a:p>
      </dgm:t>
    </dgm:pt>
    <dgm:pt modelId="{AB92E7B1-723C-4082-87CC-D77317473797}" type="parTrans" cxnId="{AFCC00F6-CBBF-4CAE-91A4-4843A25FA92A}">
      <dgm:prSet/>
      <dgm:spPr/>
      <dgm:t>
        <a:bodyPr/>
        <a:lstStyle/>
        <a:p>
          <a:endParaRPr lang="en-US"/>
        </a:p>
      </dgm:t>
    </dgm:pt>
    <dgm:pt modelId="{F8C76DC6-555B-476F-B805-F9334DA52BFB}" type="sibTrans" cxnId="{AFCC00F6-CBBF-4CAE-91A4-4843A25FA92A}">
      <dgm:prSet/>
      <dgm:spPr/>
      <dgm:t>
        <a:bodyPr/>
        <a:lstStyle/>
        <a:p>
          <a:endParaRPr lang="en-US"/>
        </a:p>
      </dgm:t>
    </dgm:pt>
    <dgm:pt modelId="{7DA1B061-2A04-4F4F-BCDC-18C2BB6D71B5}" type="pres">
      <dgm:prSet presAssocID="{30EF440B-1CD2-46F9-921D-D4563C547934}" presName="diagram" presStyleCnt="0">
        <dgm:presLayoutVars>
          <dgm:dir/>
          <dgm:resizeHandles val="exact"/>
        </dgm:presLayoutVars>
      </dgm:prSet>
      <dgm:spPr/>
    </dgm:pt>
    <dgm:pt modelId="{0FFEB3CF-2E96-4380-ACC6-44CB61DF8066}" type="pres">
      <dgm:prSet presAssocID="{F8A0B29E-1379-4F36-86A2-49BA75BC8837}" presName="node" presStyleLbl="node1" presStyleIdx="0" presStyleCnt="5">
        <dgm:presLayoutVars>
          <dgm:bulletEnabled val="1"/>
        </dgm:presLayoutVars>
      </dgm:prSet>
      <dgm:spPr/>
    </dgm:pt>
    <dgm:pt modelId="{99871F5B-51CC-4661-8CE9-F4ABFE16FC93}" type="pres">
      <dgm:prSet presAssocID="{5AA44FBE-7564-4326-A850-ABE06AB7FC52}" presName="sibTrans" presStyleCnt="0"/>
      <dgm:spPr/>
    </dgm:pt>
    <dgm:pt modelId="{CE891C57-BB8B-4445-8E71-F732AA3E55B4}" type="pres">
      <dgm:prSet presAssocID="{90760736-BA05-46A4-A221-322AED730737}" presName="node" presStyleLbl="node1" presStyleIdx="1" presStyleCnt="5">
        <dgm:presLayoutVars>
          <dgm:bulletEnabled val="1"/>
        </dgm:presLayoutVars>
      </dgm:prSet>
      <dgm:spPr/>
    </dgm:pt>
    <dgm:pt modelId="{433DC96A-B219-48C0-AC56-0DCB116C75CF}" type="pres">
      <dgm:prSet presAssocID="{54510906-5FEC-4417-B293-1BB2AA7796C0}" presName="sibTrans" presStyleCnt="0"/>
      <dgm:spPr/>
    </dgm:pt>
    <dgm:pt modelId="{4C119B8F-B84A-4E27-BC10-6C0E58F74A4D}" type="pres">
      <dgm:prSet presAssocID="{CA2D0EDF-ADD6-444B-B1D4-84D54ED25018}" presName="node" presStyleLbl="node1" presStyleIdx="2" presStyleCnt="5">
        <dgm:presLayoutVars>
          <dgm:bulletEnabled val="1"/>
        </dgm:presLayoutVars>
      </dgm:prSet>
      <dgm:spPr/>
    </dgm:pt>
    <dgm:pt modelId="{30A62265-721A-4440-BC67-F6323B3ACAAD}" type="pres">
      <dgm:prSet presAssocID="{D538B61B-5B0B-49F3-B9B1-7E1DA87763EC}" presName="sibTrans" presStyleCnt="0"/>
      <dgm:spPr/>
    </dgm:pt>
    <dgm:pt modelId="{371C8BC8-A0A2-4F98-9CCF-F0EBC573A2D2}" type="pres">
      <dgm:prSet presAssocID="{BA112FB2-7BF2-45C9-AEB4-163866C55BC1}" presName="node" presStyleLbl="node1" presStyleIdx="3" presStyleCnt="5">
        <dgm:presLayoutVars>
          <dgm:bulletEnabled val="1"/>
        </dgm:presLayoutVars>
      </dgm:prSet>
      <dgm:spPr/>
    </dgm:pt>
    <dgm:pt modelId="{1091964C-CA61-40DA-A76B-8D1B6CF3BB21}" type="pres">
      <dgm:prSet presAssocID="{7A0B257F-2455-4020-99E0-B9D60BADCD45}" presName="sibTrans" presStyleCnt="0"/>
      <dgm:spPr/>
    </dgm:pt>
    <dgm:pt modelId="{30A825C0-FADF-463F-AE72-15647853B43F}" type="pres">
      <dgm:prSet presAssocID="{8607C686-1E38-432A-8E30-1626FA3E7F4B}" presName="node" presStyleLbl="node1" presStyleIdx="4" presStyleCnt="5">
        <dgm:presLayoutVars>
          <dgm:bulletEnabled val="1"/>
        </dgm:presLayoutVars>
      </dgm:prSet>
      <dgm:spPr/>
    </dgm:pt>
  </dgm:ptLst>
  <dgm:cxnLst>
    <dgm:cxn modelId="{C3EBBD15-72A4-4131-A9F7-825E76737427}" srcId="{30EF440B-1CD2-46F9-921D-D4563C547934}" destId="{BA112FB2-7BF2-45C9-AEB4-163866C55BC1}" srcOrd="3" destOrd="0" parTransId="{C25DA3D0-90E7-4E8A-9495-67B0D3ADB490}" sibTransId="{7A0B257F-2455-4020-99E0-B9D60BADCD45}"/>
    <dgm:cxn modelId="{E769ED22-066F-46E7-9CE6-2ACB340B4D0A}" srcId="{30EF440B-1CD2-46F9-921D-D4563C547934}" destId="{F8A0B29E-1379-4F36-86A2-49BA75BC8837}" srcOrd="0" destOrd="0" parTransId="{A7F52AA6-6B3D-4090-8156-390C440E9465}" sibTransId="{5AA44FBE-7564-4326-A850-ABE06AB7FC52}"/>
    <dgm:cxn modelId="{DFA50560-B568-4462-AFFD-358437810C0F}" type="presOf" srcId="{8607C686-1E38-432A-8E30-1626FA3E7F4B}" destId="{30A825C0-FADF-463F-AE72-15647853B43F}" srcOrd="0" destOrd="0" presId="urn:microsoft.com/office/officeart/2005/8/layout/default"/>
    <dgm:cxn modelId="{F3A4C95A-8655-4917-A230-E9F69FDFF08A}" type="presOf" srcId="{F8A0B29E-1379-4F36-86A2-49BA75BC8837}" destId="{0FFEB3CF-2E96-4380-ACC6-44CB61DF8066}" srcOrd="0" destOrd="0" presId="urn:microsoft.com/office/officeart/2005/8/layout/default"/>
    <dgm:cxn modelId="{96BDD38B-DC01-4EDE-9510-FD3D9A32F06B}" type="presOf" srcId="{90760736-BA05-46A4-A221-322AED730737}" destId="{CE891C57-BB8B-4445-8E71-F732AA3E55B4}" srcOrd="0" destOrd="0" presId="urn:microsoft.com/office/officeart/2005/8/layout/default"/>
    <dgm:cxn modelId="{2476EAAA-292F-4DF0-8554-A75F2A65AE20}" type="presOf" srcId="{CA2D0EDF-ADD6-444B-B1D4-84D54ED25018}" destId="{4C119B8F-B84A-4E27-BC10-6C0E58F74A4D}" srcOrd="0" destOrd="0" presId="urn:microsoft.com/office/officeart/2005/8/layout/default"/>
    <dgm:cxn modelId="{604E30B1-5D97-4534-82D2-ED1C37D33CDD}" type="presOf" srcId="{30EF440B-1CD2-46F9-921D-D4563C547934}" destId="{7DA1B061-2A04-4F4F-BCDC-18C2BB6D71B5}" srcOrd="0" destOrd="0" presId="urn:microsoft.com/office/officeart/2005/8/layout/default"/>
    <dgm:cxn modelId="{A31A9FD1-AED1-4A2F-9EF4-1C100A87278A}" type="presOf" srcId="{BA112FB2-7BF2-45C9-AEB4-163866C55BC1}" destId="{371C8BC8-A0A2-4F98-9CCF-F0EBC573A2D2}" srcOrd="0" destOrd="0" presId="urn:microsoft.com/office/officeart/2005/8/layout/default"/>
    <dgm:cxn modelId="{AA900BEB-70F4-441D-8321-74CD5DE29584}" srcId="{30EF440B-1CD2-46F9-921D-D4563C547934}" destId="{CA2D0EDF-ADD6-444B-B1D4-84D54ED25018}" srcOrd="2" destOrd="0" parTransId="{175C0D15-60F2-41DA-A05F-8EE2B018F3F1}" sibTransId="{D538B61B-5B0B-49F3-B9B1-7E1DA87763EC}"/>
    <dgm:cxn modelId="{E8973AEB-6138-4596-A389-8D4F81305689}" srcId="{30EF440B-1CD2-46F9-921D-D4563C547934}" destId="{90760736-BA05-46A4-A221-322AED730737}" srcOrd="1" destOrd="0" parTransId="{FA95E77E-C27A-4B29-BB1C-5EF18FD4CBA8}" sibTransId="{54510906-5FEC-4417-B293-1BB2AA7796C0}"/>
    <dgm:cxn modelId="{AFCC00F6-CBBF-4CAE-91A4-4843A25FA92A}" srcId="{30EF440B-1CD2-46F9-921D-D4563C547934}" destId="{8607C686-1E38-432A-8E30-1626FA3E7F4B}" srcOrd="4" destOrd="0" parTransId="{AB92E7B1-723C-4082-87CC-D77317473797}" sibTransId="{F8C76DC6-555B-476F-B805-F9334DA52BFB}"/>
    <dgm:cxn modelId="{43424136-1184-4768-8F71-B9735C556B43}" type="presParOf" srcId="{7DA1B061-2A04-4F4F-BCDC-18C2BB6D71B5}" destId="{0FFEB3CF-2E96-4380-ACC6-44CB61DF8066}" srcOrd="0" destOrd="0" presId="urn:microsoft.com/office/officeart/2005/8/layout/default"/>
    <dgm:cxn modelId="{44C91E9D-CC04-40EA-A412-24EADC878213}" type="presParOf" srcId="{7DA1B061-2A04-4F4F-BCDC-18C2BB6D71B5}" destId="{99871F5B-51CC-4661-8CE9-F4ABFE16FC93}" srcOrd="1" destOrd="0" presId="urn:microsoft.com/office/officeart/2005/8/layout/default"/>
    <dgm:cxn modelId="{6BB6314A-B4FC-4204-B31C-4B5FDD9E9D7D}" type="presParOf" srcId="{7DA1B061-2A04-4F4F-BCDC-18C2BB6D71B5}" destId="{CE891C57-BB8B-4445-8E71-F732AA3E55B4}" srcOrd="2" destOrd="0" presId="urn:microsoft.com/office/officeart/2005/8/layout/default"/>
    <dgm:cxn modelId="{BD813796-E913-43DA-B1E5-313A55D50648}" type="presParOf" srcId="{7DA1B061-2A04-4F4F-BCDC-18C2BB6D71B5}" destId="{433DC96A-B219-48C0-AC56-0DCB116C75CF}" srcOrd="3" destOrd="0" presId="urn:microsoft.com/office/officeart/2005/8/layout/default"/>
    <dgm:cxn modelId="{362D0CCA-961B-484A-8AE4-23AC1A22BC86}" type="presParOf" srcId="{7DA1B061-2A04-4F4F-BCDC-18C2BB6D71B5}" destId="{4C119B8F-B84A-4E27-BC10-6C0E58F74A4D}" srcOrd="4" destOrd="0" presId="urn:microsoft.com/office/officeart/2005/8/layout/default"/>
    <dgm:cxn modelId="{100D39DC-3948-4AC1-81F0-C4C5BCD793C8}" type="presParOf" srcId="{7DA1B061-2A04-4F4F-BCDC-18C2BB6D71B5}" destId="{30A62265-721A-4440-BC67-F6323B3ACAAD}" srcOrd="5" destOrd="0" presId="urn:microsoft.com/office/officeart/2005/8/layout/default"/>
    <dgm:cxn modelId="{6FDA3D19-3756-4C16-8C8C-874B4C5D32E5}" type="presParOf" srcId="{7DA1B061-2A04-4F4F-BCDC-18C2BB6D71B5}" destId="{371C8BC8-A0A2-4F98-9CCF-F0EBC573A2D2}" srcOrd="6" destOrd="0" presId="urn:microsoft.com/office/officeart/2005/8/layout/default"/>
    <dgm:cxn modelId="{866F78BB-055A-463F-A87C-DAE7B7A5A759}" type="presParOf" srcId="{7DA1B061-2A04-4F4F-BCDC-18C2BB6D71B5}" destId="{1091964C-CA61-40DA-A76B-8D1B6CF3BB21}" srcOrd="7" destOrd="0" presId="urn:microsoft.com/office/officeart/2005/8/layout/default"/>
    <dgm:cxn modelId="{E17D32C5-E888-47B2-8435-2201969C0E78}" type="presParOf" srcId="{7DA1B061-2A04-4F4F-BCDC-18C2BB6D71B5}" destId="{30A825C0-FADF-463F-AE72-15647853B43F}" srcOrd="8"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F8BC02-4AD9-4B19-BBAF-0893C92EB35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4638EF1-1E37-480F-9EFE-E240C6F71D3B}">
      <dgm:prSet phldrT="[Text]"/>
      <dgm:spPr/>
      <dgm:t>
        <a:bodyPr/>
        <a:lstStyle/>
        <a:p>
          <a:r>
            <a:rPr lang="en-US" dirty="0"/>
            <a:t>Faculty and Students</a:t>
          </a:r>
        </a:p>
      </dgm:t>
    </dgm:pt>
    <dgm:pt modelId="{6E6725E5-B647-4267-80EA-343634FED0EA}" type="parTrans" cxnId="{2B3EF9CE-794E-43CF-A751-E9256E913364}">
      <dgm:prSet/>
      <dgm:spPr/>
      <dgm:t>
        <a:bodyPr/>
        <a:lstStyle/>
        <a:p>
          <a:endParaRPr lang="en-US"/>
        </a:p>
      </dgm:t>
    </dgm:pt>
    <dgm:pt modelId="{A86A395A-69C6-47A2-B46A-BEA20C2E83F2}" type="sibTrans" cxnId="{2B3EF9CE-794E-43CF-A751-E9256E913364}">
      <dgm:prSet/>
      <dgm:spPr/>
      <dgm:t>
        <a:bodyPr/>
        <a:lstStyle/>
        <a:p>
          <a:endParaRPr lang="en-US"/>
        </a:p>
      </dgm:t>
    </dgm:pt>
    <dgm:pt modelId="{4106FB29-F82B-49C0-8C08-65A8DAC828CF}">
      <dgm:prSet phldrT="[Text]"/>
      <dgm:spPr/>
      <dgm:t>
        <a:bodyPr/>
        <a:lstStyle/>
        <a:p>
          <a:r>
            <a:rPr lang="en-US" dirty="0"/>
            <a:t>Easier and faster access to course and research materials</a:t>
          </a:r>
        </a:p>
      </dgm:t>
    </dgm:pt>
    <dgm:pt modelId="{9E29A15C-AEF6-4FF8-92E6-61CBB2CEC94C}" type="parTrans" cxnId="{3016A9FB-F0CD-46C1-8931-B5852D648CF3}">
      <dgm:prSet/>
      <dgm:spPr/>
      <dgm:t>
        <a:bodyPr/>
        <a:lstStyle/>
        <a:p>
          <a:endParaRPr lang="en-US"/>
        </a:p>
      </dgm:t>
    </dgm:pt>
    <dgm:pt modelId="{4500963D-14DA-4523-9D36-888586905C44}" type="sibTrans" cxnId="{3016A9FB-F0CD-46C1-8931-B5852D648CF3}">
      <dgm:prSet/>
      <dgm:spPr/>
      <dgm:t>
        <a:bodyPr/>
        <a:lstStyle/>
        <a:p>
          <a:endParaRPr lang="en-US"/>
        </a:p>
      </dgm:t>
    </dgm:pt>
    <dgm:pt modelId="{C6F6261A-BC9A-4693-9D5E-F81E84E18254}">
      <dgm:prSet phldrT="[Text]"/>
      <dgm:spPr/>
      <dgm:t>
        <a:bodyPr/>
        <a:lstStyle/>
        <a:p>
          <a:r>
            <a:rPr lang="en-US" dirty="0"/>
            <a:t>Librarians</a:t>
          </a:r>
        </a:p>
      </dgm:t>
    </dgm:pt>
    <dgm:pt modelId="{E9B80FE2-0830-40BA-99DA-F58C2C421F4D}" type="parTrans" cxnId="{6AB2BD13-1875-4811-B786-0DE59A0692E0}">
      <dgm:prSet/>
      <dgm:spPr/>
      <dgm:t>
        <a:bodyPr/>
        <a:lstStyle/>
        <a:p>
          <a:endParaRPr lang="en-US"/>
        </a:p>
      </dgm:t>
    </dgm:pt>
    <dgm:pt modelId="{58F2C301-F918-4231-A7AF-ED5E78D1B563}" type="sibTrans" cxnId="{6AB2BD13-1875-4811-B786-0DE59A0692E0}">
      <dgm:prSet/>
      <dgm:spPr/>
      <dgm:t>
        <a:bodyPr/>
        <a:lstStyle/>
        <a:p>
          <a:endParaRPr lang="en-US"/>
        </a:p>
      </dgm:t>
    </dgm:pt>
    <dgm:pt modelId="{B7EA075D-DA74-4D71-B040-21201808E71C}">
      <dgm:prSet phldrT="[Text]"/>
      <dgm:spPr/>
      <dgm:t>
        <a:bodyPr/>
        <a:lstStyle/>
        <a:p>
          <a:r>
            <a:rPr lang="en-US" dirty="0"/>
            <a:t>Can serve faculty and students effectively due to improved digital learning resources</a:t>
          </a:r>
        </a:p>
      </dgm:t>
    </dgm:pt>
    <dgm:pt modelId="{50E1A5A6-CCEC-4554-89C0-6BF5191BC41C}" type="parTrans" cxnId="{8189904E-1E27-48CD-BF1D-B8AE7540399F}">
      <dgm:prSet/>
      <dgm:spPr/>
      <dgm:t>
        <a:bodyPr/>
        <a:lstStyle/>
        <a:p>
          <a:endParaRPr lang="en-US"/>
        </a:p>
      </dgm:t>
    </dgm:pt>
    <dgm:pt modelId="{9A412912-E837-4315-B22D-C68D8BF28A36}" type="sibTrans" cxnId="{8189904E-1E27-48CD-BF1D-B8AE7540399F}">
      <dgm:prSet/>
      <dgm:spPr/>
      <dgm:t>
        <a:bodyPr/>
        <a:lstStyle/>
        <a:p>
          <a:endParaRPr lang="en-US"/>
        </a:p>
      </dgm:t>
    </dgm:pt>
    <dgm:pt modelId="{F45DC649-9ADF-41B8-9FEB-F66A098395E0}">
      <dgm:prSet phldrT="[Text]"/>
      <dgm:spPr/>
      <dgm:t>
        <a:bodyPr/>
        <a:lstStyle/>
        <a:p>
          <a:r>
            <a:rPr lang="en-US" dirty="0"/>
            <a:t>Administrative staff</a:t>
          </a:r>
        </a:p>
      </dgm:t>
    </dgm:pt>
    <dgm:pt modelId="{967493DC-07DE-410B-81ED-DA33B90D8E9B}" type="parTrans" cxnId="{9015E8A9-BB52-4F05-AC76-6DDA9D0966B0}">
      <dgm:prSet/>
      <dgm:spPr/>
      <dgm:t>
        <a:bodyPr/>
        <a:lstStyle/>
        <a:p>
          <a:endParaRPr lang="en-US"/>
        </a:p>
      </dgm:t>
    </dgm:pt>
    <dgm:pt modelId="{58DC4D92-C148-45C8-A7F3-906B5C701C8B}" type="sibTrans" cxnId="{9015E8A9-BB52-4F05-AC76-6DDA9D0966B0}">
      <dgm:prSet/>
      <dgm:spPr/>
      <dgm:t>
        <a:bodyPr/>
        <a:lstStyle/>
        <a:p>
          <a:endParaRPr lang="en-US"/>
        </a:p>
      </dgm:t>
    </dgm:pt>
    <dgm:pt modelId="{6F89B664-A1A9-4454-A0F2-4B05043B0D97}">
      <dgm:prSet phldrT="[Text]"/>
      <dgm:spPr/>
      <dgm:t>
        <a:bodyPr/>
        <a:lstStyle/>
        <a:p>
          <a:r>
            <a:rPr lang="en-US" dirty="0"/>
            <a:t>Streamlined administrative processes due to improved digital record keeping of applications, transcripts and financial aid forms </a:t>
          </a:r>
        </a:p>
      </dgm:t>
    </dgm:pt>
    <dgm:pt modelId="{831FAF65-5C96-4099-B1AD-B64BB2F401F1}" type="parTrans" cxnId="{DE15C694-E423-49B3-837E-10DFB0300DB8}">
      <dgm:prSet/>
      <dgm:spPr/>
      <dgm:t>
        <a:bodyPr/>
        <a:lstStyle/>
        <a:p>
          <a:endParaRPr lang="en-US"/>
        </a:p>
      </dgm:t>
    </dgm:pt>
    <dgm:pt modelId="{246D24AF-0089-4C50-AF8F-B173E93EB727}" type="sibTrans" cxnId="{DE15C694-E423-49B3-837E-10DFB0300DB8}">
      <dgm:prSet/>
      <dgm:spPr/>
      <dgm:t>
        <a:bodyPr/>
        <a:lstStyle/>
        <a:p>
          <a:endParaRPr lang="en-US"/>
        </a:p>
      </dgm:t>
    </dgm:pt>
    <dgm:pt modelId="{25712A54-F0F3-4F1B-9339-02EE52104E23}" type="pres">
      <dgm:prSet presAssocID="{C9F8BC02-4AD9-4B19-BBAF-0893C92EB35D}" presName="linear" presStyleCnt="0">
        <dgm:presLayoutVars>
          <dgm:animLvl val="lvl"/>
          <dgm:resizeHandles val="exact"/>
        </dgm:presLayoutVars>
      </dgm:prSet>
      <dgm:spPr/>
    </dgm:pt>
    <dgm:pt modelId="{B12F196F-02BC-4FC9-BA70-AFEF73B09AFE}" type="pres">
      <dgm:prSet presAssocID="{64638EF1-1E37-480F-9EFE-E240C6F71D3B}" presName="parentText" presStyleLbl="node1" presStyleIdx="0" presStyleCnt="3">
        <dgm:presLayoutVars>
          <dgm:chMax val="0"/>
          <dgm:bulletEnabled val="1"/>
        </dgm:presLayoutVars>
      </dgm:prSet>
      <dgm:spPr/>
    </dgm:pt>
    <dgm:pt modelId="{8DFE011D-F1BC-460F-9B69-ADE5BE4547C5}" type="pres">
      <dgm:prSet presAssocID="{64638EF1-1E37-480F-9EFE-E240C6F71D3B}" presName="childText" presStyleLbl="revTx" presStyleIdx="0" presStyleCnt="3">
        <dgm:presLayoutVars>
          <dgm:bulletEnabled val="1"/>
        </dgm:presLayoutVars>
      </dgm:prSet>
      <dgm:spPr/>
    </dgm:pt>
    <dgm:pt modelId="{5E462FEC-C6BA-4A09-8C45-38244EF3B61C}" type="pres">
      <dgm:prSet presAssocID="{C6F6261A-BC9A-4693-9D5E-F81E84E18254}" presName="parentText" presStyleLbl="node1" presStyleIdx="1" presStyleCnt="3">
        <dgm:presLayoutVars>
          <dgm:chMax val="0"/>
          <dgm:bulletEnabled val="1"/>
        </dgm:presLayoutVars>
      </dgm:prSet>
      <dgm:spPr/>
    </dgm:pt>
    <dgm:pt modelId="{F90D1117-7F71-4D89-B1DF-C96F85A02298}" type="pres">
      <dgm:prSet presAssocID="{C6F6261A-BC9A-4693-9D5E-F81E84E18254}" presName="childText" presStyleLbl="revTx" presStyleIdx="1" presStyleCnt="3">
        <dgm:presLayoutVars>
          <dgm:bulletEnabled val="1"/>
        </dgm:presLayoutVars>
      </dgm:prSet>
      <dgm:spPr/>
    </dgm:pt>
    <dgm:pt modelId="{2BBC8F8D-EBF0-4C6A-898F-A42DE9B4076D}" type="pres">
      <dgm:prSet presAssocID="{F45DC649-9ADF-41B8-9FEB-F66A098395E0}" presName="parentText" presStyleLbl="node1" presStyleIdx="2" presStyleCnt="3">
        <dgm:presLayoutVars>
          <dgm:chMax val="0"/>
          <dgm:bulletEnabled val="1"/>
        </dgm:presLayoutVars>
      </dgm:prSet>
      <dgm:spPr/>
    </dgm:pt>
    <dgm:pt modelId="{20D35A03-8815-4ECD-88D3-3E85AC45409E}" type="pres">
      <dgm:prSet presAssocID="{F45DC649-9ADF-41B8-9FEB-F66A098395E0}" presName="childText" presStyleLbl="revTx" presStyleIdx="2" presStyleCnt="3">
        <dgm:presLayoutVars>
          <dgm:bulletEnabled val="1"/>
        </dgm:presLayoutVars>
      </dgm:prSet>
      <dgm:spPr/>
    </dgm:pt>
  </dgm:ptLst>
  <dgm:cxnLst>
    <dgm:cxn modelId="{6187620F-6436-47D2-B07E-33E45BAD5F16}" type="presOf" srcId="{B7EA075D-DA74-4D71-B040-21201808E71C}" destId="{F90D1117-7F71-4D89-B1DF-C96F85A02298}" srcOrd="0" destOrd="0" presId="urn:microsoft.com/office/officeart/2005/8/layout/vList2"/>
    <dgm:cxn modelId="{6AB2BD13-1875-4811-B786-0DE59A0692E0}" srcId="{C9F8BC02-4AD9-4B19-BBAF-0893C92EB35D}" destId="{C6F6261A-BC9A-4693-9D5E-F81E84E18254}" srcOrd="1" destOrd="0" parTransId="{E9B80FE2-0830-40BA-99DA-F58C2C421F4D}" sibTransId="{58F2C301-F918-4231-A7AF-ED5E78D1B563}"/>
    <dgm:cxn modelId="{6FDF2C34-A571-41D5-B1BA-E1AF3942D0C8}" type="presOf" srcId="{6F89B664-A1A9-4454-A0F2-4B05043B0D97}" destId="{20D35A03-8815-4ECD-88D3-3E85AC45409E}" srcOrd="0" destOrd="0" presId="urn:microsoft.com/office/officeart/2005/8/layout/vList2"/>
    <dgm:cxn modelId="{A450D75C-4E53-4275-A15E-7AB5957C57E7}" type="presOf" srcId="{64638EF1-1E37-480F-9EFE-E240C6F71D3B}" destId="{B12F196F-02BC-4FC9-BA70-AFEF73B09AFE}" srcOrd="0" destOrd="0" presId="urn:microsoft.com/office/officeart/2005/8/layout/vList2"/>
    <dgm:cxn modelId="{8189904E-1E27-48CD-BF1D-B8AE7540399F}" srcId="{C6F6261A-BC9A-4693-9D5E-F81E84E18254}" destId="{B7EA075D-DA74-4D71-B040-21201808E71C}" srcOrd="0" destOrd="0" parTransId="{50E1A5A6-CCEC-4554-89C0-6BF5191BC41C}" sibTransId="{9A412912-E837-4315-B22D-C68D8BF28A36}"/>
    <dgm:cxn modelId="{4EADD581-BDBC-42A1-9086-810ADE2B35F0}" type="presOf" srcId="{4106FB29-F82B-49C0-8C08-65A8DAC828CF}" destId="{8DFE011D-F1BC-460F-9B69-ADE5BE4547C5}" srcOrd="0" destOrd="0" presId="urn:microsoft.com/office/officeart/2005/8/layout/vList2"/>
    <dgm:cxn modelId="{363C1E91-CE2D-4DFA-A77D-E4306DE44801}" type="presOf" srcId="{F45DC649-9ADF-41B8-9FEB-F66A098395E0}" destId="{2BBC8F8D-EBF0-4C6A-898F-A42DE9B4076D}" srcOrd="0" destOrd="0" presId="urn:microsoft.com/office/officeart/2005/8/layout/vList2"/>
    <dgm:cxn modelId="{DE15C694-E423-49B3-837E-10DFB0300DB8}" srcId="{F45DC649-9ADF-41B8-9FEB-F66A098395E0}" destId="{6F89B664-A1A9-4454-A0F2-4B05043B0D97}" srcOrd="0" destOrd="0" parTransId="{831FAF65-5C96-4099-B1AD-B64BB2F401F1}" sibTransId="{246D24AF-0089-4C50-AF8F-B173E93EB727}"/>
    <dgm:cxn modelId="{9015E8A9-BB52-4F05-AC76-6DDA9D0966B0}" srcId="{C9F8BC02-4AD9-4B19-BBAF-0893C92EB35D}" destId="{F45DC649-9ADF-41B8-9FEB-F66A098395E0}" srcOrd="2" destOrd="0" parTransId="{967493DC-07DE-410B-81ED-DA33B90D8E9B}" sibTransId="{58DC4D92-C148-45C8-A7F3-906B5C701C8B}"/>
    <dgm:cxn modelId="{F9942CB5-0AB6-4A4F-9AAA-3E608003FB1D}" type="presOf" srcId="{C6F6261A-BC9A-4693-9D5E-F81E84E18254}" destId="{5E462FEC-C6BA-4A09-8C45-38244EF3B61C}" srcOrd="0" destOrd="0" presId="urn:microsoft.com/office/officeart/2005/8/layout/vList2"/>
    <dgm:cxn modelId="{36ED66BA-A45F-4641-8043-95FFAA447850}" type="presOf" srcId="{C9F8BC02-4AD9-4B19-BBAF-0893C92EB35D}" destId="{25712A54-F0F3-4F1B-9339-02EE52104E23}" srcOrd="0" destOrd="0" presId="urn:microsoft.com/office/officeart/2005/8/layout/vList2"/>
    <dgm:cxn modelId="{2B3EF9CE-794E-43CF-A751-E9256E913364}" srcId="{C9F8BC02-4AD9-4B19-BBAF-0893C92EB35D}" destId="{64638EF1-1E37-480F-9EFE-E240C6F71D3B}" srcOrd="0" destOrd="0" parTransId="{6E6725E5-B647-4267-80EA-343634FED0EA}" sibTransId="{A86A395A-69C6-47A2-B46A-BEA20C2E83F2}"/>
    <dgm:cxn modelId="{3016A9FB-F0CD-46C1-8931-B5852D648CF3}" srcId="{64638EF1-1E37-480F-9EFE-E240C6F71D3B}" destId="{4106FB29-F82B-49C0-8C08-65A8DAC828CF}" srcOrd="0" destOrd="0" parTransId="{9E29A15C-AEF6-4FF8-92E6-61CBB2CEC94C}" sibTransId="{4500963D-14DA-4523-9D36-888586905C44}"/>
    <dgm:cxn modelId="{AF72418D-55F2-42BA-9410-6E260C08F5F6}" type="presParOf" srcId="{25712A54-F0F3-4F1B-9339-02EE52104E23}" destId="{B12F196F-02BC-4FC9-BA70-AFEF73B09AFE}" srcOrd="0" destOrd="0" presId="urn:microsoft.com/office/officeart/2005/8/layout/vList2"/>
    <dgm:cxn modelId="{A0AC5070-2E2E-4734-B8D9-E2C967BE7466}" type="presParOf" srcId="{25712A54-F0F3-4F1B-9339-02EE52104E23}" destId="{8DFE011D-F1BC-460F-9B69-ADE5BE4547C5}" srcOrd="1" destOrd="0" presId="urn:microsoft.com/office/officeart/2005/8/layout/vList2"/>
    <dgm:cxn modelId="{85342D86-7798-427B-A4E7-7B95FC634005}" type="presParOf" srcId="{25712A54-F0F3-4F1B-9339-02EE52104E23}" destId="{5E462FEC-C6BA-4A09-8C45-38244EF3B61C}" srcOrd="2" destOrd="0" presId="urn:microsoft.com/office/officeart/2005/8/layout/vList2"/>
    <dgm:cxn modelId="{0F944CE1-D58F-4BC2-BCC8-3FC76F8585FF}" type="presParOf" srcId="{25712A54-F0F3-4F1B-9339-02EE52104E23}" destId="{F90D1117-7F71-4D89-B1DF-C96F85A02298}" srcOrd="3" destOrd="0" presId="urn:microsoft.com/office/officeart/2005/8/layout/vList2"/>
    <dgm:cxn modelId="{61B4101A-75B5-405D-9B92-88DE377063EF}" type="presParOf" srcId="{25712A54-F0F3-4F1B-9339-02EE52104E23}" destId="{2BBC8F8D-EBF0-4C6A-898F-A42DE9B4076D}" srcOrd="4" destOrd="0" presId="urn:microsoft.com/office/officeart/2005/8/layout/vList2"/>
    <dgm:cxn modelId="{E04DD108-43A5-4C88-9E0F-FEA4B0E3E134}" type="presParOf" srcId="{25712A54-F0F3-4F1B-9339-02EE52104E23}" destId="{20D35A03-8815-4ECD-88D3-3E85AC45409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6C823A-2E08-439E-A3E2-B2358D90A169}" type="doc">
      <dgm:prSet loTypeId="urn:microsoft.com/office/officeart/2005/8/layout/process5" loCatId="process" qsTypeId="urn:microsoft.com/office/officeart/2005/8/quickstyle/simple1" qsCatId="simple" csTypeId="urn:microsoft.com/office/officeart/2005/8/colors/accent1_2" csCatId="accent1" phldr="1"/>
      <dgm:spPr/>
    </dgm:pt>
    <dgm:pt modelId="{993C53B4-A679-464B-9F45-614A74C2BC4E}">
      <dgm:prSet phldrT="[Text]"/>
      <dgm:spPr/>
      <dgm:t>
        <a:bodyPr/>
        <a:lstStyle/>
        <a:p>
          <a:r>
            <a:rPr lang="en-US" dirty="0"/>
            <a:t>Upload source documents to the web app</a:t>
          </a:r>
        </a:p>
      </dgm:t>
    </dgm:pt>
    <dgm:pt modelId="{ADC0D5D6-9BF3-4643-8F5E-215C338EA056}" type="parTrans" cxnId="{CCA3C70E-0048-49B5-95AD-192495607C34}">
      <dgm:prSet/>
      <dgm:spPr/>
      <dgm:t>
        <a:bodyPr/>
        <a:lstStyle/>
        <a:p>
          <a:endParaRPr lang="en-US"/>
        </a:p>
      </dgm:t>
    </dgm:pt>
    <dgm:pt modelId="{12003860-77F6-4356-8E80-FF823722F851}" type="sibTrans" cxnId="{CCA3C70E-0048-49B5-95AD-192495607C34}">
      <dgm:prSet/>
      <dgm:spPr/>
      <dgm:t>
        <a:bodyPr/>
        <a:lstStyle/>
        <a:p>
          <a:endParaRPr lang="en-US"/>
        </a:p>
      </dgm:t>
    </dgm:pt>
    <dgm:pt modelId="{B33313BD-409E-4182-92FA-7533E1548772}">
      <dgm:prSet phldrT="[Text]"/>
      <dgm:spPr/>
      <dgm:t>
        <a:bodyPr/>
        <a:lstStyle/>
        <a:p>
          <a:r>
            <a:rPr lang="en-US" dirty="0"/>
            <a:t>Convert to images</a:t>
          </a:r>
        </a:p>
      </dgm:t>
    </dgm:pt>
    <dgm:pt modelId="{437DD338-D88B-4A0D-AAFA-2E1ED6B56702}" type="parTrans" cxnId="{1532AD5D-AED6-4FF9-8377-E0E85D0625DB}">
      <dgm:prSet/>
      <dgm:spPr/>
      <dgm:t>
        <a:bodyPr/>
        <a:lstStyle/>
        <a:p>
          <a:endParaRPr lang="en-US"/>
        </a:p>
      </dgm:t>
    </dgm:pt>
    <dgm:pt modelId="{D1E808FC-DB8F-4BF5-BB1F-9B93CE932A9C}" type="sibTrans" cxnId="{1532AD5D-AED6-4FF9-8377-E0E85D0625DB}">
      <dgm:prSet/>
      <dgm:spPr/>
      <dgm:t>
        <a:bodyPr/>
        <a:lstStyle/>
        <a:p>
          <a:endParaRPr lang="en-US"/>
        </a:p>
      </dgm:t>
    </dgm:pt>
    <dgm:pt modelId="{0AC570CD-1E05-4D6E-9E84-4B8E21C72261}">
      <dgm:prSet phldrT="[Text]"/>
      <dgm:spPr/>
      <dgm:t>
        <a:bodyPr/>
        <a:lstStyle/>
        <a:p>
          <a:r>
            <a:rPr lang="en-US" dirty="0"/>
            <a:t>Pre-process images</a:t>
          </a:r>
        </a:p>
      </dgm:t>
    </dgm:pt>
    <dgm:pt modelId="{AE954CE8-0979-4D63-AF49-708FD3E9E4DE}" type="parTrans" cxnId="{1EEF74A8-E6BC-4DF9-9005-126CEDAAD00E}">
      <dgm:prSet/>
      <dgm:spPr/>
      <dgm:t>
        <a:bodyPr/>
        <a:lstStyle/>
        <a:p>
          <a:endParaRPr lang="en-US"/>
        </a:p>
      </dgm:t>
    </dgm:pt>
    <dgm:pt modelId="{E84A3974-CC9B-460A-926E-236307120199}" type="sibTrans" cxnId="{1EEF74A8-E6BC-4DF9-9005-126CEDAAD00E}">
      <dgm:prSet/>
      <dgm:spPr/>
      <dgm:t>
        <a:bodyPr/>
        <a:lstStyle/>
        <a:p>
          <a:endParaRPr lang="en-US"/>
        </a:p>
      </dgm:t>
    </dgm:pt>
    <dgm:pt modelId="{4A2CC221-A565-499B-B3CB-FA7DA169A9A4}">
      <dgm:prSet phldrT="[Text]"/>
      <dgm:spPr/>
      <dgm:t>
        <a:bodyPr/>
        <a:lstStyle/>
        <a:p>
          <a:r>
            <a:rPr lang="en-US" dirty="0"/>
            <a:t>Detect &amp; localize lines of text (CV task 1)</a:t>
          </a:r>
        </a:p>
      </dgm:t>
    </dgm:pt>
    <dgm:pt modelId="{7B74EFA0-7391-4ECA-A544-C014B10023F6}" type="parTrans" cxnId="{F1207FD3-22D9-4FCA-849F-68C324DB8EEA}">
      <dgm:prSet/>
      <dgm:spPr/>
      <dgm:t>
        <a:bodyPr/>
        <a:lstStyle/>
        <a:p>
          <a:endParaRPr lang="en-US"/>
        </a:p>
      </dgm:t>
    </dgm:pt>
    <dgm:pt modelId="{C6DEB693-9F6F-4ECE-9B1E-4D83581D1BF7}" type="sibTrans" cxnId="{F1207FD3-22D9-4FCA-849F-68C324DB8EEA}">
      <dgm:prSet/>
      <dgm:spPr/>
      <dgm:t>
        <a:bodyPr/>
        <a:lstStyle/>
        <a:p>
          <a:endParaRPr lang="en-US"/>
        </a:p>
      </dgm:t>
    </dgm:pt>
    <dgm:pt modelId="{9C9468D5-DEF7-47D2-999F-368E9E6A7536}">
      <dgm:prSet phldrT="[Text]"/>
      <dgm:spPr>
        <a:solidFill>
          <a:schemeClr val="accent2"/>
        </a:solidFill>
      </dgm:spPr>
      <dgm:t>
        <a:bodyPr/>
        <a:lstStyle/>
        <a:p>
          <a:r>
            <a:rPr lang="en-US" dirty="0"/>
            <a:t>Handwriting Text Recognition (CV task 2)</a:t>
          </a:r>
        </a:p>
      </dgm:t>
    </dgm:pt>
    <dgm:pt modelId="{01EAA88D-368F-4AC8-A28C-0FE5E478FE76}" type="parTrans" cxnId="{7E1D8989-5C5E-4D18-8935-1693FD3361C3}">
      <dgm:prSet/>
      <dgm:spPr/>
      <dgm:t>
        <a:bodyPr/>
        <a:lstStyle/>
        <a:p>
          <a:endParaRPr lang="en-US"/>
        </a:p>
      </dgm:t>
    </dgm:pt>
    <dgm:pt modelId="{067B5BC2-741A-4F7F-9354-0E19FF97DF31}" type="sibTrans" cxnId="{7E1D8989-5C5E-4D18-8935-1693FD3361C3}">
      <dgm:prSet/>
      <dgm:spPr/>
      <dgm:t>
        <a:bodyPr/>
        <a:lstStyle/>
        <a:p>
          <a:endParaRPr lang="en-US"/>
        </a:p>
      </dgm:t>
    </dgm:pt>
    <dgm:pt modelId="{C1237A54-0885-4D00-BD33-A28A5E92B88F}">
      <dgm:prSet phldrT="[Text]"/>
      <dgm:spPr/>
      <dgm:t>
        <a:bodyPr/>
        <a:lstStyle/>
        <a:p>
          <a:r>
            <a:rPr lang="en-US" dirty="0"/>
            <a:t>Combine lines of recognized text into 1 output</a:t>
          </a:r>
        </a:p>
      </dgm:t>
    </dgm:pt>
    <dgm:pt modelId="{1254B5F0-EFD2-4BC9-B970-1B8179A9FBE0}" type="parTrans" cxnId="{C18AA1C1-14AA-45D9-B204-4196FACA542D}">
      <dgm:prSet/>
      <dgm:spPr/>
      <dgm:t>
        <a:bodyPr/>
        <a:lstStyle/>
        <a:p>
          <a:endParaRPr lang="en-US"/>
        </a:p>
      </dgm:t>
    </dgm:pt>
    <dgm:pt modelId="{23C42302-440F-4CAD-9C24-26E81C80CE58}" type="sibTrans" cxnId="{C18AA1C1-14AA-45D9-B204-4196FACA542D}">
      <dgm:prSet/>
      <dgm:spPr/>
      <dgm:t>
        <a:bodyPr/>
        <a:lstStyle/>
        <a:p>
          <a:endParaRPr lang="en-US"/>
        </a:p>
      </dgm:t>
    </dgm:pt>
    <dgm:pt modelId="{EDACBA23-4179-4E49-80BC-4AC8F281B14F}">
      <dgm:prSet phldrT="[Text]"/>
      <dgm:spPr/>
      <dgm:t>
        <a:bodyPr/>
        <a:lstStyle/>
        <a:p>
          <a:r>
            <a:rPr lang="en-US" dirty="0"/>
            <a:t>Prompt users to download output</a:t>
          </a:r>
        </a:p>
      </dgm:t>
    </dgm:pt>
    <dgm:pt modelId="{98868685-176D-4E46-AE7A-887A14847FCE}" type="parTrans" cxnId="{81B2BB37-110C-4CE6-A713-2BE3EC2C4EE0}">
      <dgm:prSet/>
      <dgm:spPr/>
      <dgm:t>
        <a:bodyPr/>
        <a:lstStyle/>
        <a:p>
          <a:endParaRPr lang="en-US"/>
        </a:p>
      </dgm:t>
    </dgm:pt>
    <dgm:pt modelId="{9A82815A-82E8-4615-87C4-7E2FD7FC9305}" type="sibTrans" cxnId="{81B2BB37-110C-4CE6-A713-2BE3EC2C4EE0}">
      <dgm:prSet/>
      <dgm:spPr/>
      <dgm:t>
        <a:bodyPr/>
        <a:lstStyle/>
        <a:p>
          <a:endParaRPr lang="en-US"/>
        </a:p>
      </dgm:t>
    </dgm:pt>
    <dgm:pt modelId="{C8D6B7B5-9DA3-485C-8A08-41F89820D43C}">
      <dgm:prSet phldrT="[Text]"/>
      <dgm:spPr/>
      <dgm:t>
        <a:bodyPr/>
        <a:lstStyle/>
        <a:p>
          <a:r>
            <a:rPr lang="en-US" dirty="0"/>
            <a:t>Delete output after download is completed</a:t>
          </a:r>
        </a:p>
      </dgm:t>
    </dgm:pt>
    <dgm:pt modelId="{97518192-2ADB-45A9-A34B-4DF43741C910}" type="parTrans" cxnId="{E70E30CF-5638-4413-BF9B-EC9744E90A5A}">
      <dgm:prSet/>
      <dgm:spPr/>
      <dgm:t>
        <a:bodyPr/>
        <a:lstStyle/>
        <a:p>
          <a:endParaRPr lang="en-US"/>
        </a:p>
      </dgm:t>
    </dgm:pt>
    <dgm:pt modelId="{DE7378E4-7725-409F-94AC-1050D4B33120}" type="sibTrans" cxnId="{E70E30CF-5638-4413-BF9B-EC9744E90A5A}">
      <dgm:prSet/>
      <dgm:spPr/>
      <dgm:t>
        <a:bodyPr/>
        <a:lstStyle/>
        <a:p>
          <a:endParaRPr lang="en-US"/>
        </a:p>
      </dgm:t>
    </dgm:pt>
    <dgm:pt modelId="{2F4B5DE1-1D4F-4E9A-89FB-AE11BF52A300}">
      <dgm:prSet phldrT="[Text]"/>
      <dgm:spPr/>
      <dgm:t>
        <a:bodyPr/>
        <a:lstStyle/>
        <a:p>
          <a:r>
            <a:rPr lang="en-US" dirty="0"/>
            <a:t>Pre-process line-of-text images</a:t>
          </a:r>
        </a:p>
      </dgm:t>
    </dgm:pt>
    <dgm:pt modelId="{5BCB7B47-6EDC-475E-B381-F412478A1246}" type="parTrans" cxnId="{96FE54A7-96E7-47F3-A44A-37335A7A9BB3}">
      <dgm:prSet/>
      <dgm:spPr/>
      <dgm:t>
        <a:bodyPr/>
        <a:lstStyle/>
        <a:p>
          <a:endParaRPr lang="en-US"/>
        </a:p>
      </dgm:t>
    </dgm:pt>
    <dgm:pt modelId="{127DB23D-0A78-4794-894F-2829C86C3554}" type="sibTrans" cxnId="{96FE54A7-96E7-47F3-A44A-37335A7A9BB3}">
      <dgm:prSet/>
      <dgm:spPr/>
      <dgm:t>
        <a:bodyPr/>
        <a:lstStyle/>
        <a:p>
          <a:endParaRPr lang="en-US"/>
        </a:p>
      </dgm:t>
    </dgm:pt>
    <dgm:pt modelId="{6B2D61DD-3466-4356-B1ED-4B1394A039AE}" type="pres">
      <dgm:prSet presAssocID="{3B6C823A-2E08-439E-A3E2-B2358D90A169}" presName="diagram" presStyleCnt="0">
        <dgm:presLayoutVars>
          <dgm:dir/>
          <dgm:resizeHandles val="exact"/>
        </dgm:presLayoutVars>
      </dgm:prSet>
      <dgm:spPr/>
    </dgm:pt>
    <dgm:pt modelId="{E1EAC636-655F-417B-BBA5-676E62EC5380}" type="pres">
      <dgm:prSet presAssocID="{993C53B4-A679-464B-9F45-614A74C2BC4E}" presName="node" presStyleLbl="node1" presStyleIdx="0" presStyleCnt="9">
        <dgm:presLayoutVars>
          <dgm:bulletEnabled val="1"/>
        </dgm:presLayoutVars>
      </dgm:prSet>
      <dgm:spPr/>
    </dgm:pt>
    <dgm:pt modelId="{5E94A2A5-8902-43F6-9530-E07D50D5372B}" type="pres">
      <dgm:prSet presAssocID="{12003860-77F6-4356-8E80-FF823722F851}" presName="sibTrans" presStyleLbl="sibTrans2D1" presStyleIdx="0" presStyleCnt="8"/>
      <dgm:spPr/>
    </dgm:pt>
    <dgm:pt modelId="{C9CC35D3-F70F-4701-AB3E-075BD4F76B52}" type="pres">
      <dgm:prSet presAssocID="{12003860-77F6-4356-8E80-FF823722F851}" presName="connectorText" presStyleLbl="sibTrans2D1" presStyleIdx="0" presStyleCnt="8"/>
      <dgm:spPr/>
    </dgm:pt>
    <dgm:pt modelId="{AB8984A8-28C6-41FC-881F-4C4523828A0B}" type="pres">
      <dgm:prSet presAssocID="{B33313BD-409E-4182-92FA-7533E1548772}" presName="node" presStyleLbl="node1" presStyleIdx="1" presStyleCnt="9">
        <dgm:presLayoutVars>
          <dgm:bulletEnabled val="1"/>
        </dgm:presLayoutVars>
      </dgm:prSet>
      <dgm:spPr/>
    </dgm:pt>
    <dgm:pt modelId="{EC103AF3-0D84-441C-B23D-1D89EA8AC64B}" type="pres">
      <dgm:prSet presAssocID="{D1E808FC-DB8F-4BF5-BB1F-9B93CE932A9C}" presName="sibTrans" presStyleLbl="sibTrans2D1" presStyleIdx="1" presStyleCnt="8"/>
      <dgm:spPr/>
    </dgm:pt>
    <dgm:pt modelId="{1574B707-E952-4413-9D48-16CEDFE6EC59}" type="pres">
      <dgm:prSet presAssocID="{D1E808FC-DB8F-4BF5-BB1F-9B93CE932A9C}" presName="connectorText" presStyleLbl="sibTrans2D1" presStyleIdx="1" presStyleCnt="8"/>
      <dgm:spPr/>
    </dgm:pt>
    <dgm:pt modelId="{FF5B527E-7532-4FE7-A5E8-FBA615994A47}" type="pres">
      <dgm:prSet presAssocID="{0AC570CD-1E05-4D6E-9E84-4B8E21C72261}" presName="node" presStyleLbl="node1" presStyleIdx="2" presStyleCnt="9">
        <dgm:presLayoutVars>
          <dgm:bulletEnabled val="1"/>
        </dgm:presLayoutVars>
      </dgm:prSet>
      <dgm:spPr/>
    </dgm:pt>
    <dgm:pt modelId="{A7B37815-7C82-4EB7-BE51-92AE036AA28B}" type="pres">
      <dgm:prSet presAssocID="{E84A3974-CC9B-460A-926E-236307120199}" presName="sibTrans" presStyleLbl="sibTrans2D1" presStyleIdx="2" presStyleCnt="8"/>
      <dgm:spPr/>
    </dgm:pt>
    <dgm:pt modelId="{FBACF8DA-914B-4E35-842A-DE3E9322D05C}" type="pres">
      <dgm:prSet presAssocID="{E84A3974-CC9B-460A-926E-236307120199}" presName="connectorText" presStyleLbl="sibTrans2D1" presStyleIdx="2" presStyleCnt="8"/>
      <dgm:spPr/>
    </dgm:pt>
    <dgm:pt modelId="{A32DECEB-F27B-4C04-AA92-E07E121F6F2E}" type="pres">
      <dgm:prSet presAssocID="{4A2CC221-A565-499B-B3CB-FA7DA169A9A4}" presName="node" presStyleLbl="node1" presStyleIdx="3" presStyleCnt="9">
        <dgm:presLayoutVars>
          <dgm:bulletEnabled val="1"/>
        </dgm:presLayoutVars>
      </dgm:prSet>
      <dgm:spPr/>
    </dgm:pt>
    <dgm:pt modelId="{858343C2-D1C7-4FAD-B54C-BFC465850F9E}" type="pres">
      <dgm:prSet presAssocID="{C6DEB693-9F6F-4ECE-9B1E-4D83581D1BF7}" presName="sibTrans" presStyleLbl="sibTrans2D1" presStyleIdx="3" presStyleCnt="8"/>
      <dgm:spPr/>
    </dgm:pt>
    <dgm:pt modelId="{DAF99C5F-E62F-42FA-80A0-DB0EC60ED4B1}" type="pres">
      <dgm:prSet presAssocID="{C6DEB693-9F6F-4ECE-9B1E-4D83581D1BF7}" presName="connectorText" presStyleLbl="sibTrans2D1" presStyleIdx="3" presStyleCnt="8"/>
      <dgm:spPr/>
    </dgm:pt>
    <dgm:pt modelId="{D2ADDC5A-07BA-4F67-94D4-E47659C15A0F}" type="pres">
      <dgm:prSet presAssocID="{2F4B5DE1-1D4F-4E9A-89FB-AE11BF52A300}" presName="node" presStyleLbl="node1" presStyleIdx="4" presStyleCnt="9">
        <dgm:presLayoutVars>
          <dgm:bulletEnabled val="1"/>
        </dgm:presLayoutVars>
      </dgm:prSet>
      <dgm:spPr/>
    </dgm:pt>
    <dgm:pt modelId="{DD786682-E363-4AEB-9BC3-6DFC8F4C1C7F}" type="pres">
      <dgm:prSet presAssocID="{127DB23D-0A78-4794-894F-2829C86C3554}" presName="sibTrans" presStyleLbl="sibTrans2D1" presStyleIdx="4" presStyleCnt="8"/>
      <dgm:spPr/>
    </dgm:pt>
    <dgm:pt modelId="{3DB3343C-8386-4A37-89FD-812C4E04B5E9}" type="pres">
      <dgm:prSet presAssocID="{127DB23D-0A78-4794-894F-2829C86C3554}" presName="connectorText" presStyleLbl="sibTrans2D1" presStyleIdx="4" presStyleCnt="8"/>
      <dgm:spPr/>
    </dgm:pt>
    <dgm:pt modelId="{E5DBD5B2-6D1E-4C70-A213-D97219410012}" type="pres">
      <dgm:prSet presAssocID="{9C9468D5-DEF7-47D2-999F-368E9E6A7536}" presName="node" presStyleLbl="node1" presStyleIdx="5" presStyleCnt="9">
        <dgm:presLayoutVars>
          <dgm:bulletEnabled val="1"/>
        </dgm:presLayoutVars>
      </dgm:prSet>
      <dgm:spPr/>
    </dgm:pt>
    <dgm:pt modelId="{B80123E4-DDF2-4C44-A8D9-2FA32A4438AA}" type="pres">
      <dgm:prSet presAssocID="{067B5BC2-741A-4F7F-9354-0E19FF97DF31}" presName="sibTrans" presStyleLbl="sibTrans2D1" presStyleIdx="5" presStyleCnt="8"/>
      <dgm:spPr/>
    </dgm:pt>
    <dgm:pt modelId="{FE34EBAA-593A-4C91-AAC6-92EBD61A41E5}" type="pres">
      <dgm:prSet presAssocID="{067B5BC2-741A-4F7F-9354-0E19FF97DF31}" presName="connectorText" presStyleLbl="sibTrans2D1" presStyleIdx="5" presStyleCnt="8"/>
      <dgm:spPr/>
    </dgm:pt>
    <dgm:pt modelId="{8D3B4EA4-7908-44C9-A319-66BF9AFFA978}" type="pres">
      <dgm:prSet presAssocID="{C1237A54-0885-4D00-BD33-A28A5E92B88F}" presName="node" presStyleLbl="node1" presStyleIdx="6" presStyleCnt="9">
        <dgm:presLayoutVars>
          <dgm:bulletEnabled val="1"/>
        </dgm:presLayoutVars>
      </dgm:prSet>
      <dgm:spPr/>
    </dgm:pt>
    <dgm:pt modelId="{511472CD-F593-484E-8D40-7CB650067015}" type="pres">
      <dgm:prSet presAssocID="{23C42302-440F-4CAD-9C24-26E81C80CE58}" presName="sibTrans" presStyleLbl="sibTrans2D1" presStyleIdx="6" presStyleCnt="8"/>
      <dgm:spPr/>
    </dgm:pt>
    <dgm:pt modelId="{AA8C34F9-6840-4F1C-8354-C4F657F7329E}" type="pres">
      <dgm:prSet presAssocID="{23C42302-440F-4CAD-9C24-26E81C80CE58}" presName="connectorText" presStyleLbl="sibTrans2D1" presStyleIdx="6" presStyleCnt="8"/>
      <dgm:spPr/>
    </dgm:pt>
    <dgm:pt modelId="{BC739346-D8FB-47D2-B247-7E0492B78AFD}" type="pres">
      <dgm:prSet presAssocID="{EDACBA23-4179-4E49-80BC-4AC8F281B14F}" presName="node" presStyleLbl="node1" presStyleIdx="7" presStyleCnt="9">
        <dgm:presLayoutVars>
          <dgm:bulletEnabled val="1"/>
        </dgm:presLayoutVars>
      </dgm:prSet>
      <dgm:spPr/>
    </dgm:pt>
    <dgm:pt modelId="{DD68CB61-8433-4250-8DBE-751C03FAABB6}" type="pres">
      <dgm:prSet presAssocID="{9A82815A-82E8-4615-87C4-7E2FD7FC9305}" presName="sibTrans" presStyleLbl="sibTrans2D1" presStyleIdx="7" presStyleCnt="8"/>
      <dgm:spPr/>
    </dgm:pt>
    <dgm:pt modelId="{129698DD-B28C-4046-9CF9-879FE60DAEDE}" type="pres">
      <dgm:prSet presAssocID="{9A82815A-82E8-4615-87C4-7E2FD7FC9305}" presName="connectorText" presStyleLbl="sibTrans2D1" presStyleIdx="7" presStyleCnt="8"/>
      <dgm:spPr/>
    </dgm:pt>
    <dgm:pt modelId="{B2A5C998-4679-426B-BE3A-47352D9508C3}" type="pres">
      <dgm:prSet presAssocID="{C8D6B7B5-9DA3-485C-8A08-41F89820D43C}" presName="node" presStyleLbl="node1" presStyleIdx="8" presStyleCnt="9">
        <dgm:presLayoutVars>
          <dgm:bulletEnabled val="1"/>
        </dgm:presLayoutVars>
      </dgm:prSet>
      <dgm:spPr/>
    </dgm:pt>
  </dgm:ptLst>
  <dgm:cxnLst>
    <dgm:cxn modelId="{CCA3C70E-0048-49B5-95AD-192495607C34}" srcId="{3B6C823A-2E08-439E-A3E2-B2358D90A169}" destId="{993C53B4-A679-464B-9F45-614A74C2BC4E}" srcOrd="0" destOrd="0" parTransId="{ADC0D5D6-9BF3-4643-8F5E-215C338EA056}" sibTransId="{12003860-77F6-4356-8E80-FF823722F851}"/>
    <dgm:cxn modelId="{5A155615-2C20-45AE-8A7C-A7DCF46B95DB}" type="presOf" srcId="{127DB23D-0A78-4794-894F-2829C86C3554}" destId="{3DB3343C-8386-4A37-89FD-812C4E04B5E9}" srcOrd="1" destOrd="0" presId="urn:microsoft.com/office/officeart/2005/8/layout/process5"/>
    <dgm:cxn modelId="{0E330A1E-E5C9-41BA-B2BE-B3F7486927FE}" type="presOf" srcId="{9A82815A-82E8-4615-87C4-7E2FD7FC9305}" destId="{DD68CB61-8433-4250-8DBE-751C03FAABB6}" srcOrd="0" destOrd="0" presId="urn:microsoft.com/office/officeart/2005/8/layout/process5"/>
    <dgm:cxn modelId="{A4710A21-DDA0-4957-BA01-1A1FF433BB4D}" type="presOf" srcId="{067B5BC2-741A-4F7F-9354-0E19FF97DF31}" destId="{B80123E4-DDF2-4C44-A8D9-2FA32A4438AA}" srcOrd="0" destOrd="0" presId="urn:microsoft.com/office/officeart/2005/8/layout/process5"/>
    <dgm:cxn modelId="{6D531D22-2789-4CFA-9590-A10D96601376}" type="presOf" srcId="{2F4B5DE1-1D4F-4E9A-89FB-AE11BF52A300}" destId="{D2ADDC5A-07BA-4F67-94D4-E47659C15A0F}" srcOrd="0" destOrd="0" presId="urn:microsoft.com/office/officeart/2005/8/layout/process5"/>
    <dgm:cxn modelId="{8843DB2F-34F9-4512-ABD8-53E778616B32}" type="presOf" srcId="{C6DEB693-9F6F-4ECE-9B1E-4D83581D1BF7}" destId="{DAF99C5F-E62F-42FA-80A0-DB0EC60ED4B1}" srcOrd="1" destOrd="0" presId="urn:microsoft.com/office/officeart/2005/8/layout/process5"/>
    <dgm:cxn modelId="{2F7EE82F-F582-4F8C-A8D2-05A745F3C04C}" type="presOf" srcId="{127DB23D-0A78-4794-894F-2829C86C3554}" destId="{DD786682-E363-4AEB-9BC3-6DFC8F4C1C7F}" srcOrd="0" destOrd="0" presId="urn:microsoft.com/office/officeart/2005/8/layout/process5"/>
    <dgm:cxn modelId="{81B2BB37-110C-4CE6-A713-2BE3EC2C4EE0}" srcId="{3B6C823A-2E08-439E-A3E2-B2358D90A169}" destId="{EDACBA23-4179-4E49-80BC-4AC8F281B14F}" srcOrd="7" destOrd="0" parTransId="{98868685-176D-4E46-AE7A-887A14847FCE}" sibTransId="{9A82815A-82E8-4615-87C4-7E2FD7FC9305}"/>
    <dgm:cxn modelId="{AA71433F-FEFE-4AD4-80B1-7D310878F1E5}" type="presOf" srcId="{D1E808FC-DB8F-4BF5-BB1F-9B93CE932A9C}" destId="{EC103AF3-0D84-441C-B23D-1D89EA8AC64B}" srcOrd="0" destOrd="0" presId="urn:microsoft.com/office/officeart/2005/8/layout/process5"/>
    <dgm:cxn modelId="{1532AD5D-AED6-4FF9-8377-E0E85D0625DB}" srcId="{3B6C823A-2E08-439E-A3E2-B2358D90A169}" destId="{B33313BD-409E-4182-92FA-7533E1548772}" srcOrd="1" destOrd="0" parTransId="{437DD338-D88B-4A0D-AAFA-2E1ED6B56702}" sibTransId="{D1E808FC-DB8F-4BF5-BB1F-9B93CE932A9C}"/>
    <dgm:cxn modelId="{ABB5205E-46B4-47A2-BD0B-23A61A6B6008}" type="presOf" srcId="{067B5BC2-741A-4F7F-9354-0E19FF97DF31}" destId="{FE34EBAA-593A-4C91-AAC6-92EBD61A41E5}" srcOrd="1" destOrd="0" presId="urn:microsoft.com/office/officeart/2005/8/layout/process5"/>
    <dgm:cxn modelId="{D10ED660-6E7E-4FCD-A296-8A73C60307E9}" type="presOf" srcId="{9C9468D5-DEF7-47D2-999F-368E9E6A7536}" destId="{E5DBD5B2-6D1E-4C70-A213-D97219410012}" srcOrd="0" destOrd="0" presId="urn:microsoft.com/office/officeart/2005/8/layout/process5"/>
    <dgm:cxn modelId="{8CC60453-C1F9-4306-8DE7-DF702CE42F93}" type="presOf" srcId="{E84A3974-CC9B-460A-926E-236307120199}" destId="{FBACF8DA-914B-4E35-842A-DE3E9322D05C}" srcOrd="1" destOrd="0" presId="urn:microsoft.com/office/officeart/2005/8/layout/process5"/>
    <dgm:cxn modelId="{B7DCAC54-2D64-4C60-887D-A1B3D119449E}" type="presOf" srcId="{23C42302-440F-4CAD-9C24-26E81C80CE58}" destId="{AA8C34F9-6840-4F1C-8354-C4F657F7329E}" srcOrd="1" destOrd="0" presId="urn:microsoft.com/office/officeart/2005/8/layout/process5"/>
    <dgm:cxn modelId="{24F7297A-569F-49CD-9820-0BF185F244B6}" type="presOf" srcId="{0AC570CD-1E05-4D6E-9E84-4B8E21C72261}" destId="{FF5B527E-7532-4FE7-A5E8-FBA615994A47}" srcOrd="0" destOrd="0" presId="urn:microsoft.com/office/officeart/2005/8/layout/process5"/>
    <dgm:cxn modelId="{E5D9117F-B850-4B39-8664-70A8218CAB77}" type="presOf" srcId="{12003860-77F6-4356-8E80-FF823722F851}" destId="{C9CC35D3-F70F-4701-AB3E-075BD4F76B52}" srcOrd="1" destOrd="0" presId="urn:microsoft.com/office/officeart/2005/8/layout/process5"/>
    <dgm:cxn modelId="{E7D6E581-4554-49F6-BD67-8AF2D59908C8}" type="presOf" srcId="{23C42302-440F-4CAD-9C24-26E81C80CE58}" destId="{511472CD-F593-484E-8D40-7CB650067015}" srcOrd="0" destOrd="0" presId="urn:microsoft.com/office/officeart/2005/8/layout/process5"/>
    <dgm:cxn modelId="{7E1D8989-5C5E-4D18-8935-1693FD3361C3}" srcId="{3B6C823A-2E08-439E-A3E2-B2358D90A169}" destId="{9C9468D5-DEF7-47D2-999F-368E9E6A7536}" srcOrd="5" destOrd="0" parTransId="{01EAA88D-368F-4AC8-A28C-0FE5E478FE76}" sibTransId="{067B5BC2-741A-4F7F-9354-0E19FF97DF31}"/>
    <dgm:cxn modelId="{22214E94-D9DE-46F0-A14F-26D2BED29BDA}" type="presOf" srcId="{D1E808FC-DB8F-4BF5-BB1F-9B93CE932A9C}" destId="{1574B707-E952-4413-9D48-16CEDFE6EC59}" srcOrd="1" destOrd="0" presId="urn:microsoft.com/office/officeart/2005/8/layout/process5"/>
    <dgm:cxn modelId="{524E8298-CABE-4D43-8EFD-9FDC4E513D1A}" type="presOf" srcId="{9A82815A-82E8-4615-87C4-7E2FD7FC9305}" destId="{129698DD-B28C-4046-9CF9-879FE60DAEDE}" srcOrd="1" destOrd="0" presId="urn:microsoft.com/office/officeart/2005/8/layout/process5"/>
    <dgm:cxn modelId="{BA49009C-119D-4C01-87CC-C3FA3DEDAD9F}" type="presOf" srcId="{3B6C823A-2E08-439E-A3E2-B2358D90A169}" destId="{6B2D61DD-3466-4356-B1ED-4B1394A039AE}" srcOrd="0" destOrd="0" presId="urn:microsoft.com/office/officeart/2005/8/layout/process5"/>
    <dgm:cxn modelId="{765364A1-B36B-495C-B5C2-A527B2EAB853}" type="presOf" srcId="{EDACBA23-4179-4E49-80BC-4AC8F281B14F}" destId="{BC739346-D8FB-47D2-B247-7E0492B78AFD}" srcOrd="0" destOrd="0" presId="urn:microsoft.com/office/officeart/2005/8/layout/process5"/>
    <dgm:cxn modelId="{F7311EA2-704B-420C-9E61-57778335E3D6}" type="presOf" srcId="{C1237A54-0885-4D00-BD33-A28A5E92B88F}" destId="{8D3B4EA4-7908-44C9-A319-66BF9AFFA978}" srcOrd="0" destOrd="0" presId="urn:microsoft.com/office/officeart/2005/8/layout/process5"/>
    <dgm:cxn modelId="{96FE54A7-96E7-47F3-A44A-37335A7A9BB3}" srcId="{3B6C823A-2E08-439E-A3E2-B2358D90A169}" destId="{2F4B5DE1-1D4F-4E9A-89FB-AE11BF52A300}" srcOrd="4" destOrd="0" parTransId="{5BCB7B47-6EDC-475E-B381-F412478A1246}" sibTransId="{127DB23D-0A78-4794-894F-2829C86C3554}"/>
    <dgm:cxn modelId="{A20E97A7-033B-4884-B221-9C64618C46C5}" type="presOf" srcId="{C6DEB693-9F6F-4ECE-9B1E-4D83581D1BF7}" destId="{858343C2-D1C7-4FAD-B54C-BFC465850F9E}" srcOrd="0" destOrd="0" presId="urn:microsoft.com/office/officeart/2005/8/layout/process5"/>
    <dgm:cxn modelId="{1EEF74A8-E6BC-4DF9-9005-126CEDAAD00E}" srcId="{3B6C823A-2E08-439E-A3E2-B2358D90A169}" destId="{0AC570CD-1E05-4D6E-9E84-4B8E21C72261}" srcOrd="2" destOrd="0" parTransId="{AE954CE8-0979-4D63-AF49-708FD3E9E4DE}" sibTransId="{E84A3974-CC9B-460A-926E-236307120199}"/>
    <dgm:cxn modelId="{898A0BB3-A970-4978-A86F-E867B4AB4EA8}" type="presOf" srcId="{12003860-77F6-4356-8E80-FF823722F851}" destId="{5E94A2A5-8902-43F6-9530-E07D50D5372B}" srcOrd="0" destOrd="0" presId="urn:microsoft.com/office/officeart/2005/8/layout/process5"/>
    <dgm:cxn modelId="{C18AA1C1-14AA-45D9-B204-4196FACA542D}" srcId="{3B6C823A-2E08-439E-A3E2-B2358D90A169}" destId="{C1237A54-0885-4D00-BD33-A28A5E92B88F}" srcOrd="6" destOrd="0" parTransId="{1254B5F0-EFD2-4BC9-B970-1B8179A9FBE0}" sibTransId="{23C42302-440F-4CAD-9C24-26E81C80CE58}"/>
    <dgm:cxn modelId="{B2F012C5-F475-4C41-86B7-65D0F1775281}" type="presOf" srcId="{C8D6B7B5-9DA3-485C-8A08-41F89820D43C}" destId="{B2A5C998-4679-426B-BE3A-47352D9508C3}" srcOrd="0" destOrd="0" presId="urn:microsoft.com/office/officeart/2005/8/layout/process5"/>
    <dgm:cxn modelId="{FBDCA7CD-9ECE-497C-8730-82C762526AE2}" type="presOf" srcId="{4A2CC221-A565-499B-B3CB-FA7DA169A9A4}" destId="{A32DECEB-F27B-4C04-AA92-E07E121F6F2E}" srcOrd="0" destOrd="0" presId="urn:microsoft.com/office/officeart/2005/8/layout/process5"/>
    <dgm:cxn modelId="{E70E30CF-5638-4413-BF9B-EC9744E90A5A}" srcId="{3B6C823A-2E08-439E-A3E2-B2358D90A169}" destId="{C8D6B7B5-9DA3-485C-8A08-41F89820D43C}" srcOrd="8" destOrd="0" parTransId="{97518192-2ADB-45A9-A34B-4DF43741C910}" sibTransId="{DE7378E4-7725-409F-94AC-1050D4B33120}"/>
    <dgm:cxn modelId="{F1207FD3-22D9-4FCA-849F-68C324DB8EEA}" srcId="{3B6C823A-2E08-439E-A3E2-B2358D90A169}" destId="{4A2CC221-A565-499B-B3CB-FA7DA169A9A4}" srcOrd="3" destOrd="0" parTransId="{7B74EFA0-7391-4ECA-A544-C014B10023F6}" sibTransId="{C6DEB693-9F6F-4ECE-9B1E-4D83581D1BF7}"/>
    <dgm:cxn modelId="{CD8B9BE6-B955-4D48-815B-B7EDC714F427}" type="presOf" srcId="{E84A3974-CC9B-460A-926E-236307120199}" destId="{A7B37815-7C82-4EB7-BE51-92AE036AA28B}" srcOrd="0" destOrd="0" presId="urn:microsoft.com/office/officeart/2005/8/layout/process5"/>
    <dgm:cxn modelId="{8EE9BDF2-7511-4D4A-88E9-A1648E67C191}" type="presOf" srcId="{B33313BD-409E-4182-92FA-7533E1548772}" destId="{AB8984A8-28C6-41FC-881F-4C4523828A0B}" srcOrd="0" destOrd="0" presId="urn:microsoft.com/office/officeart/2005/8/layout/process5"/>
    <dgm:cxn modelId="{F80E0EFF-A54D-4D99-862E-CDADE7C6AE26}" type="presOf" srcId="{993C53B4-A679-464B-9F45-614A74C2BC4E}" destId="{E1EAC636-655F-417B-BBA5-676E62EC5380}" srcOrd="0" destOrd="0" presId="urn:microsoft.com/office/officeart/2005/8/layout/process5"/>
    <dgm:cxn modelId="{DB5542DE-0234-42CF-BB62-0916D0DC6886}" type="presParOf" srcId="{6B2D61DD-3466-4356-B1ED-4B1394A039AE}" destId="{E1EAC636-655F-417B-BBA5-676E62EC5380}" srcOrd="0" destOrd="0" presId="urn:microsoft.com/office/officeart/2005/8/layout/process5"/>
    <dgm:cxn modelId="{FF8E40A2-7924-405C-B22E-474391F62CF2}" type="presParOf" srcId="{6B2D61DD-3466-4356-B1ED-4B1394A039AE}" destId="{5E94A2A5-8902-43F6-9530-E07D50D5372B}" srcOrd="1" destOrd="0" presId="urn:microsoft.com/office/officeart/2005/8/layout/process5"/>
    <dgm:cxn modelId="{D78A8DCF-773E-434B-99D6-74831193D198}" type="presParOf" srcId="{5E94A2A5-8902-43F6-9530-E07D50D5372B}" destId="{C9CC35D3-F70F-4701-AB3E-075BD4F76B52}" srcOrd="0" destOrd="0" presId="urn:microsoft.com/office/officeart/2005/8/layout/process5"/>
    <dgm:cxn modelId="{88FD2071-94C3-4FF6-82A5-F25013BDB4B7}" type="presParOf" srcId="{6B2D61DD-3466-4356-B1ED-4B1394A039AE}" destId="{AB8984A8-28C6-41FC-881F-4C4523828A0B}" srcOrd="2" destOrd="0" presId="urn:microsoft.com/office/officeart/2005/8/layout/process5"/>
    <dgm:cxn modelId="{D47A960F-EB64-48E1-A697-6FECBFF378C1}" type="presParOf" srcId="{6B2D61DD-3466-4356-B1ED-4B1394A039AE}" destId="{EC103AF3-0D84-441C-B23D-1D89EA8AC64B}" srcOrd="3" destOrd="0" presId="urn:microsoft.com/office/officeart/2005/8/layout/process5"/>
    <dgm:cxn modelId="{5D6439E3-9AD1-4A55-AB4F-3720B783E6CB}" type="presParOf" srcId="{EC103AF3-0D84-441C-B23D-1D89EA8AC64B}" destId="{1574B707-E952-4413-9D48-16CEDFE6EC59}" srcOrd="0" destOrd="0" presId="urn:microsoft.com/office/officeart/2005/8/layout/process5"/>
    <dgm:cxn modelId="{C14CB980-4C85-4122-8047-07BA27F582B8}" type="presParOf" srcId="{6B2D61DD-3466-4356-B1ED-4B1394A039AE}" destId="{FF5B527E-7532-4FE7-A5E8-FBA615994A47}" srcOrd="4" destOrd="0" presId="urn:microsoft.com/office/officeart/2005/8/layout/process5"/>
    <dgm:cxn modelId="{3F42AA28-DA87-4021-99B9-1FB381990C22}" type="presParOf" srcId="{6B2D61DD-3466-4356-B1ED-4B1394A039AE}" destId="{A7B37815-7C82-4EB7-BE51-92AE036AA28B}" srcOrd="5" destOrd="0" presId="urn:microsoft.com/office/officeart/2005/8/layout/process5"/>
    <dgm:cxn modelId="{0D5E6999-2BA5-47E2-A2CB-1E77D98CCC45}" type="presParOf" srcId="{A7B37815-7C82-4EB7-BE51-92AE036AA28B}" destId="{FBACF8DA-914B-4E35-842A-DE3E9322D05C}" srcOrd="0" destOrd="0" presId="urn:microsoft.com/office/officeart/2005/8/layout/process5"/>
    <dgm:cxn modelId="{C261C5F0-4199-4D98-9C76-872B13DAC122}" type="presParOf" srcId="{6B2D61DD-3466-4356-B1ED-4B1394A039AE}" destId="{A32DECEB-F27B-4C04-AA92-E07E121F6F2E}" srcOrd="6" destOrd="0" presId="urn:microsoft.com/office/officeart/2005/8/layout/process5"/>
    <dgm:cxn modelId="{27893D6F-B795-41D8-A85D-E9975CE2DEA0}" type="presParOf" srcId="{6B2D61DD-3466-4356-B1ED-4B1394A039AE}" destId="{858343C2-D1C7-4FAD-B54C-BFC465850F9E}" srcOrd="7" destOrd="0" presId="urn:microsoft.com/office/officeart/2005/8/layout/process5"/>
    <dgm:cxn modelId="{24493520-4154-4DDB-AFC1-9DBC88BF6EF0}" type="presParOf" srcId="{858343C2-D1C7-4FAD-B54C-BFC465850F9E}" destId="{DAF99C5F-E62F-42FA-80A0-DB0EC60ED4B1}" srcOrd="0" destOrd="0" presId="urn:microsoft.com/office/officeart/2005/8/layout/process5"/>
    <dgm:cxn modelId="{8A6C18A4-EDE4-4E77-B672-313E0ECB1986}" type="presParOf" srcId="{6B2D61DD-3466-4356-B1ED-4B1394A039AE}" destId="{D2ADDC5A-07BA-4F67-94D4-E47659C15A0F}" srcOrd="8" destOrd="0" presId="urn:microsoft.com/office/officeart/2005/8/layout/process5"/>
    <dgm:cxn modelId="{F35A931B-DB4F-43B5-8294-E84FADC53B41}" type="presParOf" srcId="{6B2D61DD-3466-4356-B1ED-4B1394A039AE}" destId="{DD786682-E363-4AEB-9BC3-6DFC8F4C1C7F}" srcOrd="9" destOrd="0" presId="urn:microsoft.com/office/officeart/2005/8/layout/process5"/>
    <dgm:cxn modelId="{1023B155-AC73-4BE5-AA50-D0E4120C55DF}" type="presParOf" srcId="{DD786682-E363-4AEB-9BC3-6DFC8F4C1C7F}" destId="{3DB3343C-8386-4A37-89FD-812C4E04B5E9}" srcOrd="0" destOrd="0" presId="urn:microsoft.com/office/officeart/2005/8/layout/process5"/>
    <dgm:cxn modelId="{ECACC59C-A9CC-4861-83FE-5E223CFF5756}" type="presParOf" srcId="{6B2D61DD-3466-4356-B1ED-4B1394A039AE}" destId="{E5DBD5B2-6D1E-4C70-A213-D97219410012}" srcOrd="10" destOrd="0" presId="urn:microsoft.com/office/officeart/2005/8/layout/process5"/>
    <dgm:cxn modelId="{FE844337-C913-4B43-8979-1A137102780B}" type="presParOf" srcId="{6B2D61DD-3466-4356-B1ED-4B1394A039AE}" destId="{B80123E4-DDF2-4C44-A8D9-2FA32A4438AA}" srcOrd="11" destOrd="0" presId="urn:microsoft.com/office/officeart/2005/8/layout/process5"/>
    <dgm:cxn modelId="{CF2E58B5-085F-46F7-A4BC-8A4106BFE905}" type="presParOf" srcId="{B80123E4-DDF2-4C44-A8D9-2FA32A4438AA}" destId="{FE34EBAA-593A-4C91-AAC6-92EBD61A41E5}" srcOrd="0" destOrd="0" presId="urn:microsoft.com/office/officeart/2005/8/layout/process5"/>
    <dgm:cxn modelId="{271CA079-5EB1-4FAF-9C8B-F3E3F39E81E2}" type="presParOf" srcId="{6B2D61DD-3466-4356-B1ED-4B1394A039AE}" destId="{8D3B4EA4-7908-44C9-A319-66BF9AFFA978}" srcOrd="12" destOrd="0" presId="urn:microsoft.com/office/officeart/2005/8/layout/process5"/>
    <dgm:cxn modelId="{13A7C61F-93A7-440C-A8ED-79E04ABB4BC8}" type="presParOf" srcId="{6B2D61DD-3466-4356-B1ED-4B1394A039AE}" destId="{511472CD-F593-484E-8D40-7CB650067015}" srcOrd="13" destOrd="0" presId="urn:microsoft.com/office/officeart/2005/8/layout/process5"/>
    <dgm:cxn modelId="{771B9885-8C34-4B1F-89AF-CC32A326BD78}" type="presParOf" srcId="{511472CD-F593-484E-8D40-7CB650067015}" destId="{AA8C34F9-6840-4F1C-8354-C4F657F7329E}" srcOrd="0" destOrd="0" presId="urn:microsoft.com/office/officeart/2005/8/layout/process5"/>
    <dgm:cxn modelId="{C88A5B13-7C79-49DA-8536-90A914155894}" type="presParOf" srcId="{6B2D61DD-3466-4356-B1ED-4B1394A039AE}" destId="{BC739346-D8FB-47D2-B247-7E0492B78AFD}" srcOrd="14" destOrd="0" presId="urn:microsoft.com/office/officeart/2005/8/layout/process5"/>
    <dgm:cxn modelId="{2565001D-3EB9-49AA-942D-54B5E43C6D54}" type="presParOf" srcId="{6B2D61DD-3466-4356-B1ED-4B1394A039AE}" destId="{DD68CB61-8433-4250-8DBE-751C03FAABB6}" srcOrd="15" destOrd="0" presId="urn:microsoft.com/office/officeart/2005/8/layout/process5"/>
    <dgm:cxn modelId="{20AA4245-37F5-4E70-BD16-B223DAF54093}" type="presParOf" srcId="{DD68CB61-8433-4250-8DBE-751C03FAABB6}" destId="{129698DD-B28C-4046-9CF9-879FE60DAEDE}" srcOrd="0" destOrd="0" presId="urn:microsoft.com/office/officeart/2005/8/layout/process5"/>
    <dgm:cxn modelId="{2AB48376-A9D9-43D4-9344-FC7E32A1BD4B}" type="presParOf" srcId="{6B2D61DD-3466-4356-B1ED-4B1394A039AE}" destId="{B2A5C998-4679-426B-BE3A-47352D9508C3}" srcOrd="1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1FAF666-B014-40AA-9F81-F340ACFD92E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31DFAE-DE86-4440-AC0E-568BF8B5DCAE}">
      <dgm:prSet phldrT="[Text]"/>
      <dgm:spPr/>
      <dgm:t>
        <a:bodyPr/>
        <a:lstStyle/>
        <a:p>
          <a:r>
            <a:rPr lang="en-US" dirty="0"/>
            <a:t>Character error rate (CER)</a:t>
          </a:r>
        </a:p>
      </dgm:t>
    </dgm:pt>
    <dgm:pt modelId="{B6F38CD3-6DC1-4FFD-B348-112CE8EE3A9A}" type="parTrans" cxnId="{6612F3BA-793F-4D8B-91FC-0C444D1FF072}">
      <dgm:prSet/>
      <dgm:spPr/>
      <dgm:t>
        <a:bodyPr/>
        <a:lstStyle/>
        <a:p>
          <a:endParaRPr lang="en-US"/>
        </a:p>
      </dgm:t>
    </dgm:pt>
    <dgm:pt modelId="{86869801-04F6-4BA5-87D9-8F0D525381C9}" type="sibTrans" cxnId="{6612F3BA-793F-4D8B-91FC-0C444D1FF072}">
      <dgm:prSet/>
      <dgm:spPr/>
      <dgm:t>
        <a:bodyPr/>
        <a:lstStyle/>
        <a:p>
          <a:endParaRPr lang="en-US"/>
        </a:p>
      </dgm:t>
    </dgm:pt>
    <dgm:pt modelId="{17CDB983-81BB-4D86-9BB4-070455955ECE}">
      <dgm:prSet phldrT="[Text]"/>
      <dgm:spPr/>
      <dgm:t>
        <a:bodyPr/>
        <a:lstStyle/>
        <a:p>
          <a:r>
            <a:rPr lang="en-US" dirty="0"/>
            <a:t>User adoption rate</a:t>
          </a:r>
        </a:p>
      </dgm:t>
    </dgm:pt>
    <dgm:pt modelId="{9718D50C-F177-4ACC-95A7-943DCE9F4ED7}" type="parTrans" cxnId="{2CA180E7-4F20-4425-94A4-CBC71C57A419}">
      <dgm:prSet/>
      <dgm:spPr/>
      <dgm:t>
        <a:bodyPr/>
        <a:lstStyle/>
        <a:p>
          <a:endParaRPr lang="en-US"/>
        </a:p>
      </dgm:t>
    </dgm:pt>
    <dgm:pt modelId="{EBCD2CEA-286B-4DF3-9016-19A5E89D1675}" type="sibTrans" cxnId="{2CA180E7-4F20-4425-94A4-CBC71C57A419}">
      <dgm:prSet/>
      <dgm:spPr/>
      <dgm:t>
        <a:bodyPr/>
        <a:lstStyle/>
        <a:p>
          <a:endParaRPr lang="en-US"/>
        </a:p>
      </dgm:t>
    </dgm:pt>
    <dgm:pt modelId="{218ED156-9D5E-47CC-8C32-9078D2D33664}">
      <dgm:prSet phldrT="[Text]"/>
      <dgm:spPr/>
      <dgm:t>
        <a:bodyPr/>
        <a:lstStyle/>
        <a:p>
          <a:r>
            <a:rPr lang="en-US" dirty="0"/>
            <a:t>Robustness to variation</a:t>
          </a:r>
        </a:p>
      </dgm:t>
    </dgm:pt>
    <dgm:pt modelId="{BDEB4BB2-CDF5-4D08-9817-7583246FFD6C}" type="parTrans" cxnId="{05CBFB03-B46A-48C6-B8F4-7B76CC475FBC}">
      <dgm:prSet/>
      <dgm:spPr/>
      <dgm:t>
        <a:bodyPr/>
        <a:lstStyle/>
        <a:p>
          <a:endParaRPr lang="en-US"/>
        </a:p>
      </dgm:t>
    </dgm:pt>
    <dgm:pt modelId="{025E35F4-F43E-4E22-B45B-03ACEC1FDEF7}" type="sibTrans" cxnId="{05CBFB03-B46A-48C6-B8F4-7B76CC475FBC}">
      <dgm:prSet/>
      <dgm:spPr/>
      <dgm:t>
        <a:bodyPr/>
        <a:lstStyle/>
        <a:p>
          <a:endParaRPr lang="en-US"/>
        </a:p>
      </dgm:t>
    </dgm:pt>
    <dgm:pt modelId="{786A32BE-2E9B-42E2-853B-733358C2409D}">
      <dgm:prSet phldrT="[Text]"/>
      <dgm:spPr/>
      <dgm:t>
        <a:bodyPr/>
        <a:lstStyle/>
        <a:p>
          <a:r>
            <a:rPr lang="en-US" dirty="0"/>
            <a:t>Generalizability</a:t>
          </a:r>
        </a:p>
      </dgm:t>
    </dgm:pt>
    <dgm:pt modelId="{ADD9F1F9-7B31-4DCF-927A-1582DDC23F72}" type="parTrans" cxnId="{D89E1603-DB91-42A6-ABBE-2E7915190B27}">
      <dgm:prSet/>
      <dgm:spPr/>
      <dgm:t>
        <a:bodyPr/>
        <a:lstStyle/>
        <a:p>
          <a:endParaRPr lang="en-US"/>
        </a:p>
      </dgm:t>
    </dgm:pt>
    <dgm:pt modelId="{A0DCC4B8-D4F6-4ACF-AAE7-23D1F9E48F25}" type="sibTrans" cxnId="{D89E1603-DB91-42A6-ABBE-2E7915190B27}">
      <dgm:prSet/>
      <dgm:spPr/>
      <dgm:t>
        <a:bodyPr/>
        <a:lstStyle/>
        <a:p>
          <a:endParaRPr lang="en-US"/>
        </a:p>
      </dgm:t>
    </dgm:pt>
    <dgm:pt modelId="{D8C2B11F-C875-4F06-A3E4-AD4EA1C62000}" type="pres">
      <dgm:prSet presAssocID="{D1FAF666-B014-40AA-9F81-F340ACFD92EA}" presName="diagram" presStyleCnt="0">
        <dgm:presLayoutVars>
          <dgm:dir/>
          <dgm:resizeHandles val="exact"/>
        </dgm:presLayoutVars>
      </dgm:prSet>
      <dgm:spPr/>
    </dgm:pt>
    <dgm:pt modelId="{41776BA2-F7B1-4069-B456-B72BBDF0A0FD}" type="pres">
      <dgm:prSet presAssocID="{4931DFAE-DE86-4440-AC0E-568BF8B5DCAE}" presName="node" presStyleLbl="node1" presStyleIdx="0" presStyleCnt="4">
        <dgm:presLayoutVars>
          <dgm:bulletEnabled val="1"/>
        </dgm:presLayoutVars>
      </dgm:prSet>
      <dgm:spPr/>
    </dgm:pt>
    <dgm:pt modelId="{7669A9E7-33FE-4A28-83DB-2F282D23F655}" type="pres">
      <dgm:prSet presAssocID="{86869801-04F6-4BA5-87D9-8F0D525381C9}" presName="sibTrans" presStyleCnt="0"/>
      <dgm:spPr/>
    </dgm:pt>
    <dgm:pt modelId="{A4F855A2-EA4A-4C0B-9B84-C01A04E93C69}" type="pres">
      <dgm:prSet presAssocID="{17CDB983-81BB-4D86-9BB4-070455955ECE}" presName="node" presStyleLbl="node1" presStyleIdx="1" presStyleCnt="4">
        <dgm:presLayoutVars>
          <dgm:bulletEnabled val="1"/>
        </dgm:presLayoutVars>
      </dgm:prSet>
      <dgm:spPr/>
    </dgm:pt>
    <dgm:pt modelId="{816C2912-F352-42B6-8B13-6C379774A8AC}" type="pres">
      <dgm:prSet presAssocID="{EBCD2CEA-286B-4DF3-9016-19A5E89D1675}" presName="sibTrans" presStyleCnt="0"/>
      <dgm:spPr/>
    </dgm:pt>
    <dgm:pt modelId="{A41739DF-C0B9-4F4B-B2EE-3D9053D02F99}" type="pres">
      <dgm:prSet presAssocID="{218ED156-9D5E-47CC-8C32-9078D2D33664}" presName="node" presStyleLbl="node1" presStyleIdx="2" presStyleCnt="4">
        <dgm:presLayoutVars>
          <dgm:bulletEnabled val="1"/>
        </dgm:presLayoutVars>
      </dgm:prSet>
      <dgm:spPr/>
    </dgm:pt>
    <dgm:pt modelId="{0AB64DAF-B19E-41A7-A67D-346BF8559D8C}" type="pres">
      <dgm:prSet presAssocID="{025E35F4-F43E-4E22-B45B-03ACEC1FDEF7}" presName="sibTrans" presStyleCnt="0"/>
      <dgm:spPr/>
    </dgm:pt>
    <dgm:pt modelId="{682EF283-F37B-4A19-820D-1362BE0C3110}" type="pres">
      <dgm:prSet presAssocID="{786A32BE-2E9B-42E2-853B-733358C2409D}" presName="node" presStyleLbl="node1" presStyleIdx="3" presStyleCnt="4">
        <dgm:presLayoutVars>
          <dgm:bulletEnabled val="1"/>
        </dgm:presLayoutVars>
      </dgm:prSet>
      <dgm:spPr/>
    </dgm:pt>
  </dgm:ptLst>
  <dgm:cxnLst>
    <dgm:cxn modelId="{D89E1603-DB91-42A6-ABBE-2E7915190B27}" srcId="{D1FAF666-B014-40AA-9F81-F340ACFD92EA}" destId="{786A32BE-2E9B-42E2-853B-733358C2409D}" srcOrd="3" destOrd="0" parTransId="{ADD9F1F9-7B31-4DCF-927A-1582DDC23F72}" sibTransId="{A0DCC4B8-D4F6-4ACF-AAE7-23D1F9E48F25}"/>
    <dgm:cxn modelId="{05CBFB03-B46A-48C6-B8F4-7B76CC475FBC}" srcId="{D1FAF666-B014-40AA-9F81-F340ACFD92EA}" destId="{218ED156-9D5E-47CC-8C32-9078D2D33664}" srcOrd="2" destOrd="0" parTransId="{BDEB4BB2-CDF5-4D08-9817-7583246FFD6C}" sibTransId="{025E35F4-F43E-4E22-B45B-03ACEC1FDEF7}"/>
    <dgm:cxn modelId="{33285B4F-145C-4922-BD4B-2376A161E204}" type="presOf" srcId="{17CDB983-81BB-4D86-9BB4-070455955ECE}" destId="{A4F855A2-EA4A-4C0B-9B84-C01A04E93C69}" srcOrd="0" destOrd="0" presId="urn:microsoft.com/office/officeart/2005/8/layout/default"/>
    <dgm:cxn modelId="{688787AC-7EA4-4CC4-B81A-27E65CF9FA37}" type="presOf" srcId="{D1FAF666-B014-40AA-9F81-F340ACFD92EA}" destId="{D8C2B11F-C875-4F06-A3E4-AD4EA1C62000}" srcOrd="0" destOrd="0" presId="urn:microsoft.com/office/officeart/2005/8/layout/default"/>
    <dgm:cxn modelId="{0F3FB5B2-BB1A-49BB-A27D-4C5D54A1440D}" type="presOf" srcId="{218ED156-9D5E-47CC-8C32-9078D2D33664}" destId="{A41739DF-C0B9-4F4B-B2EE-3D9053D02F99}" srcOrd="0" destOrd="0" presId="urn:microsoft.com/office/officeart/2005/8/layout/default"/>
    <dgm:cxn modelId="{6612F3BA-793F-4D8B-91FC-0C444D1FF072}" srcId="{D1FAF666-B014-40AA-9F81-F340ACFD92EA}" destId="{4931DFAE-DE86-4440-AC0E-568BF8B5DCAE}" srcOrd="0" destOrd="0" parTransId="{B6F38CD3-6DC1-4FFD-B348-112CE8EE3A9A}" sibTransId="{86869801-04F6-4BA5-87D9-8F0D525381C9}"/>
    <dgm:cxn modelId="{25E8E0D2-9C9E-45E4-916B-FDFF420B4870}" type="presOf" srcId="{4931DFAE-DE86-4440-AC0E-568BF8B5DCAE}" destId="{41776BA2-F7B1-4069-B456-B72BBDF0A0FD}" srcOrd="0" destOrd="0" presId="urn:microsoft.com/office/officeart/2005/8/layout/default"/>
    <dgm:cxn modelId="{2CA180E7-4F20-4425-94A4-CBC71C57A419}" srcId="{D1FAF666-B014-40AA-9F81-F340ACFD92EA}" destId="{17CDB983-81BB-4D86-9BB4-070455955ECE}" srcOrd="1" destOrd="0" parTransId="{9718D50C-F177-4ACC-95A7-943DCE9F4ED7}" sibTransId="{EBCD2CEA-286B-4DF3-9016-19A5E89D1675}"/>
    <dgm:cxn modelId="{90420DF5-9D40-45EF-BF6F-456A3E7842AD}" type="presOf" srcId="{786A32BE-2E9B-42E2-853B-733358C2409D}" destId="{682EF283-F37B-4A19-820D-1362BE0C3110}" srcOrd="0" destOrd="0" presId="urn:microsoft.com/office/officeart/2005/8/layout/default"/>
    <dgm:cxn modelId="{B15D290A-6A91-4176-B93E-FA6FAAFB81E3}" type="presParOf" srcId="{D8C2B11F-C875-4F06-A3E4-AD4EA1C62000}" destId="{41776BA2-F7B1-4069-B456-B72BBDF0A0FD}" srcOrd="0" destOrd="0" presId="urn:microsoft.com/office/officeart/2005/8/layout/default"/>
    <dgm:cxn modelId="{E37B56EE-1FCD-4402-B114-515DAA3B9C6B}" type="presParOf" srcId="{D8C2B11F-C875-4F06-A3E4-AD4EA1C62000}" destId="{7669A9E7-33FE-4A28-83DB-2F282D23F655}" srcOrd="1" destOrd="0" presId="urn:microsoft.com/office/officeart/2005/8/layout/default"/>
    <dgm:cxn modelId="{611C77D0-D802-46AB-B2B5-715ACF4D4F76}" type="presParOf" srcId="{D8C2B11F-C875-4F06-A3E4-AD4EA1C62000}" destId="{A4F855A2-EA4A-4C0B-9B84-C01A04E93C69}" srcOrd="2" destOrd="0" presId="urn:microsoft.com/office/officeart/2005/8/layout/default"/>
    <dgm:cxn modelId="{44E8A1AB-AC4B-40C0-940F-36EDA8B3AA84}" type="presParOf" srcId="{D8C2B11F-C875-4F06-A3E4-AD4EA1C62000}" destId="{816C2912-F352-42B6-8B13-6C379774A8AC}" srcOrd="3" destOrd="0" presId="urn:microsoft.com/office/officeart/2005/8/layout/default"/>
    <dgm:cxn modelId="{ADFE2CE7-3225-4128-981B-C2A8D1E9A0FA}" type="presParOf" srcId="{D8C2B11F-C875-4F06-A3E4-AD4EA1C62000}" destId="{A41739DF-C0B9-4F4B-B2EE-3D9053D02F99}" srcOrd="4" destOrd="0" presId="urn:microsoft.com/office/officeart/2005/8/layout/default"/>
    <dgm:cxn modelId="{11877508-B200-42B3-9C2D-110FF9170ED2}" type="presParOf" srcId="{D8C2B11F-C875-4F06-A3E4-AD4EA1C62000}" destId="{0AB64DAF-B19E-41A7-A67D-346BF8559D8C}" srcOrd="5" destOrd="0" presId="urn:microsoft.com/office/officeart/2005/8/layout/default"/>
    <dgm:cxn modelId="{CA05A86D-FDFF-4A25-9C78-D64E1EBE0FD9}" type="presParOf" srcId="{D8C2B11F-C875-4F06-A3E4-AD4EA1C62000}" destId="{682EF283-F37B-4A19-820D-1362BE0C311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8886858-B919-4D9E-BDC1-9A91CF663701}" type="doc">
      <dgm:prSet loTypeId="urn:microsoft.com/office/officeart/2005/8/layout/hProcess9" loCatId="process" qsTypeId="urn:microsoft.com/office/officeart/2005/8/quickstyle/simple1" qsCatId="simple" csTypeId="urn:microsoft.com/office/officeart/2005/8/colors/accent1_2" csCatId="accent1" phldr="1"/>
      <dgm:spPr/>
    </dgm:pt>
    <dgm:pt modelId="{B4D747DA-7F66-4FC8-8AB2-DB3AF1406074}">
      <dgm:prSet phldrT="[Text]"/>
      <dgm:spPr/>
      <dgm:t>
        <a:bodyPr/>
        <a:lstStyle/>
        <a:p>
          <a:r>
            <a:rPr lang="en-US" dirty="0"/>
            <a:t>Normalization – make pixel values between 0 and 1</a:t>
          </a:r>
        </a:p>
      </dgm:t>
    </dgm:pt>
    <dgm:pt modelId="{0472C9BC-F357-4C5E-B5DC-3953CA2C1BF4}" type="parTrans" cxnId="{C8D4F1F8-AB01-47C2-A814-34713DFB386C}">
      <dgm:prSet/>
      <dgm:spPr/>
      <dgm:t>
        <a:bodyPr/>
        <a:lstStyle/>
        <a:p>
          <a:endParaRPr lang="en-US"/>
        </a:p>
      </dgm:t>
    </dgm:pt>
    <dgm:pt modelId="{A11602F8-7574-486A-B20C-E818524DA765}" type="sibTrans" cxnId="{C8D4F1F8-AB01-47C2-A814-34713DFB386C}">
      <dgm:prSet/>
      <dgm:spPr/>
      <dgm:t>
        <a:bodyPr/>
        <a:lstStyle/>
        <a:p>
          <a:endParaRPr lang="en-US"/>
        </a:p>
      </dgm:t>
    </dgm:pt>
    <dgm:pt modelId="{99D7E1FA-2C21-4C5B-9785-B779EE882AB0}">
      <dgm:prSet phldrT="[Text]"/>
      <dgm:spPr/>
      <dgm:t>
        <a:bodyPr/>
        <a:lstStyle/>
        <a:p>
          <a:r>
            <a:rPr lang="en-US" dirty="0"/>
            <a:t>Use greyscale image only</a:t>
          </a:r>
        </a:p>
      </dgm:t>
    </dgm:pt>
    <dgm:pt modelId="{B6D5E53B-EA16-4B32-8448-61538DF68C37}" type="parTrans" cxnId="{454BA9AC-418D-44F1-B266-25F2330556F9}">
      <dgm:prSet/>
      <dgm:spPr/>
      <dgm:t>
        <a:bodyPr/>
        <a:lstStyle/>
        <a:p>
          <a:endParaRPr lang="en-US"/>
        </a:p>
      </dgm:t>
    </dgm:pt>
    <dgm:pt modelId="{47438A7C-330F-4FB0-9047-3ACEB87518F2}" type="sibTrans" cxnId="{454BA9AC-418D-44F1-B266-25F2330556F9}">
      <dgm:prSet/>
      <dgm:spPr/>
      <dgm:t>
        <a:bodyPr/>
        <a:lstStyle/>
        <a:p>
          <a:endParaRPr lang="en-US"/>
        </a:p>
      </dgm:t>
    </dgm:pt>
    <dgm:pt modelId="{ACE129DD-F56F-48FA-8C38-9D27CB20F98B}">
      <dgm:prSet phldrT="[Text]"/>
      <dgm:spPr/>
      <dgm:t>
        <a:bodyPr/>
        <a:lstStyle/>
        <a:p>
          <a:r>
            <a:rPr lang="en-US" dirty="0"/>
            <a:t>Resize and scale all images to same size</a:t>
          </a:r>
        </a:p>
      </dgm:t>
    </dgm:pt>
    <dgm:pt modelId="{FD4100CB-315C-4FDD-9F3C-EA7B1F3702E3}" type="parTrans" cxnId="{252DC9DA-5D98-4867-AE62-7D1D849677BD}">
      <dgm:prSet/>
      <dgm:spPr/>
      <dgm:t>
        <a:bodyPr/>
        <a:lstStyle/>
        <a:p>
          <a:endParaRPr lang="en-US"/>
        </a:p>
      </dgm:t>
    </dgm:pt>
    <dgm:pt modelId="{C71E4F9B-DB14-4BBD-9084-A5EA742C6413}" type="sibTrans" cxnId="{252DC9DA-5D98-4867-AE62-7D1D849677BD}">
      <dgm:prSet/>
      <dgm:spPr/>
      <dgm:t>
        <a:bodyPr/>
        <a:lstStyle/>
        <a:p>
          <a:endParaRPr lang="en-US"/>
        </a:p>
      </dgm:t>
    </dgm:pt>
    <dgm:pt modelId="{B8BAFB18-7491-4FC8-8A60-56538B62CF0D}" type="pres">
      <dgm:prSet presAssocID="{88886858-B919-4D9E-BDC1-9A91CF663701}" presName="CompostProcess" presStyleCnt="0">
        <dgm:presLayoutVars>
          <dgm:dir/>
          <dgm:resizeHandles val="exact"/>
        </dgm:presLayoutVars>
      </dgm:prSet>
      <dgm:spPr/>
    </dgm:pt>
    <dgm:pt modelId="{1FCB2F5F-A4EB-4A16-A45C-DA9FEC08ADD3}" type="pres">
      <dgm:prSet presAssocID="{88886858-B919-4D9E-BDC1-9A91CF663701}" presName="arrow" presStyleLbl="bgShp" presStyleIdx="0" presStyleCnt="1"/>
      <dgm:spPr/>
    </dgm:pt>
    <dgm:pt modelId="{B5BB58A4-25DB-4253-9001-73812EC0F02D}" type="pres">
      <dgm:prSet presAssocID="{88886858-B919-4D9E-BDC1-9A91CF663701}" presName="linearProcess" presStyleCnt="0"/>
      <dgm:spPr/>
    </dgm:pt>
    <dgm:pt modelId="{E8632727-7CFB-49AB-8D77-DA43CCDC4123}" type="pres">
      <dgm:prSet presAssocID="{B4D747DA-7F66-4FC8-8AB2-DB3AF1406074}" presName="textNode" presStyleLbl="node1" presStyleIdx="0" presStyleCnt="3">
        <dgm:presLayoutVars>
          <dgm:bulletEnabled val="1"/>
        </dgm:presLayoutVars>
      </dgm:prSet>
      <dgm:spPr/>
    </dgm:pt>
    <dgm:pt modelId="{4E18AE21-DEB6-4E36-A024-1B4A337046C0}" type="pres">
      <dgm:prSet presAssocID="{A11602F8-7574-486A-B20C-E818524DA765}" presName="sibTrans" presStyleCnt="0"/>
      <dgm:spPr/>
    </dgm:pt>
    <dgm:pt modelId="{8BCA4AD2-7810-4B5F-9C8F-BFB4B8D95CD1}" type="pres">
      <dgm:prSet presAssocID="{99D7E1FA-2C21-4C5B-9785-B779EE882AB0}" presName="textNode" presStyleLbl="node1" presStyleIdx="1" presStyleCnt="3">
        <dgm:presLayoutVars>
          <dgm:bulletEnabled val="1"/>
        </dgm:presLayoutVars>
      </dgm:prSet>
      <dgm:spPr/>
    </dgm:pt>
    <dgm:pt modelId="{C416B4DD-83FE-4196-BE51-F69AEBA3E895}" type="pres">
      <dgm:prSet presAssocID="{47438A7C-330F-4FB0-9047-3ACEB87518F2}" presName="sibTrans" presStyleCnt="0"/>
      <dgm:spPr/>
    </dgm:pt>
    <dgm:pt modelId="{2F4C3E17-C138-4AC7-8709-DBBE173FC5DE}" type="pres">
      <dgm:prSet presAssocID="{ACE129DD-F56F-48FA-8C38-9D27CB20F98B}" presName="textNode" presStyleLbl="node1" presStyleIdx="2" presStyleCnt="3">
        <dgm:presLayoutVars>
          <dgm:bulletEnabled val="1"/>
        </dgm:presLayoutVars>
      </dgm:prSet>
      <dgm:spPr/>
    </dgm:pt>
  </dgm:ptLst>
  <dgm:cxnLst>
    <dgm:cxn modelId="{CBF2E408-974D-430B-8ECA-541929EABE5B}" type="presOf" srcId="{88886858-B919-4D9E-BDC1-9A91CF663701}" destId="{B8BAFB18-7491-4FC8-8A60-56538B62CF0D}" srcOrd="0" destOrd="0" presId="urn:microsoft.com/office/officeart/2005/8/layout/hProcess9"/>
    <dgm:cxn modelId="{02BC2E3C-61F2-4112-9D85-2ED2FC8FF1C7}" type="presOf" srcId="{99D7E1FA-2C21-4C5B-9785-B779EE882AB0}" destId="{8BCA4AD2-7810-4B5F-9C8F-BFB4B8D95CD1}" srcOrd="0" destOrd="0" presId="urn:microsoft.com/office/officeart/2005/8/layout/hProcess9"/>
    <dgm:cxn modelId="{AE99D352-6355-442D-AD72-B2AF1EEEF165}" type="presOf" srcId="{ACE129DD-F56F-48FA-8C38-9D27CB20F98B}" destId="{2F4C3E17-C138-4AC7-8709-DBBE173FC5DE}" srcOrd="0" destOrd="0" presId="urn:microsoft.com/office/officeart/2005/8/layout/hProcess9"/>
    <dgm:cxn modelId="{454BA9AC-418D-44F1-B266-25F2330556F9}" srcId="{88886858-B919-4D9E-BDC1-9A91CF663701}" destId="{99D7E1FA-2C21-4C5B-9785-B779EE882AB0}" srcOrd="1" destOrd="0" parTransId="{B6D5E53B-EA16-4B32-8448-61538DF68C37}" sibTransId="{47438A7C-330F-4FB0-9047-3ACEB87518F2}"/>
    <dgm:cxn modelId="{252DC9DA-5D98-4867-AE62-7D1D849677BD}" srcId="{88886858-B919-4D9E-BDC1-9A91CF663701}" destId="{ACE129DD-F56F-48FA-8C38-9D27CB20F98B}" srcOrd="2" destOrd="0" parTransId="{FD4100CB-315C-4FDD-9F3C-EA7B1F3702E3}" sibTransId="{C71E4F9B-DB14-4BBD-9084-A5EA742C6413}"/>
    <dgm:cxn modelId="{DBC57FDC-86AF-4128-8C64-A6D780D26665}" type="presOf" srcId="{B4D747DA-7F66-4FC8-8AB2-DB3AF1406074}" destId="{E8632727-7CFB-49AB-8D77-DA43CCDC4123}" srcOrd="0" destOrd="0" presId="urn:microsoft.com/office/officeart/2005/8/layout/hProcess9"/>
    <dgm:cxn modelId="{C8D4F1F8-AB01-47C2-A814-34713DFB386C}" srcId="{88886858-B919-4D9E-BDC1-9A91CF663701}" destId="{B4D747DA-7F66-4FC8-8AB2-DB3AF1406074}" srcOrd="0" destOrd="0" parTransId="{0472C9BC-F357-4C5E-B5DC-3953CA2C1BF4}" sibTransId="{A11602F8-7574-486A-B20C-E818524DA765}"/>
    <dgm:cxn modelId="{4568DC12-FD98-4D70-A7E8-26F3720B29CC}" type="presParOf" srcId="{B8BAFB18-7491-4FC8-8A60-56538B62CF0D}" destId="{1FCB2F5F-A4EB-4A16-A45C-DA9FEC08ADD3}" srcOrd="0" destOrd="0" presId="urn:microsoft.com/office/officeart/2005/8/layout/hProcess9"/>
    <dgm:cxn modelId="{DC88C2AD-2898-4C4A-A3F5-16C80D5F4BDA}" type="presParOf" srcId="{B8BAFB18-7491-4FC8-8A60-56538B62CF0D}" destId="{B5BB58A4-25DB-4253-9001-73812EC0F02D}" srcOrd="1" destOrd="0" presId="urn:microsoft.com/office/officeart/2005/8/layout/hProcess9"/>
    <dgm:cxn modelId="{6F131B57-E2F3-4BB0-822F-6C0DB7A79584}" type="presParOf" srcId="{B5BB58A4-25DB-4253-9001-73812EC0F02D}" destId="{E8632727-7CFB-49AB-8D77-DA43CCDC4123}" srcOrd="0" destOrd="0" presId="urn:microsoft.com/office/officeart/2005/8/layout/hProcess9"/>
    <dgm:cxn modelId="{49245368-271B-4447-9C4E-F656C17DBEB0}" type="presParOf" srcId="{B5BB58A4-25DB-4253-9001-73812EC0F02D}" destId="{4E18AE21-DEB6-4E36-A024-1B4A337046C0}" srcOrd="1" destOrd="0" presId="urn:microsoft.com/office/officeart/2005/8/layout/hProcess9"/>
    <dgm:cxn modelId="{BB348C5C-B4F5-4051-B67D-40900A9CF074}" type="presParOf" srcId="{B5BB58A4-25DB-4253-9001-73812EC0F02D}" destId="{8BCA4AD2-7810-4B5F-9C8F-BFB4B8D95CD1}" srcOrd="2" destOrd="0" presId="urn:microsoft.com/office/officeart/2005/8/layout/hProcess9"/>
    <dgm:cxn modelId="{08418FC2-76C1-48E3-B2CA-C57CCCB8185B}" type="presParOf" srcId="{B5BB58A4-25DB-4253-9001-73812EC0F02D}" destId="{C416B4DD-83FE-4196-BE51-F69AEBA3E895}" srcOrd="3" destOrd="0" presId="urn:microsoft.com/office/officeart/2005/8/layout/hProcess9"/>
    <dgm:cxn modelId="{DF9E2EC6-585F-4460-A795-623B30A0D376}" type="presParOf" srcId="{B5BB58A4-25DB-4253-9001-73812EC0F02D}" destId="{2F4C3E17-C138-4AC7-8709-DBBE173FC5DE}"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F7F762-5F71-4DF9-BEEB-13AF13603D1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6EE3960-FCA1-41DB-A74F-490010231BDA}">
      <dgm:prSet custT="1"/>
      <dgm:spPr/>
      <dgm:t>
        <a:bodyPr/>
        <a:lstStyle/>
        <a:p>
          <a:pPr>
            <a:lnSpc>
              <a:spcPct val="100000"/>
            </a:lnSpc>
          </a:pPr>
          <a:r>
            <a:rPr lang="en-US" sz="2000" dirty="0"/>
            <a:t>Usage of a portion of the training dataset as validation data</a:t>
          </a:r>
        </a:p>
      </dgm:t>
    </dgm:pt>
    <dgm:pt modelId="{34D6A0B9-64C4-4DF5-8F5B-F883A90C54AD}" type="parTrans" cxnId="{89814E35-4DA8-452B-B289-F9559001AE0F}">
      <dgm:prSet/>
      <dgm:spPr/>
      <dgm:t>
        <a:bodyPr/>
        <a:lstStyle/>
        <a:p>
          <a:endParaRPr lang="en-US"/>
        </a:p>
      </dgm:t>
    </dgm:pt>
    <dgm:pt modelId="{41888165-22FA-4147-BCE3-27A0EB329A0C}" type="sibTrans" cxnId="{89814E35-4DA8-452B-B289-F9559001AE0F}">
      <dgm:prSet/>
      <dgm:spPr/>
      <dgm:t>
        <a:bodyPr/>
        <a:lstStyle/>
        <a:p>
          <a:endParaRPr lang="en-US"/>
        </a:p>
      </dgm:t>
    </dgm:pt>
    <dgm:pt modelId="{F2D7A835-6DA1-4790-B4E5-7AE145E46C3C}">
      <dgm:prSet custT="1"/>
      <dgm:spPr/>
      <dgm:t>
        <a:bodyPr/>
        <a:lstStyle/>
        <a:p>
          <a:pPr>
            <a:lnSpc>
              <a:spcPct val="100000"/>
            </a:lnSpc>
          </a:pPr>
          <a:r>
            <a:rPr lang="en-US" sz="2000" dirty="0"/>
            <a:t>Check evaluation / success metrics</a:t>
          </a:r>
        </a:p>
      </dgm:t>
    </dgm:pt>
    <dgm:pt modelId="{2C0CA961-575F-4EE4-86C9-DF6224DEB07A}" type="parTrans" cxnId="{8496ABD5-880C-4D53-8D3D-1FF163B2A41C}">
      <dgm:prSet/>
      <dgm:spPr/>
      <dgm:t>
        <a:bodyPr/>
        <a:lstStyle/>
        <a:p>
          <a:endParaRPr lang="en-US"/>
        </a:p>
      </dgm:t>
    </dgm:pt>
    <dgm:pt modelId="{FCB6F5C8-A7B6-41A7-B69A-4993E142ED9A}" type="sibTrans" cxnId="{8496ABD5-880C-4D53-8D3D-1FF163B2A41C}">
      <dgm:prSet/>
      <dgm:spPr/>
      <dgm:t>
        <a:bodyPr/>
        <a:lstStyle/>
        <a:p>
          <a:endParaRPr lang="en-US"/>
        </a:p>
      </dgm:t>
    </dgm:pt>
    <dgm:pt modelId="{64DF37DA-3581-498D-B662-0B868D91ADA1}" type="pres">
      <dgm:prSet presAssocID="{D9F7F762-5F71-4DF9-BEEB-13AF13603D1A}" presName="root" presStyleCnt="0">
        <dgm:presLayoutVars>
          <dgm:dir/>
          <dgm:resizeHandles val="exact"/>
        </dgm:presLayoutVars>
      </dgm:prSet>
      <dgm:spPr/>
    </dgm:pt>
    <dgm:pt modelId="{127E5861-4785-4809-97B4-8114DB484350}" type="pres">
      <dgm:prSet presAssocID="{B6EE3960-FCA1-41DB-A74F-490010231BDA}" presName="compNode" presStyleCnt="0"/>
      <dgm:spPr/>
    </dgm:pt>
    <dgm:pt modelId="{B43D4FD3-50E5-4CB7-8897-05599F972C81}" type="pres">
      <dgm:prSet presAssocID="{B6EE3960-FCA1-41DB-A74F-490010231BD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B2350987-ED55-4106-9877-46B6769BE604}" type="pres">
      <dgm:prSet presAssocID="{B6EE3960-FCA1-41DB-A74F-490010231BDA}" presName="spaceRect" presStyleCnt="0"/>
      <dgm:spPr/>
    </dgm:pt>
    <dgm:pt modelId="{54A77B94-999D-4AE6-87F4-053CEF349DB8}" type="pres">
      <dgm:prSet presAssocID="{B6EE3960-FCA1-41DB-A74F-490010231BDA}" presName="textRect" presStyleLbl="revTx" presStyleIdx="0" presStyleCnt="2">
        <dgm:presLayoutVars>
          <dgm:chMax val="1"/>
          <dgm:chPref val="1"/>
        </dgm:presLayoutVars>
      </dgm:prSet>
      <dgm:spPr/>
    </dgm:pt>
    <dgm:pt modelId="{9EC584ED-FA9D-46DE-A0D8-5E2B133DF599}" type="pres">
      <dgm:prSet presAssocID="{41888165-22FA-4147-BCE3-27A0EB329A0C}" presName="sibTrans" presStyleCnt="0"/>
      <dgm:spPr/>
    </dgm:pt>
    <dgm:pt modelId="{F4EA0C8F-08B5-4F37-9D1D-B5C73C0226F0}" type="pres">
      <dgm:prSet presAssocID="{F2D7A835-6DA1-4790-B4E5-7AE145E46C3C}" presName="compNode" presStyleCnt="0"/>
      <dgm:spPr/>
    </dgm:pt>
    <dgm:pt modelId="{29C93BFB-3E59-4216-BF7A-7C01EB9A7E80}" type="pres">
      <dgm:prSet presAssocID="{F2D7A835-6DA1-4790-B4E5-7AE145E46C3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A5E86E86-E059-47EA-846F-58C10B0E96BA}" type="pres">
      <dgm:prSet presAssocID="{F2D7A835-6DA1-4790-B4E5-7AE145E46C3C}" presName="spaceRect" presStyleCnt="0"/>
      <dgm:spPr/>
    </dgm:pt>
    <dgm:pt modelId="{F6F08A03-47BE-4DBB-8600-D57F390EDDC2}" type="pres">
      <dgm:prSet presAssocID="{F2D7A835-6DA1-4790-B4E5-7AE145E46C3C}" presName="textRect" presStyleLbl="revTx" presStyleIdx="1" presStyleCnt="2">
        <dgm:presLayoutVars>
          <dgm:chMax val="1"/>
          <dgm:chPref val="1"/>
        </dgm:presLayoutVars>
      </dgm:prSet>
      <dgm:spPr/>
    </dgm:pt>
  </dgm:ptLst>
  <dgm:cxnLst>
    <dgm:cxn modelId="{89814E35-4DA8-452B-B289-F9559001AE0F}" srcId="{D9F7F762-5F71-4DF9-BEEB-13AF13603D1A}" destId="{B6EE3960-FCA1-41DB-A74F-490010231BDA}" srcOrd="0" destOrd="0" parTransId="{34D6A0B9-64C4-4DF5-8F5B-F883A90C54AD}" sibTransId="{41888165-22FA-4147-BCE3-27A0EB329A0C}"/>
    <dgm:cxn modelId="{37F25C72-BF38-42BA-ACEC-227AAFA52AC0}" type="presOf" srcId="{D9F7F762-5F71-4DF9-BEEB-13AF13603D1A}" destId="{64DF37DA-3581-498D-B662-0B868D91ADA1}" srcOrd="0" destOrd="0" presId="urn:microsoft.com/office/officeart/2018/2/layout/IconLabelList"/>
    <dgm:cxn modelId="{2A456095-7D70-4FD7-A44C-73A692CFA39E}" type="presOf" srcId="{F2D7A835-6DA1-4790-B4E5-7AE145E46C3C}" destId="{F6F08A03-47BE-4DBB-8600-D57F390EDDC2}" srcOrd="0" destOrd="0" presId="urn:microsoft.com/office/officeart/2018/2/layout/IconLabelList"/>
    <dgm:cxn modelId="{AB43FBAD-A7AF-499D-A711-54779D47C788}" type="presOf" srcId="{B6EE3960-FCA1-41DB-A74F-490010231BDA}" destId="{54A77B94-999D-4AE6-87F4-053CEF349DB8}" srcOrd="0" destOrd="0" presId="urn:microsoft.com/office/officeart/2018/2/layout/IconLabelList"/>
    <dgm:cxn modelId="{8496ABD5-880C-4D53-8D3D-1FF163B2A41C}" srcId="{D9F7F762-5F71-4DF9-BEEB-13AF13603D1A}" destId="{F2D7A835-6DA1-4790-B4E5-7AE145E46C3C}" srcOrd="1" destOrd="0" parTransId="{2C0CA961-575F-4EE4-86C9-DF6224DEB07A}" sibTransId="{FCB6F5C8-A7B6-41A7-B69A-4993E142ED9A}"/>
    <dgm:cxn modelId="{B5797DB6-FECB-4F8B-B465-B8525BFEBCAD}" type="presParOf" srcId="{64DF37DA-3581-498D-B662-0B868D91ADA1}" destId="{127E5861-4785-4809-97B4-8114DB484350}" srcOrd="0" destOrd="0" presId="urn:microsoft.com/office/officeart/2018/2/layout/IconLabelList"/>
    <dgm:cxn modelId="{C50BABAF-0761-4177-AEF9-24D7CD45C69D}" type="presParOf" srcId="{127E5861-4785-4809-97B4-8114DB484350}" destId="{B43D4FD3-50E5-4CB7-8897-05599F972C81}" srcOrd="0" destOrd="0" presId="urn:microsoft.com/office/officeart/2018/2/layout/IconLabelList"/>
    <dgm:cxn modelId="{A17BA1C0-5D4A-41C9-A074-DB5587E7567E}" type="presParOf" srcId="{127E5861-4785-4809-97B4-8114DB484350}" destId="{B2350987-ED55-4106-9877-46B6769BE604}" srcOrd="1" destOrd="0" presId="urn:microsoft.com/office/officeart/2018/2/layout/IconLabelList"/>
    <dgm:cxn modelId="{11503E74-F84B-406A-97B9-B737BD7D2B02}" type="presParOf" srcId="{127E5861-4785-4809-97B4-8114DB484350}" destId="{54A77B94-999D-4AE6-87F4-053CEF349DB8}" srcOrd="2" destOrd="0" presId="urn:microsoft.com/office/officeart/2018/2/layout/IconLabelList"/>
    <dgm:cxn modelId="{CE9AEC4A-5E06-4377-BB2C-E96203A28686}" type="presParOf" srcId="{64DF37DA-3581-498D-B662-0B868D91ADA1}" destId="{9EC584ED-FA9D-46DE-A0D8-5E2B133DF599}" srcOrd="1" destOrd="0" presId="urn:microsoft.com/office/officeart/2018/2/layout/IconLabelList"/>
    <dgm:cxn modelId="{702824C4-DA82-40F1-8BB1-83D745BE5DE2}" type="presParOf" srcId="{64DF37DA-3581-498D-B662-0B868D91ADA1}" destId="{F4EA0C8F-08B5-4F37-9D1D-B5C73C0226F0}" srcOrd="2" destOrd="0" presId="urn:microsoft.com/office/officeart/2018/2/layout/IconLabelList"/>
    <dgm:cxn modelId="{42FE6C12-E083-41A0-8091-252B23C65F57}" type="presParOf" srcId="{F4EA0C8F-08B5-4F37-9D1D-B5C73C0226F0}" destId="{29C93BFB-3E59-4216-BF7A-7C01EB9A7E80}" srcOrd="0" destOrd="0" presId="urn:microsoft.com/office/officeart/2018/2/layout/IconLabelList"/>
    <dgm:cxn modelId="{0DDE9D07-3B2F-4F6C-9185-056C30CEDCF3}" type="presParOf" srcId="{F4EA0C8F-08B5-4F37-9D1D-B5C73C0226F0}" destId="{A5E86E86-E059-47EA-846F-58C10B0E96BA}" srcOrd="1" destOrd="0" presId="urn:microsoft.com/office/officeart/2018/2/layout/IconLabelList"/>
    <dgm:cxn modelId="{04F98235-356B-4073-BF40-5E6F5A179347}" type="presParOf" srcId="{F4EA0C8F-08B5-4F37-9D1D-B5C73C0226F0}" destId="{F6F08A03-47BE-4DBB-8600-D57F390EDDC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9CC9700-8C03-463F-82CE-338DD245E52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A89FCE91-3F94-4A7C-B32F-01F890FFFB19}">
      <dgm:prSet phldrT="[Text]"/>
      <dgm:spPr/>
      <dgm:t>
        <a:bodyPr/>
        <a:lstStyle/>
        <a:p>
          <a:r>
            <a:rPr lang="en-US" dirty="0"/>
            <a:t>Data privacy and breach</a:t>
          </a:r>
        </a:p>
      </dgm:t>
    </dgm:pt>
    <dgm:pt modelId="{22261EF7-06C5-4C4F-B518-320D573F4AE5}" type="parTrans" cxnId="{312591CE-9462-4B83-8F03-C5A0C24D8D42}">
      <dgm:prSet/>
      <dgm:spPr/>
      <dgm:t>
        <a:bodyPr/>
        <a:lstStyle/>
        <a:p>
          <a:endParaRPr lang="en-US"/>
        </a:p>
      </dgm:t>
    </dgm:pt>
    <dgm:pt modelId="{3C6C6418-F91C-4AC6-8797-7C35E6751A85}" type="sibTrans" cxnId="{312591CE-9462-4B83-8F03-C5A0C24D8D42}">
      <dgm:prSet/>
      <dgm:spPr/>
      <dgm:t>
        <a:bodyPr/>
        <a:lstStyle/>
        <a:p>
          <a:endParaRPr lang="en-US"/>
        </a:p>
      </dgm:t>
    </dgm:pt>
    <dgm:pt modelId="{8300A1E4-550E-47DF-BFA7-07608224956B}">
      <dgm:prSet phldrT="[Text]"/>
      <dgm:spPr/>
      <dgm:t>
        <a:bodyPr/>
        <a:lstStyle/>
        <a:p>
          <a:r>
            <a:rPr lang="en-US" dirty="0"/>
            <a:t>Handwritten documents may contain sensitive information such as name, addresses, and financial data </a:t>
          </a:r>
        </a:p>
      </dgm:t>
    </dgm:pt>
    <dgm:pt modelId="{FED02A29-1950-4AF6-95E7-5FAA01D3B8DC}" type="parTrans" cxnId="{8D05754D-686E-49D1-B5EC-A463CA37954A}">
      <dgm:prSet/>
      <dgm:spPr/>
      <dgm:t>
        <a:bodyPr/>
        <a:lstStyle/>
        <a:p>
          <a:endParaRPr lang="en-US"/>
        </a:p>
      </dgm:t>
    </dgm:pt>
    <dgm:pt modelId="{71EAC51A-0B5B-4E7C-BF98-BE7F35953649}" type="sibTrans" cxnId="{8D05754D-686E-49D1-B5EC-A463CA37954A}">
      <dgm:prSet/>
      <dgm:spPr/>
      <dgm:t>
        <a:bodyPr/>
        <a:lstStyle/>
        <a:p>
          <a:endParaRPr lang="en-US"/>
        </a:p>
      </dgm:t>
    </dgm:pt>
    <dgm:pt modelId="{D0510F62-DA60-4F8F-81E4-9E51B5A186F6}">
      <dgm:prSet phldrT="[Text]"/>
      <dgm:spPr/>
      <dgm:t>
        <a:bodyPr/>
        <a:lstStyle/>
        <a:p>
          <a:r>
            <a:rPr lang="en-US" dirty="0"/>
            <a:t>Inadequate security measures can lead to exposure of sensitive information</a:t>
          </a:r>
        </a:p>
      </dgm:t>
    </dgm:pt>
    <dgm:pt modelId="{E9959298-8276-45ED-B196-C31A78271D85}" type="parTrans" cxnId="{111D0563-3065-44B4-B8B8-C9829C693D86}">
      <dgm:prSet/>
      <dgm:spPr/>
      <dgm:t>
        <a:bodyPr/>
        <a:lstStyle/>
        <a:p>
          <a:endParaRPr lang="en-US"/>
        </a:p>
      </dgm:t>
    </dgm:pt>
    <dgm:pt modelId="{21D1B347-C25A-42E2-9333-DE7F856DFE7A}" type="sibTrans" cxnId="{111D0563-3065-44B4-B8B8-C9829C693D86}">
      <dgm:prSet/>
      <dgm:spPr/>
      <dgm:t>
        <a:bodyPr/>
        <a:lstStyle/>
        <a:p>
          <a:endParaRPr lang="en-US"/>
        </a:p>
      </dgm:t>
    </dgm:pt>
    <dgm:pt modelId="{6AF102E2-9ECE-48BF-9FA9-A9B17250C869}">
      <dgm:prSet phldrT="[Text]"/>
      <dgm:spPr/>
      <dgm:t>
        <a:bodyPr/>
        <a:lstStyle/>
        <a:p>
          <a:r>
            <a:rPr lang="en-US" dirty="0"/>
            <a:t>Solution</a:t>
          </a:r>
        </a:p>
      </dgm:t>
    </dgm:pt>
    <dgm:pt modelId="{F5F1DDEF-2F1C-4FF0-8579-4730107B0652}" type="parTrans" cxnId="{6C9E5641-E6E0-4B98-A708-64EEC435E21D}">
      <dgm:prSet/>
      <dgm:spPr/>
      <dgm:t>
        <a:bodyPr/>
        <a:lstStyle/>
        <a:p>
          <a:endParaRPr lang="en-US"/>
        </a:p>
      </dgm:t>
    </dgm:pt>
    <dgm:pt modelId="{7AE4203E-9C93-400F-9964-FC3690BC21B5}" type="sibTrans" cxnId="{6C9E5641-E6E0-4B98-A708-64EEC435E21D}">
      <dgm:prSet/>
      <dgm:spPr/>
      <dgm:t>
        <a:bodyPr/>
        <a:lstStyle/>
        <a:p>
          <a:endParaRPr lang="en-US"/>
        </a:p>
      </dgm:t>
    </dgm:pt>
    <dgm:pt modelId="{BE4FE11F-E449-46C0-9DCE-E86BD868D250}">
      <dgm:prSet phldrT="[Text]"/>
      <dgm:spPr/>
      <dgm:t>
        <a:bodyPr/>
        <a:lstStyle/>
        <a:p>
          <a:r>
            <a:rPr lang="en-US" dirty="0"/>
            <a:t>Implement encryption methods to protect data in transit – when uploading documents</a:t>
          </a:r>
        </a:p>
      </dgm:t>
    </dgm:pt>
    <dgm:pt modelId="{70775FA7-982B-472F-B7E0-D8EF1C4645FE}" type="parTrans" cxnId="{6A7FA09C-6755-46A8-9DA8-31602D0D7D9C}">
      <dgm:prSet/>
      <dgm:spPr/>
      <dgm:t>
        <a:bodyPr/>
        <a:lstStyle/>
        <a:p>
          <a:endParaRPr lang="en-US"/>
        </a:p>
      </dgm:t>
    </dgm:pt>
    <dgm:pt modelId="{2B0D6C20-31A4-4268-B473-5CEFC4D24C58}" type="sibTrans" cxnId="{6A7FA09C-6755-46A8-9DA8-31602D0D7D9C}">
      <dgm:prSet/>
      <dgm:spPr/>
      <dgm:t>
        <a:bodyPr/>
        <a:lstStyle/>
        <a:p>
          <a:endParaRPr lang="en-US"/>
        </a:p>
      </dgm:t>
    </dgm:pt>
    <dgm:pt modelId="{C7DD3B13-FF9B-4CD8-A590-5FDC39837808}">
      <dgm:prSet phldrT="[Text]"/>
      <dgm:spPr/>
      <dgm:t>
        <a:bodyPr/>
        <a:lstStyle/>
        <a:p>
          <a:r>
            <a:rPr lang="en-US" dirty="0"/>
            <a:t> User consent and transparency – take explicit consent and policies</a:t>
          </a:r>
        </a:p>
      </dgm:t>
    </dgm:pt>
    <dgm:pt modelId="{93ECB768-D4A6-4F5C-8EAC-C8F0D1D5E791}" type="parTrans" cxnId="{1457E0CF-ACCB-4661-AA6D-E3FD242520D3}">
      <dgm:prSet/>
      <dgm:spPr/>
      <dgm:t>
        <a:bodyPr/>
        <a:lstStyle/>
        <a:p>
          <a:endParaRPr lang="en-US"/>
        </a:p>
      </dgm:t>
    </dgm:pt>
    <dgm:pt modelId="{851B0662-F52F-42DE-AE77-0C1CD3B10C24}" type="sibTrans" cxnId="{1457E0CF-ACCB-4661-AA6D-E3FD242520D3}">
      <dgm:prSet/>
      <dgm:spPr/>
      <dgm:t>
        <a:bodyPr/>
        <a:lstStyle/>
        <a:p>
          <a:endParaRPr lang="en-US"/>
        </a:p>
      </dgm:t>
    </dgm:pt>
    <dgm:pt modelId="{2B63F5F1-5646-49D0-8CF7-FB6969C3FC7D}" type="pres">
      <dgm:prSet presAssocID="{99CC9700-8C03-463F-82CE-338DD245E524}" presName="Name0" presStyleCnt="0">
        <dgm:presLayoutVars>
          <dgm:dir/>
          <dgm:animLvl val="lvl"/>
          <dgm:resizeHandles/>
        </dgm:presLayoutVars>
      </dgm:prSet>
      <dgm:spPr/>
    </dgm:pt>
    <dgm:pt modelId="{F9CD4F04-B682-46CA-8CCD-602865E08C49}" type="pres">
      <dgm:prSet presAssocID="{A89FCE91-3F94-4A7C-B32F-01F890FFFB19}" presName="linNode" presStyleCnt="0"/>
      <dgm:spPr/>
    </dgm:pt>
    <dgm:pt modelId="{4F519A4E-B794-4A98-BE36-047F03257C60}" type="pres">
      <dgm:prSet presAssocID="{A89FCE91-3F94-4A7C-B32F-01F890FFFB19}" presName="parentShp" presStyleLbl="node1" presStyleIdx="0" presStyleCnt="2">
        <dgm:presLayoutVars>
          <dgm:bulletEnabled val="1"/>
        </dgm:presLayoutVars>
      </dgm:prSet>
      <dgm:spPr/>
    </dgm:pt>
    <dgm:pt modelId="{D42EAF6C-9B06-4CC9-8051-65A5DA21DCE2}" type="pres">
      <dgm:prSet presAssocID="{A89FCE91-3F94-4A7C-B32F-01F890FFFB19}" presName="childShp" presStyleLbl="bgAccFollowNode1" presStyleIdx="0" presStyleCnt="2">
        <dgm:presLayoutVars>
          <dgm:bulletEnabled val="1"/>
        </dgm:presLayoutVars>
      </dgm:prSet>
      <dgm:spPr/>
    </dgm:pt>
    <dgm:pt modelId="{2FA32DED-26BF-4100-8490-56FB4ACFB3C3}" type="pres">
      <dgm:prSet presAssocID="{3C6C6418-F91C-4AC6-8797-7C35E6751A85}" presName="spacing" presStyleCnt="0"/>
      <dgm:spPr/>
    </dgm:pt>
    <dgm:pt modelId="{523F2B34-9CC3-4BF0-861A-39AFBC7C12C0}" type="pres">
      <dgm:prSet presAssocID="{6AF102E2-9ECE-48BF-9FA9-A9B17250C869}" presName="linNode" presStyleCnt="0"/>
      <dgm:spPr/>
    </dgm:pt>
    <dgm:pt modelId="{6A4EC44C-F3CD-4981-BBB8-3B180751457C}" type="pres">
      <dgm:prSet presAssocID="{6AF102E2-9ECE-48BF-9FA9-A9B17250C869}" presName="parentShp" presStyleLbl="node1" presStyleIdx="1" presStyleCnt="2">
        <dgm:presLayoutVars>
          <dgm:bulletEnabled val="1"/>
        </dgm:presLayoutVars>
      </dgm:prSet>
      <dgm:spPr/>
    </dgm:pt>
    <dgm:pt modelId="{BBF61052-9034-4FB1-AE80-472B13550D5F}" type="pres">
      <dgm:prSet presAssocID="{6AF102E2-9ECE-48BF-9FA9-A9B17250C869}" presName="childShp" presStyleLbl="bgAccFollowNode1" presStyleIdx="1" presStyleCnt="2">
        <dgm:presLayoutVars>
          <dgm:bulletEnabled val="1"/>
        </dgm:presLayoutVars>
      </dgm:prSet>
      <dgm:spPr/>
    </dgm:pt>
  </dgm:ptLst>
  <dgm:cxnLst>
    <dgm:cxn modelId="{11694901-701D-4073-85C3-F4EAC770DBC5}" type="presOf" srcId="{C7DD3B13-FF9B-4CD8-A590-5FDC39837808}" destId="{BBF61052-9034-4FB1-AE80-472B13550D5F}" srcOrd="0" destOrd="1" presId="urn:microsoft.com/office/officeart/2005/8/layout/vList6"/>
    <dgm:cxn modelId="{13A22F16-34E9-4678-906D-7B1776ABEFF5}" type="presOf" srcId="{D0510F62-DA60-4F8F-81E4-9E51B5A186F6}" destId="{D42EAF6C-9B06-4CC9-8051-65A5DA21DCE2}" srcOrd="0" destOrd="1" presId="urn:microsoft.com/office/officeart/2005/8/layout/vList6"/>
    <dgm:cxn modelId="{6C9E5641-E6E0-4B98-A708-64EEC435E21D}" srcId="{99CC9700-8C03-463F-82CE-338DD245E524}" destId="{6AF102E2-9ECE-48BF-9FA9-A9B17250C869}" srcOrd="1" destOrd="0" parTransId="{F5F1DDEF-2F1C-4FF0-8579-4730107B0652}" sibTransId="{7AE4203E-9C93-400F-9964-FC3690BC21B5}"/>
    <dgm:cxn modelId="{111D0563-3065-44B4-B8B8-C9829C693D86}" srcId="{A89FCE91-3F94-4A7C-B32F-01F890FFFB19}" destId="{D0510F62-DA60-4F8F-81E4-9E51B5A186F6}" srcOrd="1" destOrd="0" parTransId="{E9959298-8276-45ED-B196-C31A78271D85}" sibTransId="{21D1B347-C25A-42E2-9333-DE7F856DFE7A}"/>
    <dgm:cxn modelId="{1BB85549-0881-4266-BC4A-912C06CEE200}" type="presOf" srcId="{BE4FE11F-E449-46C0-9DCE-E86BD868D250}" destId="{BBF61052-9034-4FB1-AE80-472B13550D5F}" srcOrd="0" destOrd="0" presId="urn:microsoft.com/office/officeart/2005/8/layout/vList6"/>
    <dgm:cxn modelId="{8D05754D-686E-49D1-B5EC-A463CA37954A}" srcId="{A89FCE91-3F94-4A7C-B32F-01F890FFFB19}" destId="{8300A1E4-550E-47DF-BFA7-07608224956B}" srcOrd="0" destOrd="0" parTransId="{FED02A29-1950-4AF6-95E7-5FAA01D3B8DC}" sibTransId="{71EAC51A-0B5B-4E7C-BF98-BE7F35953649}"/>
    <dgm:cxn modelId="{7A73AF80-4121-4948-B975-8AE9ADF6ACB9}" type="presOf" srcId="{6AF102E2-9ECE-48BF-9FA9-A9B17250C869}" destId="{6A4EC44C-F3CD-4981-BBB8-3B180751457C}" srcOrd="0" destOrd="0" presId="urn:microsoft.com/office/officeart/2005/8/layout/vList6"/>
    <dgm:cxn modelId="{6A7FA09C-6755-46A8-9DA8-31602D0D7D9C}" srcId="{6AF102E2-9ECE-48BF-9FA9-A9B17250C869}" destId="{BE4FE11F-E449-46C0-9DCE-E86BD868D250}" srcOrd="0" destOrd="0" parTransId="{70775FA7-982B-472F-B7E0-D8EF1C4645FE}" sibTransId="{2B0D6C20-31A4-4268-B473-5CEFC4D24C58}"/>
    <dgm:cxn modelId="{8E7F20BC-2D0F-494B-86A6-C1BD6FCFD061}" type="presOf" srcId="{8300A1E4-550E-47DF-BFA7-07608224956B}" destId="{D42EAF6C-9B06-4CC9-8051-65A5DA21DCE2}" srcOrd="0" destOrd="0" presId="urn:microsoft.com/office/officeart/2005/8/layout/vList6"/>
    <dgm:cxn modelId="{312591CE-9462-4B83-8F03-C5A0C24D8D42}" srcId="{99CC9700-8C03-463F-82CE-338DD245E524}" destId="{A89FCE91-3F94-4A7C-B32F-01F890FFFB19}" srcOrd="0" destOrd="0" parTransId="{22261EF7-06C5-4C4F-B518-320D573F4AE5}" sibTransId="{3C6C6418-F91C-4AC6-8797-7C35E6751A85}"/>
    <dgm:cxn modelId="{1457E0CF-ACCB-4661-AA6D-E3FD242520D3}" srcId="{6AF102E2-9ECE-48BF-9FA9-A9B17250C869}" destId="{C7DD3B13-FF9B-4CD8-A590-5FDC39837808}" srcOrd="1" destOrd="0" parTransId="{93ECB768-D4A6-4F5C-8EAC-C8F0D1D5E791}" sibTransId="{851B0662-F52F-42DE-AE77-0C1CD3B10C24}"/>
    <dgm:cxn modelId="{3DE310D0-9AC5-45FD-8E57-F0B27FEC3399}" type="presOf" srcId="{A89FCE91-3F94-4A7C-B32F-01F890FFFB19}" destId="{4F519A4E-B794-4A98-BE36-047F03257C60}" srcOrd="0" destOrd="0" presId="urn:microsoft.com/office/officeart/2005/8/layout/vList6"/>
    <dgm:cxn modelId="{A63965E9-6C3D-4652-93A0-49E7E4630D6A}" type="presOf" srcId="{99CC9700-8C03-463F-82CE-338DD245E524}" destId="{2B63F5F1-5646-49D0-8CF7-FB6969C3FC7D}" srcOrd="0" destOrd="0" presId="urn:microsoft.com/office/officeart/2005/8/layout/vList6"/>
    <dgm:cxn modelId="{A4C439E8-FD9E-4935-9ADE-956AE27DDB53}" type="presParOf" srcId="{2B63F5F1-5646-49D0-8CF7-FB6969C3FC7D}" destId="{F9CD4F04-B682-46CA-8CCD-602865E08C49}" srcOrd="0" destOrd="0" presId="urn:microsoft.com/office/officeart/2005/8/layout/vList6"/>
    <dgm:cxn modelId="{E2CFD8F1-82D3-484D-A04C-FA93A3C03186}" type="presParOf" srcId="{F9CD4F04-B682-46CA-8CCD-602865E08C49}" destId="{4F519A4E-B794-4A98-BE36-047F03257C60}" srcOrd="0" destOrd="0" presId="urn:microsoft.com/office/officeart/2005/8/layout/vList6"/>
    <dgm:cxn modelId="{37B31BA7-E26F-444E-AF61-6FDCD5E90F4E}" type="presParOf" srcId="{F9CD4F04-B682-46CA-8CCD-602865E08C49}" destId="{D42EAF6C-9B06-4CC9-8051-65A5DA21DCE2}" srcOrd="1" destOrd="0" presId="urn:microsoft.com/office/officeart/2005/8/layout/vList6"/>
    <dgm:cxn modelId="{F22F4BBD-11CA-428C-A801-DF87A28AFA30}" type="presParOf" srcId="{2B63F5F1-5646-49D0-8CF7-FB6969C3FC7D}" destId="{2FA32DED-26BF-4100-8490-56FB4ACFB3C3}" srcOrd="1" destOrd="0" presId="urn:microsoft.com/office/officeart/2005/8/layout/vList6"/>
    <dgm:cxn modelId="{86F57AFB-6354-40B7-8D21-B1752C2006DE}" type="presParOf" srcId="{2B63F5F1-5646-49D0-8CF7-FB6969C3FC7D}" destId="{523F2B34-9CC3-4BF0-861A-39AFBC7C12C0}" srcOrd="2" destOrd="0" presId="urn:microsoft.com/office/officeart/2005/8/layout/vList6"/>
    <dgm:cxn modelId="{6A4FC8FC-7DD1-48E5-B30B-401612E79B4F}" type="presParOf" srcId="{523F2B34-9CC3-4BF0-861A-39AFBC7C12C0}" destId="{6A4EC44C-F3CD-4981-BBB8-3B180751457C}" srcOrd="0" destOrd="0" presId="urn:microsoft.com/office/officeart/2005/8/layout/vList6"/>
    <dgm:cxn modelId="{B314B3CB-D28B-4B7C-A67A-5839D950F238}" type="presParOf" srcId="{523F2B34-9CC3-4BF0-861A-39AFBC7C12C0}" destId="{BBF61052-9034-4FB1-AE80-472B13550D5F}"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DA41C-4A68-45E3-8BC9-34F918229C4E}">
      <dsp:nvSpPr>
        <dsp:cNvPr id="0" name=""/>
        <dsp:cNvSpPr/>
      </dsp:nvSpPr>
      <dsp:spPr>
        <a:xfrm>
          <a:off x="0" y="414821"/>
          <a:ext cx="10446715" cy="4762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0781" tIns="583184" rIns="810781"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Many important records at ASU are still handwritten</a:t>
          </a:r>
        </a:p>
        <a:p>
          <a:pPr marL="571500" lvl="2" indent="-285750" algn="l" defTabSz="1244600">
            <a:lnSpc>
              <a:spcPct val="90000"/>
            </a:lnSpc>
            <a:spcBef>
              <a:spcPct val="0"/>
            </a:spcBef>
            <a:spcAft>
              <a:spcPct val="15000"/>
            </a:spcAft>
            <a:buFont typeface="+mj-lt"/>
            <a:buAutoNum type="arabicPeriod"/>
          </a:pPr>
          <a:r>
            <a:rPr lang="en-US" sz="2800" kern="1200" dirty="0"/>
            <a:t>class/lab notes</a:t>
          </a:r>
        </a:p>
        <a:p>
          <a:pPr marL="571500" lvl="2" indent="-285750" algn="l" defTabSz="1244600">
            <a:lnSpc>
              <a:spcPct val="90000"/>
            </a:lnSpc>
            <a:spcBef>
              <a:spcPct val="0"/>
            </a:spcBef>
            <a:spcAft>
              <a:spcPct val="15000"/>
            </a:spcAft>
            <a:buFont typeface="+mj-lt"/>
            <a:buAutoNum type="arabicPeriod"/>
          </a:pPr>
          <a:r>
            <a:rPr lang="en-US" sz="2800" kern="1200" dirty="0"/>
            <a:t>quick calculations</a:t>
          </a:r>
        </a:p>
        <a:p>
          <a:pPr marL="571500" lvl="2" indent="-285750" algn="l" defTabSz="1244600">
            <a:lnSpc>
              <a:spcPct val="90000"/>
            </a:lnSpc>
            <a:spcBef>
              <a:spcPct val="0"/>
            </a:spcBef>
            <a:spcAft>
              <a:spcPct val="15000"/>
            </a:spcAft>
            <a:buFont typeface="+mj-lt"/>
            <a:buAutoNum type="arabicPeriod"/>
          </a:pPr>
          <a:r>
            <a:rPr lang="en-US" sz="2800" kern="1200" dirty="0"/>
            <a:t>handwritten tests and essays</a:t>
          </a:r>
        </a:p>
        <a:p>
          <a:pPr marL="571500" lvl="2" indent="-285750" algn="l" defTabSz="1244600">
            <a:lnSpc>
              <a:spcPct val="90000"/>
            </a:lnSpc>
            <a:spcBef>
              <a:spcPct val="0"/>
            </a:spcBef>
            <a:spcAft>
              <a:spcPct val="15000"/>
            </a:spcAft>
            <a:buFont typeface="+mj-lt"/>
            <a:buAutoNum type="arabicPeriod"/>
          </a:pPr>
          <a:r>
            <a:rPr lang="en-US" sz="2800" kern="1200" dirty="0"/>
            <a:t>research material</a:t>
          </a:r>
        </a:p>
        <a:p>
          <a:pPr marL="571500" lvl="2" indent="-285750" algn="l" defTabSz="1244600">
            <a:lnSpc>
              <a:spcPct val="90000"/>
            </a:lnSpc>
            <a:spcBef>
              <a:spcPct val="0"/>
            </a:spcBef>
            <a:spcAft>
              <a:spcPct val="15000"/>
            </a:spcAft>
            <a:buFont typeface="+mj-lt"/>
            <a:buAutoNum type="arabicPeriod"/>
          </a:pPr>
          <a:r>
            <a:rPr lang="en-US" sz="2800" kern="1200" dirty="0"/>
            <a:t>archival records</a:t>
          </a:r>
        </a:p>
        <a:p>
          <a:pPr marL="571500" lvl="2" indent="-285750" algn="l" defTabSz="1244600">
            <a:lnSpc>
              <a:spcPct val="90000"/>
            </a:lnSpc>
            <a:spcBef>
              <a:spcPct val="0"/>
            </a:spcBef>
            <a:spcAft>
              <a:spcPct val="15000"/>
            </a:spcAft>
            <a:buFont typeface="+mj-lt"/>
            <a:buAutoNum type="arabicPeriod"/>
          </a:pPr>
          <a:r>
            <a:rPr lang="en-US" sz="2800" kern="1200" dirty="0"/>
            <a:t>administrative forms</a:t>
          </a:r>
        </a:p>
        <a:p>
          <a:pPr marL="285750" lvl="1" indent="-285750" algn="l" defTabSz="1244600">
            <a:lnSpc>
              <a:spcPct val="90000"/>
            </a:lnSpc>
            <a:spcBef>
              <a:spcPct val="0"/>
            </a:spcBef>
            <a:spcAft>
              <a:spcPct val="15000"/>
            </a:spcAft>
            <a:buChar char="•"/>
          </a:pPr>
          <a:r>
            <a:rPr lang="en-US" sz="2800" kern="1200" dirty="0"/>
            <a:t>There is a need to automatically digitize handwritten documents in ASU accurately, effectively </a:t>
          </a:r>
          <a:r>
            <a:rPr lang="en-US" sz="2800" kern="1200"/>
            <a:t>and easily</a:t>
          </a:r>
          <a:endParaRPr lang="en-US" sz="2800" kern="1200" dirty="0"/>
        </a:p>
      </dsp:txBody>
      <dsp:txXfrm>
        <a:off x="0" y="414821"/>
        <a:ext cx="10446715" cy="4762800"/>
      </dsp:txXfrm>
    </dsp:sp>
    <dsp:sp modelId="{13E7F091-A5EF-4346-A6FC-2DC30B89699C}">
      <dsp:nvSpPr>
        <dsp:cNvPr id="0" name=""/>
        <dsp:cNvSpPr/>
      </dsp:nvSpPr>
      <dsp:spPr>
        <a:xfrm>
          <a:off x="522335" y="1541"/>
          <a:ext cx="7312700" cy="8265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6403" tIns="0" rIns="276403" bIns="0" numCol="1" spcCol="1270" anchor="ctr" anchorCtr="0">
          <a:noAutofit/>
        </a:bodyPr>
        <a:lstStyle/>
        <a:p>
          <a:pPr marL="0" lvl="0" indent="0" algn="l" defTabSz="1244600">
            <a:lnSpc>
              <a:spcPct val="90000"/>
            </a:lnSpc>
            <a:spcBef>
              <a:spcPct val="0"/>
            </a:spcBef>
            <a:spcAft>
              <a:spcPct val="35000"/>
            </a:spcAft>
            <a:buNone/>
          </a:pPr>
          <a:r>
            <a:rPr lang="en-US" sz="2800" kern="1200" dirty="0"/>
            <a:t>PROBLEM STATEMENT</a:t>
          </a:r>
        </a:p>
      </dsp:txBody>
      <dsp:txXfrm>
        <a:off x="562684" y="41890"/>
        <a:ext cx="7232002" cy="7458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F942F-0668-4BD9-8B8C-86BC39DDA2CF}">
      <dsp:nvSpPr>
        <dsp:cNvPr id="0" name=""/>
        <dsp:cNvSpPr/>
      </dsp:nvSpPr>
      <dsp:spPr>
        <a:xfrm>
          <a:off x="51" y="6129"/>
          <a:ext cx="4913783" cy="9792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dirty="0"/>
            <a:t>Multilingual support</a:t>
          </a:r>
        </a:p>
      </dsp:txBody>
      <dsp:txXfrm>
        <a:off x="51" y="6129"/>
        <a:ext cx="4913783" cy="979200"/>
      </dsp:txXfrm>
    </dsp:sp>
    <dsp:sp modelId="{B6A1D541-7C64-4791-970B-3FCA754CB850}">
      <dsp:nvSpPr>
        <dsp:cNvPr id="0" name=""/>
        <dsp:cNvSpPr/>
      </dsp:nvSpPr>
      <dsp:spPr>
        <a:xfrm>
          <a:off x="51" y="985329"/>
          <a:ext cx="4913783" cy="335988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en-US" sz="3400" kern="1200" dirty="0"/>
            <a:t>Extend solution to understand handwriting in multiple different languages – not just English</a:t>
          </a:r>
        </a:p>
      </dsp:txBody>
      <dsp:txXfrm>
        <a:off x="51" y="985329"/>
        <a:ext cx="4913783" cy="3359880"/>
      </dsp:txXfrm>
    </dsp:sp>
    <dsp:sp modelId="{C6C5A699-E8F7-41C6-AB87-F97DAE242A9F}">
      <dsp:nvSpPr>
        <dsp:cNvPr id="0" name=""/>
        <dsp:cNvSpPr/>
      </dsp:nvSpPr>
      <dsp:spPr>
        <a:xfrm>
          <a:off x="5601764" y="6129"/>
          <a:ext cx="4913783" cy="9792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dirty="0"/>
            <a:t>Infrastructure</a:t>
          </a:r>
        </a:p>
      </dsp:txBody>
      <dsp:txXfrm>
        <a:off x="5601764" y="6129"/>
        <a:ext cx="4913783" cy="979200"/>
      </dsp:txXfrm>
    </dsp:sp>
    <dsp:sp modelId="{1549A286-1A14-44BF-ACD3-E5462851DC95}">
      <dsp:nvSpPr>
        <dsp:cNvPr id="0" name=""/>
        <dsp:cNvSpPr/>
      </dsp:nvSpPr>
      <dsp:spPr>
        <a:xfrm>
          <a:off x="5601764" y="985329"/>
          <a:ext cx="4913783" cy="335988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en-US" sz="3400" kern="1200" dirty="0"/>
            <a:t>Deploy the solution on the cloud to leverage scalability in terms of varying workloads and user demands</a:t>
          </a:r>
        </a:p>
      </dsp:txBody>
      <dsp:txXfrm>
        <a:off x="5601764" y="985329"/>
        <a:ext cx="4913783" cy="3359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AB198-ACCE-4B8B-AE5E-A8A0C4434195}">
      <dsp:nvSpPr>
        <dsp:cNvPr id="0" name=""/>
        <dsp:cNvSpPr/>
      </dsp:nvSpPr>
      <dsp:spPr>
        <a:xfrm>
          <a:off x="1820" y="953138"/>
          <a:ext cx="1774907" cy="55638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Some records are never digitized</a:t>
          </a:r>
        </a:p>
      </dsp:txBody>
      <dsp:txXfrm>
        <a:off x="1820" y="953138"/>
        <a:ext cx="1774907" cy="556383"/>
      </dsp:txXfrm>
    </dsp:sp>
    <dsp:sp modelId="{8B499404-540E-402B-8A1D-83EB556A7B18}">
      <dsp:nvSpPr>
        <dsp:cNvPr id="0" name=""/>
        <dsp:cNvSpPr/>
      </dsp:nvSpPr>
      <dsp:spPr>
        <a:xfrm>
          <a:off x="1820" y="1509522"/>
          <a:ext cx="1774907" cy="132857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Limited accessibility</a:t>
          </a:r>
        </a:p>
        <a:p>
          <a:pPr marL="57150" lvl="1" indent="-57150" algn="l" defTabSz="488950">
            <a:lnSpc>
              <a:spcPct val="90000"/>
            </a:lnSpc>
            <a:spcBef>
              <a:spcPct val="0"/>
            </a:spcBef>
            <a:spcAft>
              <a:spcPct val="15000"/>
            </a:spcAft>
            <a:buChar char="•"/>
          </a:pPr>
          <a:r>
            <a:rPr lang="en-US" sz="1100" kern="1200" dirty="0"/>
            <a:t>Inefficiency in document sharing and collaboration</a:t>
          </a:r>
        </a:p>
        <a:p>
          <a:pPr marL="57150" lvl="1" indent="-57150" algn="l" defTabSz="488950">
            <a:lnSpc>
              <a:spcPct val="90000"/>
            </a:lnSpc>
            <a:spcBef>
              <a:spcPct val="0"/>
            </a:spcBef>
            <a:spcAft>
              <a:spcPct val="15000"/>
            </a:spcAft>
            <a:buChar char="•"/>
          </a:pPr>
          <a:r>
            <a:rPr lang="en-US" sz="1100" kern="1200" dirty="0"/>
            <a:t>Physical storage space requirements</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a:off x="1820" y="1509522"/>
        <a:ext cx="1774907" cy="1328579"/>
      </dsp:txXfrm>
    </dsp:sp>
    <dsp:sp modelId="{86FB6085-FFF0-4BEB-8178-6A9FF3318551}">
      <dsp:nvSpPr>
        <dsp:cNvPr id="0" name=""/>
        <dsp:cNvSpPr/>
      </dsp:nvSpPr>
      <dsp:spPr>
        <a:xfrm>
          <a:off x="2025215" y="953138"/>
          <a:ext cx="1774907" cy="55638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Manual digitizing – read and type</a:t>
          </a:r>
        </a:p>
      </dsp:txBody>
      <dsp:txXfrm>
        <a:off x="2025215" y="953138"/>
        <a:ext cx="1774907" cy="556383"/>
      </dsp:txXfrm>
    </dsp:sp>
    <dsp:sp modelId="{727AF6A4-63B5-4821-8976-65ED36B11951}">
      <dsp:nvSpPr>
        <dsp:cNvPr id="0" name=""/>
        <dsp:cNvSpPr/>
      </dsp:nvSpPr>
      <dsp:spPr>
        <a:xfrm>
          <a:off x="2025215" y="1509522"/>
          <a:ext cx="1774907" cy="132857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Time consuming</a:t>
          </a:r>
        </a:p>
        <a:p>
          <a:pPr marL="57150" lvl="1" indent="-57150" algn="l" defTabSz="488950">
            <a:lnSpc>
              <a:spcPct val="90000"/>
            </a:lnSpc>
            <a:spcBef>
              <a:spcPct val="0"/>
            </a:spcBef>
            <a:spcAft>
              <a:spcPct val="15000"/>
            </a:spcAft>
            <a:buChar char="•"/>
          </a:pPr>
          <a:r>
            <a:rPr lang="en-US" sz="1100" kern="1200" dirty="0"/>
            <a:t>Prone to error and inconsistencies</a:t>
          </a:r>
        </a:p>
        <a:p>
          <a:pPr marL="57150" lvl="1" indent="-57150" algn="l" defTabSz="488950">
            <a:lnSpc>
              <a:spcPct val="90000"/>
            </a:lnSpc>
            <a:spcBef>
              <a:spcPct val="0"/>
            </a:spcBef>
            <a:spcAft>
              <a:spcPct val="15000"/>
            </a:spcAft>
            <a:buChar char="•"/>
          </a:pPr>
          <a:r>
            <a:rPr lang="en-US" sz="1100" kern="1200" dirty="0"/>
            <a:t>Limited scalability</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a:off x="2025215" y="1509522"/>
        <a:ext cx="1774907" cy="1328579"/>
      </dsp:txXfrm>
    </dsp:sp>
    <dsp:sp modelId="{F48076A7-0B15-428D-845A-9452416BDD54}">
      <dsp:nvSpPr>
        <dsp:cNvPr id="0" name=""/>
        <dsp:cNvSpPr/>
      </dsp:nvSpPr>
      <dsp:spPr>
        <a:xfrm>
          <a:off x="4048609" y="953138"/>
          <a:ext cx="1774907" cy="55638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OCR (Optical Character Recognition) Capabilities of flatbed scanners</a:t>
          </a:r>
        </a:p>
      </dsp:txBody>
      <dsp:txXfrm>
        <a:off x="4048609" y="953138"/>
        <a:ext cx="1774907" cy="556383"/>
      </dsp:txXfrm>
    </dsp:sp>
    <dsp:sp modelId="{BDB7636A-8DDC-4177-8E32-E2D4362CFD0C}">
      <dsp:nvSpPr>
        <dsp:cNvPr id="0" name=""/>
        <dsp:cNvSpPr/>
      </dsp:nvSpPr>
      <dsp:spPr>
        <a:xfrm>
          <a:off x="4048609" y="1509522"/>
          <a:ext cx="1774907" cy="132857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Quality of source material / document</a:t>
          </a:r>
        </a:p>
        <a:p>
          <a:pPr marL="57150" lvl="1" indent="-57150" algn="l" defTabSz="488950">
            <a:lnSpc>
              <a:spcPct val="90000"/>
            </a:lnSpc>
            <a:spcBef>
              <a:spcPct val="0"/>
            </a:spcBef>
            <a:spcAft>
              <a:spcPct val="15000"/>
            </a:spcAft>
            <a:buChar char="•"/>
          </a:pPr>
          <a:r>
            <a:rPr lang="en-US" sz="1100" kern="1200" dirty="0"/>
            <a:t>Risk of damage to fragile documents</a:t>
          </a:r>
        </a:p>
        <a:p>
          <a:pPr marL="57150" lvl="1" indent="-57150" algn="l" defTabSz="488950">
            <a:lnSpc>
              <a:spcPct val="90000"/>
            </a:lnSpc>
            <a:spcBef>
              <a:spcPct val="0"/>
            </a:spcBef>
            <a:spcAft>
              <a:spcPct val="15000"/>
            </a:spcAft>
            <a:buChar char="•"/>
          </a:pPr>
          <a:r>
            <a:rPr lang="en-US" sz="1100" kern="1200" dirty="0"/>
            <a:t>Desk / physical space for flatbed scanner</a:t>
          </a:r>
        </a:p>
        <a:p>
          <a:pPr marL="57150" lvl="1" indent="-57150" algn="l" defTabSz="488950">
            <a:lnSpc>
              <a:spcPct val="90000"/>
            </a:lnSpc>
            <a:spcBef>
              <a:spcPct val="0"/>
            </a:spcBef>
            <a:spcAft>
              <a:spcPct val="15000"/>
            </a:spcAft>
            <a:buChar char="•"/>
          </a:pPr>
          <a:endParaRPr lang="en-US" sz="1100" kern="1200" dirty="0"/>
        </a:p>
      </dsp:txBody>
      <dsp:txXfrm>
        <a:off x="4048609" y="1509522"/>
        <a:ext cx="1774907" cy="13285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EB3CF-2E96-4380-ACC6-44CB61DF8066}">
      <dsp:nvSpPr>
        <dsp:cNvPr id="0" name=""/>
        <dsp:cNvSpPr/>
      </dsp:nvSpPr>
      <dsp:spPr>
        <a:xfrm>
          <a:off x="659666" y="2363"/>
          <a:ext cx="1839930" cy="110395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Improved accessibility of documents</a:t>
          </a:r>
        </a:p>
      </dsp:txBody>
      <dsp:txXfrm>
        <a:off x="659666" y="2363"/>
        <a:ext cx="1839930" cy="1103958"/>
      </dsp:txXfrm>
    </dsp:sp>
    <dsp:sp modelId="{CE891C57-BB8B-4445-8E71-F732AA3E55B4}">
      <dsp:nvSpPr>
        <dsp:cNvPr id="0" name=""/>
        <dsp:cNvSpPr/>
      </dsp:nvSpPr>
      <dsp:spPr>
        <a:xfrm>
          <a:off x="2683590" y="2363"/>
          <a:ext cx="1839930" cy="110395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Ease of use</a:t>
          </a:r>
        </a:p>
      </dsp:txBody>
      <dsp:txXfrm>
        <a:off x="2683590" y="2363"/>
        <a:ext cx="1839930" cy="1103958"/>
      </dsp:txXfrm>
    </dsp:sp>
    <dsp:sp modelId="{4C119B8F-B84A-4E27-BC10-6C0E58F74A4D}">
      <dsp:nvSpPr>
        <dsp:cNvPr id="0" name=""/>
        <dsp:cNvSpPr/>
      </dsp:nvSpPr>
      <dsp:spPr>
        <a:xfrm>
          <a:off x="659666" y="1290314"/>
          <a:ext cx="1839930" cy="110395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 cost – labor and storage</a:t>
          </a:r>
        </a:p>
      </dsp:txBody>
      <dsp:txXfrm>
        <a:off x="659666" y="1290314"/>
        <a:ext cx="1839930" cy="1103958"/>
      </dsp:txXfrm>
    </dsp:sp>
    <dsp:sp modelId="{371C8BC8-A0A2-4F98-9CCF-F0EBC573A2D2}">
      <dsp:nvSpPr>
        <dsp:cNvPr id="0" name=""/>
        <dsp:cNvSpPr/>
      </dsp:nvSpPr>
      <dsp:spPr>
        <a:xfrm>
          <a:off x="2683590" y="1290314"/>
          <a:ext cx="1839930" cy="110395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 time waste</a:t>
          </a:r>
        </a:p>
      </dsp:txBody>
      <dsp:txXfrm>
        <a:off x="2683590" y="1290314"/>
        <a:ext cx="1839930" cy="1103958"/>
      </dsp:txXfrm>
    </dsp:sp>
    <dsp:sp modelId="{30A825C0-FADF-463F-AE72-15647853B43F}">
      <dsp:nvSpPr>
        <dsp:cNvPr id="0" name=""/>
        <dsp:cNvSpPr/>
      </dsp:nvSpPr>
      <dsp:spPr>
        <a:xfrm>
          <a:off x="1671628" y="2578266"/>
          <a:ext cx="1839930" cy="110395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 human error and inconsistencies</a:t>
          </a:r>
        </a:p>
      </dsp:txBody>
      <dsp:txXfrm>
        <a:off x="1671628" y="2578266"/>
        <a:ext cx="1839930" cy="11039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F196F-02BC-4FC9-BA70-AFEF73B09AFE}">
      <dsp:nvSpPr>
        <dsp:cNvPr id="0" name=""/>
        <dsp:cNvSpPr/>
      </dsp:nvSpPr>
      <dsp:spPr>
        <a:xfrm>
          <a:off x="0" y="22486"/>
          <a:ext cx="10515600" cy="7616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Faculty and Students</a:t>
          </a:r>
        </a:p>
      </dsp:txBody>
      <dsp:txXfrm>
        <a:off x="37182" y="59668"/>
        <a:ext cx="10441236" cy="687306"/>
      </dsp:txXfrm>
    </dsp:sp>
    <dsp:sp modelId="{8DFE011D-F1BC-460F-9B69-ADE5BE4547C5}">
      <dsp:nvSpPr>
        <dsp:cNvPr id="0" name=""/>
        <dsp:cNvSpPr/>
      </dsp:nvSpPr>
      <dsp:spPr>
        <a:xfrm>
          <a:off x="0" y="784156"/>
          <a:ext cx="1051560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Easier and faster access to course and research materials</a:t>
          </a:r>
        </a:p>
      </dsp:txBody>
      <dsp:txXfrm>
        <a:off x="0" y="784156"/>
        <a:ext cx="10515600" cy="513360"/>
      </dsp:txXfrm>
    </dsp:sp>
    <dsp:sp modelId="{5E462FEC-C6BA-4A09-8C45-38244EF3B61C}">
      <dsp:nvSpPr>
        <dsp:cNvPr id="0" name=""/>
        <dsp:cNvSpPr/>
      </dsp:nvSpPr>
      <dsp:spPr>
        <a:xfrm>
          <a:off x="0" y="1297516"/>
          <a:ext cx="10515600" cy="7616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Librarians</a:t>
          </a:r>
        </a:p>
      </dsp:txBody>
      <dsp:txXfrm>
        <a:off x="37182" y="1334698"/>
        <a:ext cx="10441236" cy="687306"/>
      </dsp:txXfrm>
    </dsp:sp>
    <dsp:sp modelId="{F90D1117-7F71-4D89-B1DF-C96F85A02298}">
      <dsp:nvSpPr>
        <dsp:cNvPr id="0" name=""/>
        <dsp:cNvSpPr/>
      </dsp:nvSpPr>
      <dsp:spPr>
        <a:xfrm>
          <a:off x="0" y="2059186"/>
          <a:ext cx="10515600"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Can serve faculty and students effectively due to improved digital learning resources</a:t>
          </a:r>
        </a:p>
      </dsp:txBody>
      <dsp:txXfrm>
        <a:off x="0" y="2059186"/>
        <a:ext cx="10515600" cy="753997"/>
      </dsp:txXfrm>
    </dsp:sp>
    <dsp:sp modelId="{2BBC8F8D-EBF0-4C6A-898F-A42DE9B4076D}">
      <dsp:nvSpPr>
        <dsp:cNvPr id="0" name=""/>
        <dsp:cNvSpPr/>
      </dsp:nvSpPr>
      <dsp:spPr>
        <a:xfrm>
          <a:off x="0" y="2813184"/>
          <a:ext cx="10515600" cy="7616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Administrative staff</a:t>
          </a:r>
        </a:p>
      </dsp:txBody>
      <dsp:txXfrm>
        <a:off x="37182" y="2850366"/>
        <a:ext cx="10441236" cy="687306"/>
      </dsp:txXfrm>
    </dsp:sp>
    <dsp:sp modelId="{20D35A03-8815-4ECD-88D3-3E85AC45409E}">
      <dsp:nvSpPr>
        <dsp:cNvPr id="0" name=""/>
        <dsp:cNvSpPr/>
      </dsp:nvSpPr>
      <dsp:spPr>
        <a:xfrm>
          <a:off x="0" y="3574854"/>
          <a:ext cx="10515600"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Streamlined administrative processes due to improved digital record keeping of applications, transcripts and financial aid forms </a:t>
          </a:r>
        </a:p>
      </dsp:txBody>
      <dsp:txXfrm>
        <a:off x="0" y="3574854"/>
        <a:ext cx="10515600" cy="7539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AC636-655F-417B-BBA5-676E62EC5380}">
      <dsp:nvSpPr>
        <dsp:cNvPr id="0" name=""/>
        <dsp:cNvSpPr/>
      </dsp:nvSpPr>
      <dsp:spPr>
        <a:xfrm>
          <a:off x="107726" y="1894"/>
          <a:ext cx="2038357" cy="12230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Upload source documents to the web app</a:t>
          </a:r>
        </a:p>
      </dsp:txBody>
      <dsp:txXfrm>
        <a:off x="143547" y="37715"/>
        <a:ext cx="1966715" cy="1151372"/>
      </dsp:txXfrm>
    </dsp:sp>
    <dsp:sp modelId="{5E94A2A5-8902-43F6-9530-E07D50D5372B}">
      <dsp:nvSpPr>
        <dsp:cNvPr id="0" name=""/>
        <dsp:cNvSpPr/>
      </dsp:nvSpPr>
      <dsp:spPr>
        <a:xfrm>
          <a:off x="2325459" y="360645"/>
          <a:ext cx="432131" cy="505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325459" y="461747"/>
        <a:ext cx="302492" cy="303308"/>
      </dsp:txXfrm>
    </dsp:sp>
    <dsp:sp modelId="{AB8984A8-28C6-41FC-881F-4C4523828A0B}">
      <dsp:nvSpPr>
        <dsp:cNvPr id="0" name=""/>
        <dsp:cNvSpPr/>
      </dsp:nvSpPr>
      <dsp:spPr>
        <a:xfrm>
          <a:off x="2961427" y="1894"/>
          <a:ext cx="2038357" cy="12230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Convert to images</a:t>
          </a:r>
        </a:p>
      </dsp:txBody>
      <dsp:txXfrm>
        <a:off x="2997248" y="37715"/>
        <a:ext cx="1966715" cy="1151372"/>
      </dsp:txXfrm>
    </dsp:sp>
    <dsp:sp modelId="{EC103AF3-0D84-441C-B23D-1D89EA8AC64B}">
      <dsp:nvSpPr>
        <dsp:cNvPr id="0" name=""/>
        <dsp:cNvSpPr/>
      </dsp:nvSpPr>
      <dsp:spPr>
        <a:xfrm>
          <a:off x="5179160" y="360645"/>
          <a:ext cx="432131" cy="505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179160" y="461747"/>
        <a:ext cx="302492" cy="303308"/>
      </dsp:txXfrm>
    </dsp:sp>
    <dsp:sp modelId="{FF5B527E-7532-4FE7-A5E8-FBA615994A47}">
      <dsp:nvSpPr>
        <dsp:cNvPr id="0" name=""/>
        <dsp:cNvSpPr/>
      </dsp:nvSpPr>
      <dsp:spPr>
        <a:xfrm>
          <a:off x="5815128" y="1894"/>
          <a:ext cx="2038357" cy="12230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Pre-process images</a:t>
          </a:r>
        </a:p>
      </dsp:txBody>
      <dsp:txXfrm>
        <a:off x="5850949" y="37715"/>
        <a:ext cx="1966715" cy="1151372"/>
      </dsp:txXfrm>
    </dsp:sp>
    <dsp:sp modelId="{A7B37815-7C82-4EB7-BE51-92AE036AA28B}">
      <dsp:nvSpPr>
        <dsp:cNvPr id="0" name=""/>
        <dsp:cNvSpPr/>
      </dsp:nvSpPr>
      <dsp:spPr>
        <a:xfrm>
          <a:off x="8032861" y="360645"/>
          <a:ext cx="432131" cy="505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8032861" y="461747"/>
        <a:ext cx="302492" cy="303308"/>
      </dsp:txXfrm>
    </dsp:sp>
    <dsp:sp modelId="{A32DECEB-F27B-4C04-AA92-E07E121F6F2E}">
      <dsp:nvSpPr>
        <dsp:cNvPr id="0" name=""/>
        <dsp:cNvSpPr/>
      </dsp:nvSpPr>
      <dsp:spPr>
        <a:xfrm>
          <a:off x="8668829" y="1894"/>
          <a:ext cx="2038357" cy="12230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Detect &amp; localize lines of text (CV task 1)</a:t>
          </a:r>
        </a:p>
      </dsp:txBody>
      <dsp:txXfrm>
        <a:off x="8704650" y="37715"/>
        <a:ext cx="1966715" cy="1151372"/>
      </dsp:txXfrm>
    </dsp:sp>
    <dsp:sp modelId="{858343C2-D1C7-4FAD-B54C-BFC465850F9E}">
      <dsp:nvSpPr>
        <dsp:cNvPr id="0" name=""/>
        <dsp:cNvSpPr/>
      </dsp:nvSpPr>
      <dsp:spPr>
        <a:xfrm rot="5400000">
          <a:off x="9471942" y="1367594"/>
          <a:ext cx="432131" cy="505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9536354" y="1404285"/>
        <a:ext cx="303308" cy="302492"/>
      </dsp:txXfrm>
    </dsp:sp>
    <dsp:sp modelId="{D2ADDC5A-07BA-4F67-94D4-E47659C15A0F}">
      <dsp:nvSpPr>
        <dsp:cNvPr id="0" name=""/>
        <dsp:cNvSpPr/>
      </dsp:nvSpPr>
      <dsp:spPr>
        <a:xfrm>
          <a:off x="8668829" y="2040252"/>
          <a:ext cx="2038357" cy="12230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Pre-process line-of-text images</a:t>
          </a:r>
        </a:p>
      </dsp:txBody>
      <dsp:txXfrm>
        <a:off x="8704650" y="2076073"/>
        <a:ext cx="1966715" cy="1151372"/>
      </dsp:txXfrm>
    </dsp:sp>
    <dsp:sp modelId="{DD786682-E363-4AEB-9BC3-6DFC8F4C1C7F}">
      <dsp:nvSpPr>
        <dsp:cNvPr id="0" name=""/>
        <dsp:cNvSpPr/>
      </dsp:nvSpPr>
      <dsp:spPr>
        <a:xfrm rot="10800000">
          <a:off x="8057322" y="2399003"/>
          <a:ext cx="432131" cy="505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8186961" y="2500105"/>
        <a:ext cx="302492" cy="303308"/>
      </dsp:txXfrm>
    </dsp:sp>
    <dsp:sp modelId="{E5DBD5B2-6D1E-4C70-A213-D97219410012}">
      <dsp:nvSpPr>
        <dsp:cNvPr id="0" name=""/>
        <dsp:cNvSpPr/>
      </dsp:nvSpPr>
      <dsp:spPr>
        <a:xfrm>
          <a:off x="5815128" y="2040252"/>
          <a:ext cx="2038357" cy="1223014"/>
        </a:xfrm>
        <a:prstGeom prst="roundRect">
          <a:avLst>
            <a:gd name="adj" fmla="val 10000"/>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Handwriting Text Recognition (CV task 2)</a:t>
          </a:r>
        </a:p>
      </dsp:txBody>
      <dsp:txXfrm>
        <a:off x="5850949" y="2076073"/>
        <a:ext cx="1966715" cy="1151372"/>
      </dsp:txXfrm>
    </dsp:sp>
    <dsp:sp modelId="{B80123E4-DDF2-4C44-A8D9-2FA32A4438AA}">
      <dsp:nvSpPr>
        <dsp:cNvPr id="0" name=""/>
        <dsp:cNvSpPr/>
      </dsp:nvSpPr>
      <dsp:spPr>
        <a:xfrm rot="10800000">
          <a:off x="5203621" y="2399003"/>
          <a:ext cx="432131" cy="505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5333260" y="2500105"/>
        <a:ext cx="302492" cy="303308"/>
      </dsp:txXfrm>
    </dsp:sp>
    <dsp:sp modelId="{8D3B4EA4-7908-44C9-A319-66BF9AFFA978}">
      <dsp:nvSpPr>
        <dsp:cNvPr id="0" name=""/>
        <dsp:cNvSpPr/>
      </dsp:nvSpPr>
      <dsp:spPr>
        <a:xfrm>
          <a:off x="2961427" y="2040252"/>
          <a:ext cx="2038357" cy="12230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Combine lines of recognized text into 1 output</a:t>
          </a:r>
        </a:p>
      </dsp:txBody>
      <dsp:txXfrm>
        <a:off x="2997248" y="2076073"/>
        <a:ext cx="1966715" cy="1151372"/>
      </dsp:txXfrm>
    </dsp:sp>
    <dsp:sp modelId="{511472CD-F593-484E-8D40-7CB650067015}">
      <dsp:nvSpPr>
        <dsp:cNvPr id="0" name=""/>
        <dsp:cNvSpPr/>
      </dsp:nvSpPr>
      <dsp:spPr>
        <a:xfrm rot="10800000">
          <a:off x="2349920" y="2399003"/>
          <a:ext cx="432131" cy="505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479559" y="2500105"/>
        <a:ext cx="302492" cy="303308"/>
      </dsp:txXfrm>
    </dsp:sp>
    <dsp:sp modelId="{BC739346-D8FB-47D2-B247-7E0492B78AFD}">
      <dsp:nvSpPr>
        <dsp:cNvPr id="0" name=""/>
        <dsp:cNvSpPr/>
      </dsp:nvSpPr>
      <dsp:spPr>
        <a:xfrm>
          <a:off x="107726" y="2040252"/>
          <a:ext cx="2038357" cy="12230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Prompt users to download output</a:t>
          </a:r>
        </a:p>
      </dsp:txBody>
      <dsp:txXfrm>
        <a:off x="143547" y="2076073"/>
        <a:ext cx="1966715" cy="1151372"/>
      </dsp:txXfrm>
    </dsp:sp>
    <dsp:sp modelId="{DD68CB61-8433-4250-8DBE-751C03FAABB6}">
      <dsp:nvSpPr>
        <dsp:cNvPr id="0" name=""/>
        <dsp:cNvSpPr/>
      </dsp:nvSpPr>
      <dsp:spPr>
        <a:xfrm rot="5400000">
          <a:off x="910839" y="3405951"/>
          <a:ext cx="432131" cy="505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975251" y="3442642"/>
        <a:ext cx="303308" cy="302492"/>
      </dsp:txXfrm>
    </dsp:sp>
    <dsp:sp modelId="{B2A5C998-4679-426B-BE3A-47352D9508C3}">
      <dsp:nvSpPr>
        <dsp:cNvPr id="0" name=""/>
        <dsp:cNvSpPr/>
      </dsp:nvSpPr>
      <dsp:spPr>
        <a:xfrm>
          <a:off x="107726" y="4078609"/>
          <a:ext cx="2038357" cy="122301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Delete output after download is completed</a:t>
          </a:r>
        </a:p>
      </dsp:txBody>
      <dsp:txXfrm>
        <a:off x="143547" y="4114430"/>
        <a:ext cx="1966715" cy="11513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76BA2-F7B1-4069-B456-B72BBDF0A0FD}">
      <dsp:nvSpPr>
        <dsp:cNvPr id="0" name=""/>
        <dsp:cNvSpPr/>
      </dsp:nvSpPr>
      <dsp:spPr>
        <a:xfrm>
          <a:off x="1748064" y="2975"/>
          <a:ext cx="3342605" cy="20055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Character error rate (CER)</a:t>
          </a:r>
        </a:p>
      </dsp:txBody>
      <dsp:txXfrm>
        <a:off x="1748064" y="2975"/>
        <a:ext cx="3342605" cy="2005563"/>
      </dsp:txXfrm>
    </dsp:sp>
    <dsp:sp modelId="{A4F855A2-EA4A-4C0B-9B84-C01A04E93C69}">
      <dsp:nvSpPr>
        <dsp:cNvPr id="0" name=""/>
        <dsp:cNvSpPr/>
      </dsp:nvSpPr>
      <dsp:spPr>
        <a:xfrm>
          <a:off x="5424930" y="2975"/>
          <a:ext cx="3342605" cy="20055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User adoption rate</a:t>
          </a:r>
        </a:p>
      </dsp:txBody>
      <dsp:txXfrm>
        <a:off x="5424930" y="2975"/>
        <a:ext cx="3342605" cy="2005563"/>
      </dsp:txXfrm>
    </dsp:sp>
    <dsp:sp modelId="{A41739DF-C0B9-4F4B-B2EE-3D9053D02F99}">
      <dsp:nvSpPr>
        <dsp:cNvPr id="0" name=""/>
        <dsp:cNvSpPr/>
      </dsp:nvSpPr>
      <dsp:spPr>
        <a:xfrm>
          <a:off x="1748064" y="2342799"/>
          <a:ext cx="3342605" cy="20055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Robustness to variation</a:t>
          </a:r>
        </a:p>
      </dsp:txBody>
      <dsp:txXfrm>
        <a:off x="1748064" y="2342799"/>
        <a:ext cx="3342605" cy="2005563"/>
      </dsp:txXfrm>
    </dsp:sp>
    <dsp:sp modelId="{682EF283-F37B-4A19-820D-1362BE0C3110}">
      <dsp:nvSpPr>
        <dsp:cNvPr id="0" name=""/>
        <dsp:cNvSpPr/>
      </dsp:nvSpPr>
      <dsp:spPr>
        <a:xfrm>
          <a:off x="5424930" y="2342799"/>
          <a:ext cx="3342605" cy="20055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Generalizability</a:t>
          </a:r>
        </a:p>
      </dsp:txBody>
      <dsp:txXfrm>
        <a:off x="5424930" y="2342799"/>
        <a:ext cx="3342605" cy="20055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B2F5F-A4EB-4A16-A45C-DA9FEC08ADD3}">
      <dsp:nvSpPr>
        <dsp:cNvPr id="0" name=""/>
        <dsp:cNvSpPr/>
      </dsp:nvSpPr>
      <dsp:spPr>
        <a:xfrm>
          <a:off x="609599" y="0"/>
          <a:ext cx="6908800"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32727-7CFB-49AB-8D77-DA43CCDC4123}">
      <dsp:nvSpPr>
        <dsp:cNvPr id="0" name=""/>
        <dsp:cNvSpPr/>
      </dsp:nvSpPr>
      <dsp:spPr>
        <a:xfrm>
          <a:off x="275431" y="1625600"/>
          <a:ext cx="2438400" cy="21674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Normalization – make pixel values between 0 and 1</a:t>
          </a:r>
        </a:p>
      </dsp:txBody>
      <dsp:txXfrm>
        <a:off x="381238" y="1731407"/>
        <a:ext cx="2226786" cy="1955852"/>
      </dsp:txXfrm>
    </dsp:sp>
    <dsp:sp modelId="{8BCA4AD2-7810-4B5F-9C8F-BFB4B8D95CD1}">
      <dsp:nvSpPr>
        <dsp:cNvPr id="0" name=""/>
        <dsp:cNvSpPr/>
      </dsp:nvSpPr>
      <dsp:spPr>
        <a:xfrm>
          <a:off x="2844799" y="1625600"/>
          <a:ext cx="2438400" cy="21674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Use greyscale image only</a:t>
          </a:r>
        </a:p>
      </dsp:txBody>
      <dsp:txXfrm>
        <a:off x="2950606" y="1731407"/>
        <a:ext cx="2226786" cy="1955852"/>
      </dsp:txXfrm>
    </dsp:sp>
    <dsp:sp modelId="{2F4C3E17-C138-4AC7-8709-DBBE173FC5DE}">
      <dsp:nvSpPr>
        <dsp:cNvPr id="0" name=""/>
        <dsp:cNvSpPr/>
      </dsp:nvSpPr>
      <dsp:spPr>
        <a:xfrm>
          <a:off x="5414168" y="1625600"/>
          <a:ext cx="2438400" cy="216746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Resize and scale all images to same size</a:t>
          </a:r>
        </a:p>
      </dsp:txBody>
      <dsp:txXfrm>
        <a:off x="5519975" y="1731407"/>
        <a:ext cx="2226786" cy="19558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D4FD3-50E5-4CB7-8897-05599F972C81}">
      <dsp:nvSpPr>
        <dsp:cNvPr id="0" name=""/>
        <dsp:cNvSpPr/>
      </dsp:nvSpPr>
      <dsp:spPr>
        <a:xfrm>
          <a:off x="668502" y="663945"/>
          <a:ext cx="1058062" cy="1058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77B94-999D-4AE6-87F4-053CEF349DB8}">
      <dsp:nvSpPr>
        <dsp:cNvPr id="0" name=""/>
        <dsp:cNvSpPr/>
      </dsp:nvSpPr>
      <dsp:spPr>
        <a:xfrm>
          <a:off x="21909" y="2075642"/>
          <a:ext cx="235125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Usage of a portion of the training dataset as validation data</a:t>
          </a:r>
        </a:p>
      </dsp:txBody>
      <dsp:txXfrm>
        <a:off x="21909" y="2075642"/>
        <a:ext cx="2351250" cy="945000"/>
      </dsp:txXfrm>
    </dsp:sp>
    <dsp:sp modelId="{29C93BFB-3E59-4216-BF7A-7C01EB9A7E80}">
      <dsp:nvSpPr>
        <dsp:cNvPr id="0" name=""/>
        <dsp:cNvSpPr/>
      </dsp:nvSpPr>
      <dsp:spPr>
        <a:xfrm>
          <a:off x="3431221" y="663945"/>
          <a:ext cx="1058062" cy="1058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08A03-47BE-4DBB-8600-D57F390EDDC2}">
      <dsp:nvSpPr>
        <dsp:cNvPr id="0" name=""/>
        <dsp:cNvSpPr/>
      </dsp:nvSpPr>
      <dsp:spPr>
        <a:xfrm>
          <a:off x="2784627" y="2075642"/>
          <a:ext cx="235125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Check evaluation / success metrics</a:t>
          </a:r>
        </a:p>
      </dsp:txBody>
      <dsp:txXfrm>
        <a:off x="2784627" y="2075642"/>
        <a:ext cx="2351250" cy="945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EAF6C-9B06-4CC9-8051-65A5DA21DCE2}">
      <dsp:nvSpPr>
        <dsp:cNvPr id="0" name=""/>
        <dsp:cNvSpPr/>
      </dsp:nvSpPr>
      <dsp:spPr>
        <a:xfrm>
          <a:off x="4206240" y="531"/>
          <a:ext cx="6309360" cy="2071559"/>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Handwritten documents may contain sensitive information such as name, addresses, and financial data </a:t>
          </a:r>
        </a:p>
        <a:p>
          <a:pPr marL="228600" lvl="1" indent="-228600" algn="l" defTabSz="933450">
            <a:lnSpc>
              <a:spcPct val="90000"/>
            </a:lnSpc>
            <a:spcBef>
              <a:spcPct val="0"/>
            </a:spcBef>
            <a:spcAft>
              <a:spcPct val="15000"/>
            </a:spcAft>
            <a:buChar char="•"/>
          </a:pPr>
          <a:r>
            <a:rPr lang="en-US" sz="2100" kern="1200" dirty="0"/>
            <a:t>Inadequate security measures can lead to exposure of sensitive information</a:t>
          </a:r>
        </a:p>
      </dsp:txBody>
      <dsp:txXfrm>
        <a:off x="4206240" y="259476"/>
        <a:ext cx="5532525" cy="1553669"/>
      </dsp:txXfrm>
    </dsp:sp>
    <dsp:sp modelId="{4F519A4E-B794-4A98-BE36-047F03257C60}">
      <dsp:nvSpPr>
        <dsp:cNvPr id="0" name=""/>
        <dsp:cNvSpPr/>
      </dsp:nvSpPr>
      <dsp:spPr>
        <a:xfrm>
          <a:off x="0" y="531"/>
          <a:ext cx="4206240" cy="20715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marL="0" lvl="0" indent="0" algn="ctr" defTabSz="2311400">
            <a:lnSpc>
              <a:spcPct val="90000"/>
            </a:lnSpc>
            <a:spcBef>
              <a:spcPct val="0"/>
            </a:spcBef>
            <a:spcAft>
              <a:spcPct val="35000"/>
            </a:spcAft>
            <a:buNone/>
          </a:pPr>
          <a:r>
            <a:rPr lang="en-US" sz="5200" kern="1200" dirty="0"/>
            <a:t>Data privacy and breach</a:t>
          </a:r>
        </a:p>
      </dsp:txBody>
      <dsp:txXfrm>
        <a:off x="101125" y="101656"/>
        <a:ext cx="4003990" cy="1869309"/>
      </dsp:txXfrm>
    </dsp:sp>
    <dsp:sp modelId="{BBF61052-9034-4FB1-AE80-472B13550D5F}">
      <dsp:nvSpPr>
        <dsp:cNvPr id="0" name=""/>
        <dsp:cNvSpPr/>
      </dsp:nvSpPr>
      <dsp:spPr>
        <a:xfrm>
          <a:off x="4206240" y="2279246"/>
          <a:ext cx="6309360" cy="2071559"/>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Implement encryption methods to protect data in transit – when uploading documents</a:t>
          </a:r>
        </a:p>
        <a:p>
          <a:pPr marL="228600" lvl="1" indent="-228600" algn="l" defTabSz="933450">
            <a:lnSpc>
              <a:spcPct val="90000"/>
            </a:lnSpc>
            <a:spcBef>
              <a:spcPct val="0"/>
            </a:spcBef>
            <a:spcAft>
              <a:spcPct val="15000"/>
            </a:spcAft>
            <a:buChar char="•"/>
          </a:pPr>
          <a:r>
            <a:rPr lang="en-US" sz="2100" kern="1200" dirty="0"/>
            <a:t> User consent and transparency – take explicit consent and policies</a:t>
          </a:r>
        </a:p>
      </dsp:txBody>
      <dsp:txXfrm>
        <a:off x="4206240" y="2538191"/>
        <a:ext cx="5532525" cy="1553669"/>
      </dsp:txXfrm>
    </dsp:sp>
    <dsp:sp modelId="{6A4EC44C-F3CD-4981-BBB8-3B180751457C}">
      <dsp:nvSpPr>
        <dsp:cNvPr id="0" name=""/>
        <dsp:cNvSpPr/>
      </dsp:nvSpPr>
      <dsp:spPr>
        <a:xfrm>
          <a:off x="0" y="2279246"/>
          <a:ext cx="4206240" cy="20715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marL="0" lvl="0" indent="0" algn="ctr" defTabSz="2311400">
            <a:lnSpc>
              <a:spcPct val="90000"/>
            </a:lnSpc>
            <a:spcBef>
              <a:spcPct val="0"/>
            </a:spcBef>
            <a:spcAft>
              <a:spcPct val="35000"/>
            </a:spcAft>
            <a:buNone/>
          </a:pPr>
          <a:r>
            <a:rPr lang="en-US" sz="5200" kern="1200" dirty="0"/>
            <a:t>Solution</a:t>
          </a:r>
        </a:p>
      </dsp:txBody>
      <dsp:txXfrm>
        <a:off x="101125" y="2380371"/>
        <a:ext cx="4003990" cy="186930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86BD2-6CA6-4BA8-9AE4-E1BCA587CA8A}"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12FC8-58A3-424C-B27D-4492552AA30E}" type="slidenum">
              <a:rPr lang="en-US" smtClean="0"/>
              <a:t>‹#›</a:t>
            </a:fld>
            <a:endParaRPr lang="en-US"/>
          </a:p>
        </p:txBody>
      </p:sp>
    </p:spTree>
    <p:extLst>
      <p:ext uri="{BB962C8B-B14F-4D97-AF65-F5344CB8AC3E}">
        <p14:creationId xmlns:p14="http://schemas.microsoft.com/office/powerpoint/2010/main" val="4144005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to one and all present here. Today my team and I are going to present our final project for the CIS 515 course – Handwriting text recognition using CNN to automate digitization of documents at ASU.</a:t>
            </a:r>
          </a:p>
        </p:txBody>
      </p:sp>
      <p:sp>
        <p:nvSpPr>
          <p:cNvPr id="4" name="Slide Number Placeholder 3"/>
          <p:cNvSpPr>
            <a:spLocks noGrp="1"/>
          </p:cNvSpPr>
          <p:nvPr>
            <p:ph type="sldNum" sz="quarter" idx="5"/>
          </p:nvPr>
        </p:nvSpPr>
        <p:spPr/>
        <p:txBody>
          <a:bodyPr/>
          <a:lstStyle/>
          <a:p>
            <a:fld id="{F9A12FC8-58A3-424C-B27D-4492552AA30E}" type="slidenum">
              <a:rPr lang="en-US" smtClean="0"/>
              <a:t>1</a:t>
            </a:fld>
            <a:endParaRPr lang="en-US"/>
          </a:p>
        </p:txBody>
      </p:sp>
    </p:spTree>
    <p:extLst>
      <p:ext uri="{BB962C8B-B14F-4D97-AF65-F5344CB8AC3E}">
        <p14:creationId xmlns:p14="http://schemas.microsoft.com/office/powerpoint/2010/main" val="1373605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A12FC8-58A3-424C-B27D-4492552AA30E}" type="slidenum">
              <a:rPr lang="en-US" smtClean="0"/>
              <a:t>10</a:t>
            </a:fld>
            <a:endParaRPr lang="en-US"/>
          </a:p>
        </p:txBody>
      </p:sp>
    </p:spTree>
    <p:extLst>
      <p:ext uri="{BB962C8B-B14F-4D97-AF65-F5344CB8AC3E}">
        <p14:creationId xmlns:p14="http://schemas.microsoft.com/office/powerpoint/2010/main" val="692876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A12FC8-58A3-424C-B27D-4492552AA30E}" type="slidenum">
              <a:rPr lang="en-US" smtClean="0"/>
              <a:t>14</a:t>
            </a:fld>
            <a:endParaRPr lang="en-US"/>
          </a:p>
        </p:txBody>
      </p:sp>
    </p:spTree>
    <p:extLst>
      <p:ext uri="{BB962C8B-B14F-4D97-AF65-F5344CB8AC3E}">
        <p14:creationId xmlns:p14="http://schemas.microsoft.com/office/powerpoint/2010/main" val="36012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A12FC8-58A3-424C-B27D-4492552AA30E}" type="slidenum">
              <a:rPr lang="en-US" smtClean="0"/>
              <a:t>17</a:t>
            </a:fld>
            <a:endParaRPr lang="en-US"/>
          </a:p>
        </p:txBody>
      </p:sp>
    </p:spTree>
    <p:extLst>
      <p:ext uri="{BB962C8B-B14F-4D97-AF65-F5344CB8AC3E}">
        <p14:creationId xmlns:p14="http://schemas.microsoft.com/office/powerpoint/2010/main" val="3793547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validate our model before deployment we made use of a portion of the training dataset as the validation dataset and we evaluated our model multiple times on unseen data, like our handwriting to evaluate the model on its character error rate and generalizability. </a:t>
            </a:r>
          </a:p>
          <a:p>
            <a:endParaRPr lang="en-US" dirty="0"/>
          </a:p>
          <a:p>
            <a:r>
              <a:rPr lang="en-US" dirty="0"/>
              <a:t>Once the solution is deployed, we need to monitor it continuously to ensure that the model continues to work well in the future as well. We can do this by collecting regular feedback from the end users, logging the results from the deployed model and retraining the model from time to time and maintain documentation regarding performance, updates and lessons learnt for future reference. </a:t>
            </a:r>
          </a:p>
        </p:txBody>
      </p:sp>
      <p:sp>
        <p:nvSpPr>
          <p:cNvPr id="4" name="Slide Number Placeholder 3"/>
          <p:cNvSpPr>
            <a:spLocks noGrp="1"/>
          </p:cNvSpPr>
          <p:nvPr>
            <p:ph type="sldNum" sz="quarter" idx="5"/>
          </p:nvPr>
        </p:nvSpPr>
        <p:spPr/>
        <p:txBody>
          <a:bodyPr/>
          <a:lstStyle/>
          <a:p>
            <a:fld id="{F9A12FC8-58A3-424C-B27D-4492552AA30E}" type="slidenum">
              <a:rPr lang="en-US" smtClean="0"/>
              <a:t>21</a:t>
            </a:fld>
            <a:endParaRPr lang="en-US"/>
          </a:p>
        </p:txBody>
      </p:sp>
    </p:spTree>
    <p:extLst>
      <p:ext uri="{BB962C8B-B14F-4D97-AF65-F5344CB8AC3E}">
        <p14:creationId xmlns:p14="http://schemas.microsoft.com/office/powerpoint/2010/main" val="125991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always have to take into account data privacy and security when working with data. </a:t>
            </a:r>
          </a:p>
          <a:p>
            <a:endParaRPr lang="en-US" dirty="0"/>
          </a:p>
          <a:p>
            <a:pPr lvl="0"/>
            <a:r>
              <a:rPr lang="en-US" dirty="0"/>
              <a:t>We know that handwritten documents may contain sensitive information such as name, addresses, and financial data and inadequate data security and encryption measures can lead to exposure of sensitive information. </a:t>
            </a:r>
          </a:p>
          <a:p>
            <a:pPr lvl="0"/>
            <a:endParaRPr lang="en-US" dirty="0"/>
          </a:p>
          <a:p>
            <a:pPr lvl="0"/>
            <a:r>
              <a:rPr lang="en-US" dirty="0"/>
              <a:t>To resolve this, we need to implement good and strong encryption methods to protect data in transit – when uploading and downloading documents. The solution should be transparent in that the users’ explicit consent should be taken when they upload their documents and that they should be aware about that their data is being analyzed. </a:t>
            </a:r>
          </a:p>
        </p:txBody>
      </p:sp>
      <p:sp>
        <p:nvSpPr>
          <p:cNvPr id="4" name="Slide Number Placeholder 3"/>
          <p:cNvSpPr>
            <a:spLocks noGrp="1"/>
          </p:cNvSpPr>
          <p:nvPr>
            <p:ph type="sldNum" sz="quarter" idx="5"/>
          </p:nvPr>
        </p:nvSpPr>
        <p:spPr/>
        <p:txBody>
          <a:bodyPr/>
          <a:lstStyle/>
          <a:p>
            <a:fld id="{F9A12FC8-58A3-424C-B27D-4492552AA30E}" type="slidenum">
              <a:rPr lang="en-US" smtClean="0"/>
              <a:t>22</a:t>
            </a:fld>
            <a:endParaRPr lang="en-US"/>
          </a:p>
        </p:txBody>
      </p:sp>
    </p:spTree>
    <p:extLst>
      <p:ext uri="{BB962C8B-B14F-4D97-AF65-F5344CB8AC3E}">
        <p14:creationId xmlns:p14="http://schemas.microsoft.com/office/powerpoint/2010/main" val="1496600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our solution is not complete, there is always scope of improvement. Our solution only understands handwritten text in English – we would like to extend our solution so that it transcribes handwritten text in multiple different languages – making the solution accessible to as many people as possible – not just English understanding audiences. </a:t>
            </a:r>
          </a:p>
          <a:p>
            <a:r>
              <a:rPr lang="en-US" dirty="0"/>
              <a:t>Furthermore, we want to deploy the solution on the cloud to leverage scalability in terms of varying workloads and user demands. </a:t>
            </a:r>
          </a:p>
        </p:txBody>
      </p:sp>
      <p:sp>
        <p:nvSpPr>
          <p:cNvPr id="4" name="Slide Number Placeholder 3"/>
          <p:cNvSpPr>
            <a:spLocks noGrp="1"/>
          </p:cNvSpPr>
          <p:nvPr>
            <p:ph type="sldNum" sz="quarter" idx="5"/>
          </p:nvPr>
        </p:nvSpPr>
        <p:spPr/>
        <p:txBody>
          <a:bodyPr/>
          <a:lstStyle/>
          <a:p>
            <a:fld id="{F9A12FC8-58A3-424C-B27D-4492552AA30E}" type="slidenum">
              <a:rPr lang="en-US" smtClean="0"/>
              <a:t>23</a:t>
            </a:fld>
            <a:endParaRPr lang="en-US"/>
          </a:p>
        </p:txBody>
      </p:sp>
    </p:spTree>
    <p:extLst>
      <p:ext uri="{BB962C8B-B14F-4D97-AF65-F5344CB8AC3E}">
        <p14:creationId xmlns:p14="http://schemas.microsoft.com/office/powerpoint/2010/main" val="3246672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A12FC8-58A3-424C-B27D-4492552AA30E}" type="slidenum">
              <a:rPr lang="en-US" smtClean="0"/>
              <a:t>24</a:t>
            </a:fld>
            <a:endParaRPr lang="en-US"/>
          </a:p>
        </p:txBody>
      </p:sp>
    </p:spTree>
    <p:extLst>
      <p:ext uri="{BB962C8B-B14F-4D97-AF65-F5344CB8AC3E}">
        <p14:creationId xmlns:p14="http://schemas.microsoft.com/office/powerpoint/2010/main" val="3956136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start with the introduction. </a:t>
            </a:r>
            <a:r>
              <a:rPr lang="en-US" sz="1800" kern="100" dirty="0">
                <a:effectLst/>
                <a:latin typeface="Calibri" panose="020F0502020204030204" pitchFamily="34" charset="0"/>
                <a:ea typeface="Aptos" panose="020B0004020202020204" pitchFamily="34" charset="0"/>
                <a:cs typeface="Times New Roman" panose="02020603050405020304" pitchFamily="18" charset="0"/>
              </a:rPr>
              <a:t>Even in today’s Information Age, many important records at ASU is still handwritten, for example: in class/lab notes, quick calculations, handwritten tests and essays, research material, archival records, administrative forms, etc. </a:t>
            </a:r>
            <a:r>
              <a:rPr lang="en-US" sz="1800" dirty="0">
                <a:effectLst/>
                <a:latin typeface="Aptos" panose="020B0004020202020204" pitchFamily="34" charset="0"/>
                <a:ea typeface="Aptos" panose="020B0004020202020204" pitchFamily="34" charset="0"/>
                <a:cs typeface="Times New Roman" panose="02020603050405020304" pitchFamily="18" charset="0"/>
              </a:rPr>
              <a:t>Digitized documents hold several advantages over physical documents and thus</a:t>
            </a:r>
            <a:r>
              <a:rPr lang="en-US" sz="1800" kern="100" dirty="0">
                <a:effectLst/>
                <a:latin typeface="Calibri" panose="020F0502020204030204" pitchFamily="34" charset="0"/>
                <a:ea typeface="Aptos" panose="020B0004020202020204" pitchFamily="34" charset="0"/>
                <a:cs typeface="Times New Roman" panose="02020603050405020304" pitchFamily="18" charset="0"/>
              </a:rPr>
              <a:t> there is a critical need for digitizing handwritten documents accurately, efficiently, and easily.  This can be achieved by deploying an end-to-end pipeline that automatically recognizes handwriting using computer vision.</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A12FC8-58A3-424C-B27D-4492552AA30E}" type="slidenum">
              <a:rPr lang="en-US" smtClean="0"/>
              <a:t>2</a:t>
            </a:fld>
            <a:endParaRPr lang="en-US"/>
          </a:p>
        </p:txBody>
      </p:sp>
    </p:spTree>
    <p:extLst>
      <p:ext uri="{BB962C8B-B14F-4D97-AF65-F5344CB8AC3E}">
        <p14:creationId xmlns:p14="http://schemas.microsoft.com/office/powerpoint/2010/main" val="372630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jump into solving this problem, lets take a look at how the problem is being solved currently, what their problems are, and how we can bridge this gap.</a:t>
            </a:r>
          </a:p>
          <a:p>
            <a:endParaRPr lang="en-US" dirty="0"/>
          </a:p>
          <a:p>
            <a:r>
              <a:rPr lang="en-US" dirty="0"/>
              <a:t>Well, first, some records are never actually digitized. People / companies are still keeping physical records and are working with them as is. This is problematic because physical documents have storage requirements, which can be costly, and they also have limited accessibility because document sharing and collaboration is difficult. </a:t>
            </a:r>
          </a:p>
          <a:p>
            <a:endParaRPr lang="en-US" dirty="0"/>
          </a:p>
          <a:p>
            <a:r>
              <a:rPr lang="en-US" dirty="0"/>
              <a:t>The second solution is to digitize documents manually where a human reads the physical documents and types it in. There are problems with this as well since manual digitization is extremely time consuming, prone to error and inconsistencies. </a:t>
            </a:r>
          </a:p>
          <a:p>
            <a:endParaRPr lang="en-US" dirty="0"/>
          </a:p>
          <a:p>
            <a:pPr marL="0" marR="0" lvl="0" indent="0" algn="just">
              <a:lnSpc>
                <a:spcPct val="107000"/>
              </a:lnSpc>
              <a:spcBef>
                <a:spcPts val="0"/>
              </a:spcBef>
              <a:spcAft>
                <a:spcPts val="800"/>
              </a:spcAft>
              <a:buFont typeface="+mj-lt"/>
              <a:buNone/>
            </a:pPr>
            <a:r>
              <a:rPr lang="en-US" dirty="0"/>
              <a:t>The third solution, the one that ASU uses, is automatic digitization of documents, but with a flatbed scanner that has optical character recognition capabilities.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Flatbed scanners consist of a flat glass-like surface onto which the physical document is placed. The lid is closed to cover the document which is then converted to a soft copy. </a:t>
            </a:r>
            <a:r>
              <a:rPr lang="en-US" sz="1800" dirty="0">
                <a:effectLst/>
                <a:latin typeface="Aptos" panose="020B0004020202020204" pitchFamily="34" charset="0"/>
                <a:ea typeface="Aptos" panose="020B0004020202020204" pitchFamily="34" charset="0"/>
                <a:cs typeface="Times New Roman" panose="02020603050405020304" pitchFamily="18" charset="0"/>
              </a:rPr>
              <a:t>OCR is a technology that takes in scanned documents as inputs, recognizes and extracts text characters from the documents, and makes them editable and searchable electronically. This is better than manual digitization, but this also faces problems. The performance is highly dependent on the quality of the source document. It will not work well with old or fragile documents and there is a risk of document damage as well. It also is costly because desk space is needed for a flatbed scanner. </a:t>
            </a:r>
          </a:p>
          <a:p>
            <a:pPr marL="0" marR="0" lvl="0" indent="0" algn="just">
              <a:lnSpc>
                <a:spcPct val="107000"/>
              </a:lnSpc>
              <a:spcBef>
                <a:spcPts val="0"/>
              </a:spcBef>
              <a:spcAft>
                <a:spcPts val="800"/>
              </a:spcAft>
              <a:buFont typeface="+mj-lt"/>
              <a:buNone/>
            </a:pPr>
            <a:endParaRPr lang="en-US" sz="1800" dirty="0">
              <a:effectLst/>
              <a:latin typeface="Aptos" panose="020B0004020202020204" pitchFamily="34" charset="0"/>
              <a:cs typeface="Times New Roman" panose="02020603050405020304" pitchFamily="18" charset="0"/>
            </a:endParaRPr>
          </a:p>
          <a:p>
            <a:pPr marL="0" marR="0" lvl="0" indent="0" algn="just">
              <a:lnSpc>
                <a:spcPct val="107000"/>
              </a:lnSpc>
              <a:spcBef>
                <a:spcPts val="0"/>
              </a:spcBef>
              <a:spcAft>
                <a:spcPts val="800"/>
              </a:spcAft>
              <a:buFont typeface="+mj-lt"/>
              <a:buNone/>
            </a:pPr>
            <a:r>
              <a:rPr lang="en-US" sz="1800" dirty="0">
                <a:effectLst/>
                <a:latin typeface="Aptos" panose="020B0004020202020204" pitchFamily="34" charset="0"/>
                <a:cs typeface="Times New Roman" panose="02020603050405020304" pitchFamily="18" charset="0"/>
              </a:rPr>
              <a:t>So, we can see that there are multiple issues with the existing solutions. We want to propose a solution that will overcome these problems. We want to improve the accessibility of documents by digitizing documents, we want to make it automatic so that we can reduce on labor and storage costs, save up on time, reduce human error and inconsistencies and make the overall process easy and convenient to use. </a:t>
            </a:r>
            <a:endParaRPr lang="en-US" dirty="0"/>
          </a:p>
        </p:txBody>
      </p:sp>
      <p:sp>
        <p:nvSpPr>
          <p:cNvPr id="4" name="Slide Number Placeholder 3"/>
          <p:cNvSpPr>
            <a:spLocks noGrp="1"/>
          </p:cNvSpPr>
          <p:nvPr>
            <p:ph type="sldNum" sz="quarter" idx="5"/>
          </p:nvPr>
        </p:nvSpPr>
        <p:spPr/>
        <p:txBody>
          <a:bodyPr/>
          <a:lstStyle/>
          <a:p>
            <a:fld id="{F9A12FC8-58A3-424C-B27D-4492552AA30E}" type="slidenum">
              <a:rPr lang="en-US" smtClean="0"/>
              <a:t>3</a:t>
            </a:fld>
            <a:endParaRPr lang="en-US"/>
          </a:p>
        </p:txBody>
      </p:sp>
    </p:spTree>
    <p:extLst>
      <p:ext uri="{BB962C8B-B14F-4D97-AF65-F5344CB8AC3E}">
        <p14:creationId xmlns:p14="http://schemas.microsoft.com/office/powerpoint/2010/main" val="650814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who will our solution benefit?</a:t>
            </a:r>
          </a:p>
          <a:p>
            <a:endParaRPr lang="en-US" dirty="0"/>
          </a:p>
          <a:p>
            <a:r>
              <a:rPr lang="en-US" dirty="0"/>
              <a:t>Firstly, faculty and students get easier and access to course and research materials due to efficient digitization of documents. </a:t>
            </a:r>
          </a:p>
          <a:p>
            <a:endParaRPr lang="en-US" dirty="0"/>
          </a:p>
          <a:p>
            <a:r>
              <a:rPr lang="en-US" dirty="0"/>
              <a:t>The librarians on campus will be able to serve the faculty and students because with our solution, they will have access to and can manage improved digital learning resources. </a:t>
            </a:r>
          </a:p>
          <a:p>
            <a:endParaRPr lang="en-US" dirty="0"/>
          </a:p>
          <a:p>
            <a:r>
              <a:rPr lang="en-US" dirty="0"/>
              <a:t>ASU also has a lot of administrative documents like applications, transcripts and financial aid forms, which when efficiently digitized can improve digital record keeping and streamline administrative processes.  </a:t>
            </a:r>
          </a:p>
        </p:txBody>
      </p:sp>
      <p:sp>
        <p:nvSpPr>
          <p:cNvPr id="4" name="Slide Number Placeholder 3"/>
          <p:cNvSpPr>
            <a:spLocks noGrp="1"/>
          </p:cNvSpPr>
          <p:nvPr>
            <p:ph type="sldNum" sz="quarter" idx="5"/>
          </p:nvPr>
        </p:nvSpPr>
        <p:spPr/>
        <p:txBody>
          <a:bodyPr/>
          <a:lstStyle/>
          <a:p>
            <a:fld id="{F9A12FC8-58A3-424C-B27D-4492552AA30E}" type="slidenum">
              <a:rPr lang="en-US" smtClean="0"/>
              <a:t>4</a:t>
            </a:fld>
            <a:endParaRPr lang="en-US"/>
          </a:p>
        </p:txBody>
      </p:sp>
    </p:spTree>
    <p:extLst>
      <p:ext uri="{BB962C8B-B14F-4D97-AF65-F5344CB8AC3E}">
        <p14:creationId xmlns:p14="http://schemas.microsoft.com/office/powerpoint/2010/main" val="797483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our proposed end to end solutions to achieve our goal. The final solution Is going to be a web app which will allow the end user to upload the document they want to digitize. The document is then converted to an image because the document uploaded by the user is not always going to be an image. For example, it can be a pdf or word doc. Once we have the images, we will have to use CV to identify each line and save it as a separate image. Once we have images where each image is an individual line, we preprocess the image based on the needs of our model. So, this is the part of the end-to-end solution lifecycle that we worked on. We use CV again to go through all line images of a document and identify and predict the characters on them. We concatenate the predictions and store it in a word doc which the user will have access to.  </a:t>
            </a:r>
          </a:p>
          <a:p>
            <a:endParaRPr lang="en-US" dirty="0"/>
          </a:p>
        </p:txBody>
      </p:sp>
      <p:sp>
        <p:nvSpPr>
          <p:cNvPr id="4" name="Slide Number Placeholder 3"/>
          <p:cNvSpPr>
            <a:spLocks noGrp="1"/>
          </p:cNvSpPr>
          <p:nvPr>
            <p:ph type="sldNum" sz="quarter" idx="5"/>
          </p:nvPr>
        </p:nvSpPr>
        <p:spPr/>
        <p:txBody>
          <a:bodyPr/>
          <a:lstStyle/>
          <a:p>
            <a:fld id="{F9A12FC8-58A3-424C-B27D-4492552AA30E}" type="slidenum">
              <a:rPr lang="en-US" smtClean="0"/>
              <a:t>5</a:t>
            </a:fld>
            <a:endParaRPr lang="en-US"/>
          </a:p>
        </p:txBody>
      </p:sp>
    </p:spTree>
    <p:extLst>
      <p:ext uri="{BB962C8B-B14F-4D97-AF65-F5344CB8AC3E}">
        <p14:creationId xmlns:p14="http://schemas.microsoft.com/office/powerpoint/2010/main" val="268826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measure the performance of our model by evaluating the following success metrics. </a:t>
            </a:r>
          </a:p>
          <a:p>
            <a:endParaRPr lang="en-US" dirty="0"/>
          </a:p>
          <a:p>
            <a:r>
              <a:rPr lang="en-US" dirty="0"/>
              <a:t>The first metric is going to be the character error rate to measure the accuracy of transcribing the handwritten text. It measures the percentage of characters incorrectly recognized when compared to the ground truth. </a:t>
            </a:r>
          </a:p>
          <a:p>
            <a:endParaRPr lang="en-US" dirty="0"/>
          </a:p>
          <a:p>
            <a:r>
              <a:rPr lang="en-US" dirty="0"/>
              <a:t>We also have the loss value that we get as we train the model through multiple epochs to understand how the training is going and if the model is learning well. </a:t>
            </a:r>
          </a:p>
          <a:p>
            <a:endParaRPr lang="en-US" dirty="0"/>
          </a:p>
          <a:p>
            <a:r>
              <a:rPr lang="en-US" dirty="0"/>
              <a:t>We check if the model is robust against variation – that is, we check if the model is able to perform well when the background and lighting of the image changes. </a:t>
            </a:r>
          </a:p>
          <a:p>
            <a:endParaRPr lang="en-US" dirty="0"/>
          </a:p>
          <a:p>
            <a:r>
              <a:rPr lang="en-US" dirty="0"/>
              <a:t>Finally, we check if the model is able to generalize – the model was trained on the IAM dataset – it has not seen our handwriting yet. We test if it is able to transcribe our handwriting as well. </a:t>
            </a:r>
          </a:p>
          <a:p>
            <a:r>
              <a:rPr lang="en-US" dirty="0"/>
              <a:t> </a:t>
            </a:r>
          </a:p>
          <a:p>
            <a:endParaRPr lang="en-US" dirty="0"/>
          </a:p>
        </p:txBody>
      </p:sp>
      <p:sp>
        <p:nvSpPr>
          <p:cNvPr id="4" name="Slide Number Placeholder 3"/>
          <p:cNvSpPr>
            <a:spLocks noGrp="1"/>
          </p:cNvSpPr>
          <p:nvPr>
            <p:ph type="sldNum" sz="quarter" idx="5"/>
          </p:nvPr>
        </p:nvSpPr>
        <p:spPr/>
        <p:txBody>
          <a:bodyPr/>
          <a:lstStyle/>
          <a:p>
            <a:fld id="{F9A12FC8-58A3-424C-B27D-4492552AA30E}" type="slidenum">
              <a:rPr lang="en-US" smtClean="0"/>
              <a:t>6</a:t>
            </a:fld>
            <a:endParaRPr lang="en-US"/>
          </a:p>
        </p:txBody>
      </p:sp>
    </p:spTree>
    <p:extLst>
      <p:ext uri="{BB962C8B-B14F-4D97-AF65-F5344CB8AC3E}">
        <p14:creationId xmlns:p14="http://schemas.microsoft.com/office/powerpoint/2010/main" val="3721477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we had our problem and goal statement defined, the next step in developing and implementing our solution was getting our hands on some data to train our model on.</a:t>
            </a:r>
          </a:p>
          <a:p>
            <a:endParaRPr lang="en-US" dirty="0"/>
          </a:p>
          <a:p>
            <a:r>
              <a:rPr lang="en-US" dirty="0"/>
              <a:t>For this project, we utilized the IAM dataset. It is a popular benchmark dataset for handwriting recognition that was created by the Institute of computer science and applied mathematics at the university of Bern, Switzerland. </a:t>
            </a:r>
          </a:p>
          <a:p>
            <a:endParaRPr lang="en-US" dirty="0"/>
          </a:p>
          <a:p>
            <a:r>
              <a:rPr lang="en-US" dirty="0"/>
              <a:t>It contains images which contain only a single word, images that have only a single line, and images that have paragraphs of handwritten text. The text was written by 657 writers, so there are different styles of handwriting present in the dataset which can help with generalizability. </a:t>
            </a:r>
          </a:p>
          <a:p>
            <a:endParaRPr lang="en-US" dirty="0"/>
          </a:p>
          <a:p>
            <a:r>
              <a:rPr lang="en-US" dirty="0"/>
              <a:t>One thing to note is that only the word and single line images have the ground truth associated with them and are thus labeled. The images that have paragraphs of text on them do not have any ground truth associated with them. </a:t>
            </a:r>
          </a:p>
          <a:p>
            <a:endParaRPr lang="en-US" dirty="0"/>
          </a:p>
          <a:p>
            <a:r>
              <a:rPr lang="en-US" dirty="0"/>
              <a:t>For this project, we worked on the single line images and its ground truth to train the model. </a:t>
            </a:r>
          </a:p>
          <a:p>
            <a:endParaRPr lang="en-US" dirty="0"/>
          </a:p>
          <a:p>
            <a:endParaRPr lang="en-US" dirty="0"/>
          </a:p>
        </p:txBody>
      </p:sp>
      <p:sp>
        <p:nvSpPr>
          <p:cNvPr id="4" name="Slide Number Placeholder 3"/>
          <p:cNvSpPr>
            <a:spLocks noGrp="1"/>
          </p:cNvSpPr>
          <p:nvPr>
            <p:ph type="sldNum" sz="quarter" idx="5"/>
          </p:nvPr>
        </p:nvSpPr>
        <p:spPr/>
        <p:txBody>
          <a:bodyPr/>
          <a:lstStyle/>
          <a:p>
            <a:fld id="{F9A12FC8-58A3-424C-B27D-4492552AA30E}" type="slidenum">
              <a:rPr lang="en-US" smtClean="0"/>
              <a:t>7</a:t>
            </a:fld>
            <a:endParaRPr lang="en-US"/>
          </a:p>
        </p:txBody>
      </p:sp>
    </p:spTree>
    <p:extLst>
      <p:ext uri="{BB962C8B-B14F-4D97-AF65-F5344CB8AC3E}">
        <p14:creationId xmlns:p14="http://schemas.microsoft.com/office/powerpoint/2010/main" val="528481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jump into building the model, we need to prepare the data for our model. </a:t>
            </a:r>
          </a:p>
          <a:p>
            <a:endParaRPr lang="en-US" dirty="0"/>
          </a:p>
          <a:p>
            <a:r>
              <a:rPr lang="en-US" dirty="0"/>
              <a:t>First, we normalize the pixel values to fall into the range of 0 and 1 instead of 0 to 255 for better model performance.</a:t>
            </a:r>
          </a:p>
          <a:p>
            <a:endParaRPr lang="en-US" dirty="0"/>
          </a:p>
          <a:p>
            <a:r>
              <a:rPr lang="en-US" dirty="0"/>
              <a:t>We then make sure the color channels for all images are in the same order and are in the order the model expects them to be. </a:t>
            </a:r>
          </a:p>
          <a:p>
            <a:endParaRPr lang="en-US" dirty="0"/>
          </a:p>
          <a:p>
            <a:r>
              <a:rPr lang="en-US" dirty="0"/>
              <a:t>Finally, we resize and scale all images to the same size. </a:t>
            </a:r>
          </a:p>
          <a:p>
            <a:endParaRPr lang="en-US" dirty="0"/>
          </a:p>
        </p:txBody>
      </p:sp>
      <p:sp>
        <p:nvSpPr>
          <p:cNvPr id="4" name="Slide Number Placeholder 3"/>
          <p:cNvSpPr>
            <a:spLocks noGrp="1"/>
          </p:cNvSpPr>
          <p:nvPr>
            <p:ph type="sldNum" sz="quarter" idx="5"/>
          </p:nvPr>
        </p:nvSpPr>
        <p:spPr/>
        <p:txBody>
          <a:bodyPr/>
          <a:lstStyle/>
          <a:p>
            <a:fld id="{F9A12FC8-58A3-424C-B27D-4492552AA30E}" type="slidenum">
              <a:rPr lang="en-US" smtClean="0"/>
              <a:t>8</a:t>
            </a:fld>
            <a:endParaRPr lang="en-US"/>
          </a:p>
        </p:txBody>
      </p:sp>
    </p:spTree>
    <p:extLst>
      <p:ext uri="{BB962C8B-B14F-4D97-AF65-F5344CB8AC3E}">
        <p14:creationId xmlns:p14="http://schemas.microsoft.com/office/powerpoint/2010/main" val="58976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improve the generalizing capability of our model, we apply vertical tiling an corruption augmentation to our training data.  </a:t>
            </a:r>
          </a:p>
          <a:p>
            <a:r>
              <a:rPr lang="en-US" dirty="0"/>
              <a:t>Specifically, we replaces random vertical slices of the image with noise.  This forces the model to learn to recognize character in less-than-ideal situation which is the norm in handwriting.</a:t>
            </a:r>
          </a:p>
        </p:txBody>
      </p:sp>
      <p:sp>
        <p:nvSpPr>
          <p:cNvPr id="4" name="Slide Number Placeholder 3"/>
          <p:cNvSpPr>
            <a:spLocks noGrp="1"/>
          </p:cNvSpPr>
          <p:nvPr>
            <p:ph type="sldNum" sz="quarter" idx="5"/>
          </p:nvPr>
        </p:nvSpPr>
        <p:spPr/>
        <p:txBody>
          <a:bodyPr/>
          <a:lstStyle/>
          <a:p>
            <a:fld id="{F9A12FC8-58A3-424C-B27D-4492552AA30E}" type="slidenum">
              <a:rPr lang="en-US" smtClean="0"/>
              <a:t>9</a:t>
            </a:fld>
            <a:endParaRPr lang="en-US"/>
          </a:p>
        </p:txBody>
      </p:sp>
    </p:spTree>
    <p:extLst>
      <p:ext uri="{BB962C8B-B14F-4D97-AF65-F5344CB8AC3E}">
        <p14:creationId xmlns:p14="http://schemas.microsoft.com/office/powerpoint/2010/main" val="357391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5AEF-03EE-03B6-4389-86C88012D0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2A00B7-AB8A-1416-FEE6-567D1ACEBE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826283-927B-60DB-AEF6-08B6D8BB6140}"/>
              </a:ext>
            </a:extLst>
          </p:cNvPr>
          <p:cNvSpPr>
            <a:spLocks noGrp="1"/>
          </p:cNvSpPr>
          <p:nvPr>
            <p:ph type="dt" sz="half" idx="10"/>
          </p:nvPr>
        </p:nvSpPr>
        <p:spPr/>
        <p:txBody>
          <a:bodyPr/>
          <a:lstStyle/>
          <a:p>
            <a:fld id="{3CD2BD7B-E157-44AE-A5B0-D50DB5C09C91}" type="datetimeFigureOut">
              <a:rPr lang="en-US" smtClean="0"/>
              <a:t>4/21/2024</a:t>
            </a:fld>
            <a:endParaRPr lang="en-US"/>
          </a:p>
        </p:txBody>
      </p:sp>
      <p:sp>
        <p:nvSpPr>
          <p:cNvPr id="5" name="Footer Placeholder 4">
            <a:extLst>
              <a:ext uri="{FF2B5EF4-FFF2-40B4-BE49-F238E27FC236}">
                <a16:creationId xmlns:a16="http://schemas.microsoft.com/office/drawing/2014/main" id="{8CD48578-1FAF-B472-0EDD-959E7C5D9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339EB-A9C2-0A45-0D26-D068F43811E6}"/>
              </a:ext>
            </a:extLst>
          </p:cNvPr>
          <p:cNvSpPr>
            <a:spLocks noGrp="1"/>
          </p:cNvSpPr>
          <p:nvPr>
            <p:ph type="sldNum" sz="quarter" idx="12"/>
          </p:nvPr>
        </p:nvSpPr>
        <p:spPr/>
        <p:txBody>
          <a:bodyPr/>
          <a:lstStyle/>
          <a:p>
            <a:fld id="{BB7C6D7B-27C0-4922-9141-D97B2D3766DA}" type="slidenum">
              <a:rPr lang="en-US" smtClean="0"/>
              <a:t>‹#›</a:t>
            </a:fld>
            <a:endParaRPr lang="en-US"/>
          </a:p>
        </p:txBody>
      </p:sp>
    </p:spTree>
    <p:extLst>
      <p:ext uri="{BB962C8B-B14F-4D97-AF65-F5344CB8AC3E}">
        <p14:creationId xmlns:p14="http://schemas.microsoft.com/office/powerpoint/2010/main" val="149903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5B091-D265-5D1C-A61E-F900841B26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1A1ED6-608C-EF7E-948D-45B3E7AA7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389F4-5157-7049-76A7-E2344F17B0DA}"/>
              </a:ext>
            </a:extLst>
          </p:cNvPr>
          <p:cNvSpPr>
            <a:spLocks noGrp="1"/>
          </p:cNvSpPr>
          <p:nvPr>
            <p:ph type="dt" sz="half" idx="10"/>
          </p:nvPr>
        </p:nvSpPr>
        <p:spPr/>
        <p:txBody>
          <a:bodyPr/>
          <a:lstStyle/>
          <a:p>
            <a:fld id="{3CD2BD7B-E157-44AE-A5B0-D50DB5C09C91}" type="datetimeFigureOut">
              <a:rPr lang="en-US" smtClean="0"/>
              <a:t>4/21/2024</a:t>
            </a:fld>
            <a:endParaRPr lang="en-US"/>
          </a:p>
        </p:txBody>
      </p:sp>
      <p:sp>
        <p:nvSpPr>
          <p:cNvPr id="5" name="Footer Placeholder 4">
            <a:extLst>
              <a:ext uri="{FF2B5EF4-FFF2-40B4-BE49-F238E27FC236}">
                <a16:creationId xmlns:a16="http://schemas.microsoft.com/office/drawing/2014/main" id="{9B92828D-7943-D2BE-CF6F-1EFEDE7E7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D3BE9-D3BF-75B6-F5BA-46EEB7087208}"/>
              </a:ext>
            </a:extLst>
          </p:cNvPr>
          <p:cNvSpPr>
            <a:spLocks noGrp="1"/>
          </p:cNvSpPr>
          <p:nvPr>
            <p:ph type="sldNum" sz="quarter" idx="12"/>
          </p:nvPr>
        </p:nvSpPr>
        <p:spPr/>
        <p:txBody>
          <a:bodyPr/>
          <a:lstStyle/>
          <a:p>
            <a:fld id="{BB7C6D7B-27C0-4922-9141-D97B2D3766DA}" type="slidenum">
              <a:rPr lang="en-US" smtClean="0"/>
              <a:t>‹#›</a:t>
            </a:fld>
            <a:endParaRPr lang="en-US"/>
          </a:p>
        </p:txBody>
      </p:sp>
    </p:spTree>
    <p:extLst>
      <p:ext uri="{BB962C8B-B14F-4D97-AF65-F5344CB8AC3E}">
        <p14:creationId xmlns:p14="http://schemas.microsoft.com/office/powerpoint/2010/main" val="2410099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29BBFC-B332-215D-03C7-0D4825B86F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48E8D5-FCCB-A5E0-F110-6558DA5777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20EA2-783A-1018-31C1-2778ABE74974}"/>
              </a:ext>
            </a:extLst>
          </p:cNvPr>
          <p:cNvSpPr>
            <a:spLocks noGrp="1"/>
          </p:cNvSpPr>
          <p:nvPr>
            <p:ph type="dt" sz="half" idx="10"/>
          </p:nvPr>
        </p:nvSpPr>
        <p:spPr/>
        <p:txBody>
          <a:bodyPr/>
          <a:lstStyle/>
          <a:p>
            <a:fld id="{3CD2BD7B-E157-44AE-A5B0-D50DB5C09C91}" type="datetimeFigureOut">
              <a:rPr lang="en-US" smtClean="0"/>
              <a:t>4/21/2024</a:t>
            </a:fld>
            <a:endParaRPr lang="en-US"/>
          </a:p>
        </p:txBody>
      </p:sp>
      <p:sp>
        <p:nvSpPr>
          <p:cNvPr id="5" name="Footer Placeholder 4">
            <a:extLst>
              <a:ext uri="{FF2B5EF4-FFF2-40B4-BE49-F238E27FC236}">
                <a16:creationId xmlns:a16="http://schemas.microsoft.com/office/drawing/2014/main" id="{235D35CB-008B-4B42-608C-C1A8AF1A5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9BEDE-C0DC-36D1-3595-EBC7BBFF38E3}"/>
              </a:ext>
            </a:extLst>
          </p:cNvPr>
          <p:cNvSpPr>
            <a:spLocks noGrp="1"/>
          </p:cNvSpPr>
          <p:nvPr>
            <p:ph type="sldNum" sz="quarter" idx="12"/>
          </p:nvPr>
        </p:nvSpPr>
        <p:spPr/>
        <p:txBody>
          <a:bodyPr/>
          <a:lstStyle/>
          <a:p>
            <a:fld id="{BB7C6D7B-27C0-4922-9141-D97B2D3766DA}" type="slidenum">
              <a:rPr lang="en-US" smtClean="0"/>
              <a:t>‹#›</a:t>
            </a:fld>
            <a:endParaRPr lang="en-US"/>
          </a:p>
        </p:txBody>
      </p:sp>
    </p:spTree>
    <p:extLst>
      <p:ext uri="{BB962C8B-B14F-4D97-AF65-F5344CB8AC3E}">
        <p14:creationId xmlns:p14="http://schemas.microsoft.com/office/powerpoint/2010/main" val="139623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A49B-CFB8-98A7-F893-EB3B89E123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DDF8A2-0EA4-A978-9727-7CC3728D1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6D33D-1344-C00C-2392-ABB9F366C304}"/>
              </a:ext>
            </a:extLst>
          </p:cNvPr>
          <p:cNvSpPr>
            <a:spLocks noGrp="1"/>
          </p:cNvSpPr>
          <p:nvPr>
            <p:ph type="dt" sz="half" idx="10"/>
          </p:nvPr>
        </p:nvSpPr>
        <p:spPr/>
        <p:txBody>
          <a:bodyPr/>
          <a:lstStyle/>
          <a:p>
            <a:fld id="{3CD2BD7B-E157-44AE-A5B0-D50DB5C09C91}" type="datetimeFigureOut">
              <a:rPr lang="en-US" smtClean="0"/>
              <a:t>4/21/2024</a:t>
            </a:fld>
            <a:endParaRPr lang="en-US"/>
          </a:p>
        </p:txBody>
      </p:sp>
      <p:sp>
        <p:nvSpPr>
          <p:cNvPr id="5" name="Footer Placeholder 4">
            <a:extLst>
              <a:ext uri="{FF2B5EF4-FFF2-40B4-BE49-F238E27FC236}">
                <a16:creationId xmlns:a16="http://schemas.microsoft.com/office/drawing/2014/main" id="{8D50BC91-0452-C456-2CDC-139D20D5B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E1FED-350E-1F9A-3D78-D3714D77DD37}"/>
              </a:ext>
            </a:extLst>
          </p:cNvPr>
          <p:cNvSpPr>
            <a:spLocks noGrp="1"/>
          </p:cNvSpPr>
          <p:nvPr>
            <p:ph type="sldNum" sz="quarter" idx="12"/>
          </p:nvPr>
        </p:nvSpPr>
        <p:spPr/>
        <p:txBody>
          <a:bodyPr/>
          <a:lstStyle/>
          <a:p>
            <a:fld id="{BB7C6D7B-27C0-4922-9141-D97B2D3766DA}" type="slidenum">
              <a:rPr lang="en-US" smtClean="0"/>
              <a:t>‹#›</a:t>
            </a:fld>
            <a:endParaRPr lang="en-US"/>
          </a:p>
        </p:txBody>
      </p:sp>
    </p:spTree>
    <p:extLst>
      <p:ext uri="{BB962C8B-B14F-4D97-AF65-F5344CB8AC3E}">
        <p14:creationId xmlns:p14="http://schemas.microsoft.com/office/powerpoint/2010/main" val="382292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D495-52D4-65D1-6810-8B78BFAEC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DF44E0-0CD0-A6A8-4BFA-F846E783E5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9BDF2-75DD-144B-E8AE-D0B96588096B}"/>
              </a:ext>
            </a:extLst>
          </p:cNvPr>
          <p:cNvSpPr>
            <a:spLocks noGrp="1"/>
          </p:cNvSpPr>
          <p:nvPr>
            <p:ph type="dt" sz="half" idx="10"/>
          </p:nvPr>
        </p:nvSpPr>
        <p:spPr/>
        <p:txBody>
          <a:bodyPr/>
          <a:lstStyle/>
          <a:p>
            <a:fld id="{3CD2BD7B-E157-44AE-A5B0-D50DB5C09C91}" type="datetimeFigureOut">
              <a:rPr lang="en-US" smtClean="0"/>
              <a:t>4/21/2024</a:t>
            </a:fld>
            <a:endParaRPr lang="en-US"/>
          </a:p>
        </p:txBody>
      </p:sp>
      <p:sp>
        <p:nvSpPr>
          <p:cNvPr id="5" name="Footer Placeholder 4">
            <a:extLst>
              <a:ext uri="{FF2B5EF4-FFF2-40B4-BE49-F238E27FC236}">
                <a16:creationId xmlns:a16="http://schemas.microsoft.com/office/drawing/2014/main" id="{BB4A9072-4186-29DE-B8D6-65839246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19C94-590A-C859-BDB9-84D4602D2EB0}"/>
              </a:ext>
            </a:extLst>
          </p:cNvPr>
          <p:cNvSpPr>
            <a:spLocks noGrp="1"/>
          </p:cNvSpPr>
          <p:nvPr>
            <p:ph type="sldNum" sz="quarter" idx="12"/>
          </p:nvPr>
        </p:nvSpPr>
        <p:spPr/>
        <p:txBody>
          <a:bodyPr/>
          <a:lstStyle/>
          <a:p>
            <a:fld id="{BB7C6D7B-27C0-4922-9141-D97B2D3766DA}" type="slidenum">
              <a:rPr lang="en-US" smtClean="0"/>
              <a:t>‹#›</a:t>
            </a:fld>
            <a:endParaRPr lang="en-US"/>
          </a:p>
        </p:txBody>
      </p:sp>
    </p:spTree>
    <p:extLst>
      <p:ext uri="{BB962C8B-B14F-4D97-AF65-F5344CB8AC3E}">
        <p14:creationId xmlns:p14="http://schemas.microsoft.com/office/powerpoint/2010/main" val="87429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B8CF-4977-4984-F6D7-D5431ED1A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29FE15-94B8-7135-B795-F9E8D71006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060E88-E4DE-0F60-C8EC-5D6D01CAAD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126381-8142-ACEE-75EF-95E569CADD50}"/>
              </a:ext>
            </a:extLst>
          </p:cNvPr>
          <p:cNvSpPr>
            <a:spLocks noGrp="1"/>
          </p:cNvSpPr>
          <p:nvPr>
            <p:ph type="dt" sz="half" idx="10"/>
          </p:nvPr>
        </p:nvSpPr>
        <p:spPr/>
        <p:txBody>
          <a:bodyPr/>
          <a:lstStyle/>
          <a:p>
            <a:fld id="{3CD2BD7B-E157-44AE-A5B0-D50DB5C09C91}" type="datetimeFigureOut">
              <a:rPr lang="en-US" smtClean="0"/>
              <a:t>4/21/2024</a:t>
            </a:fld>
            <a:endParaRPr lang="en-US"/>
          </a:p>
        </p:txBody>
      </p:sp>
      <p:sp>
        <p:nvSpPr>
          <p:cNvPr id="6" name="Footer Placeholder 5">
            <a:extLst>
              <a:ext uri="{FF2B5EF4-FFF2-40B4-BE49-F238E27FC236}">
                <a16:creationId xmlns:a16="http://schemas.microsoft.com/office/drawing/2014/main" id="{CF541631-138F-D6B3-2A1E-EA4495597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5E3B6E-82DA-BDE7-6B50-7CD8AFD5928C}"/>
              </a:ext>
            </a:extLst>
          </p:cNvPr>
          <p:cNvSpPr>
            <a:spLocks noGrp="1"/>
          </p:cNvSpPr>
          <p:nvPr>
            <p:ph type="sldNum" sz="quarter" idx="12"/>
          </p:nvPr>
        </p:nvSpPr>
        <p:spPr/>
        <p:txBody>
          <a:bodyPr/>
          <a:lstStyle/>
          <a:p>
            <a:fld id="{BB7C6D7B-27C0-4922-9141-D97B2D3766DA}" type="slidenum">
              <a:rPr lang="en-US" smtClean="0"/>
              <a:t>‹#›</a:t>
            </a:fld>
            <a:endParaRPr lang="en-US"/>
          </a:p>
        </p:txBody>
      </p:sp>
    </p:spTree>
    <p:extLst>
      <p:ext uri="{BB962C8B-B14F-4D97-AF65-F5344CB8AC3E}">
        <p14:creationId xmlns:p14="http://schemas.microsoft.com/office/powerpoint/2010/main" val="416857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3B8C-2CDD-9C8A-27AB-77B49DE804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6828DB-2155-492D-5CB7-CC451E81B9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54334F-4920-BF58-0340-50F8F7AF22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4AC337-EA7B-B2F5-17E4-A86BD02C0B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76533E-1F41-86D2-D3F9-ACBE060AF5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60E74F-3C29-ECE0-95D9-1C46476EDAC4}"/>
              </a:ext>
            </a:extLst>
          </p:cNvPr>
          <p:cNvSpPr>
            <a:spLocks noGrp="1"/>
          </p:cNvSpPr>
          <p:nvPr>
            <p:ph type="dt" sz="half" idx="10"/>
          </p:nvPr>
        </p:nvSpPr>
        <p:spPr/>
        <p:txBody>
          <a:bodyPr/>
          <a:lstStyle/>
          <a:p>
            <a:fld id="{3CD2BD7B-E157-44AE-A5B0-D50DB5C09C91}" type="datetimeFigureOut">
              <a:rPr lang="en-US" smtClean="0"/>
              <a:t>4/21/2024</a:t>
            </a:fld>
            <a:endParaRPr lang="en-US"/>
          </a:p>
        </p:txBody>
      </p:sp>
      <p:sp>
        <p:nvSpPr>
          <p:cNvPr id="8" name="Footer Placeholder 7">
            <a:extLst>
              <a:ext uri="{FF2B5EF4-FFF2-40B4-BE49-F238E27FC236}">
                <a16:creationId xmlns:a16="http://schemas.microsoft.com/office/drawing/2014/main" id="{6CED0AB0-4FFF-7658-D252-BE15F89443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E73E6B-EAFC-CEA1-341B-C26EEA72730D}"/>
              </a:ext>
            </a:extLst>
          </p:cNvPr>
          <p:cNvSpPr>
            <a:spLocks noGrp="1"/>
          </p:cNvSpPr>
          <p:nvPr>
            <p:ph type="sldNum" sz="quarter" idx="12"/>
          </p:nvPr>
        </p:nvSpPr>
        <p:spPr/>
        <p:txBody>
          <a:bodyPr/>
          <a:lstStyle/>
          <a:p>
            <a:fld id="{BB7C6D7B-27C0-4922-9141-D97B2D3766DA}" type="slidenum">
              <a:rPr lang="en-US" smtClean="0"/>
              <a:t>‹#›</a:t>
            </a:fld>
            <a:endParaRPr lang="en-US"/>
          </a:p>
        </p:txBody>
      </p:sp>
    </p:spTree>
    <p:extLst>
      <p:ext uri="{BB962C8B-B14F-4D97-AF65-F5344CB8AC3E}">
        <p14:creationId xmlns:p14="http://schemas.microsoft.com/office/powerpoint/2010/main" val="594287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C7FA-E206-0BAC-334C-9CE6EFB79E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32B2E0-7B51-68B8-AC35-267342C35197}"/>
              </a:ext>
            </a:extLst>
          </p:cNvPr>
          <p:cNvSpPr>
            <a:spLocks noGrp="1"/>
          </p:cNvSpPr>
          <p:nvPr>
            <p:ph type="dt" sz="half" idx="10"/>
          </p:nvPr>
        </p:nvSpPr>
        <p:spPr/>
        <p:txBody>
          <a:bodyPr/>
          <a:lstStyle/>
          <a:p>
            <a:fld id="{3CD2BD7B-E157-44AE-A5B0-D50DB5C09C91}" type="datetimeFigureOut">
              <a:rPr lang="en-US" smtClean="0"/>
              <a:t>4/21/2024</a:t>
            </a:fld>
            <a:endParaRPr lang="en-US"/>
          </a:p>
        </p:txBody>
      </p:sp>
      <p:sp>
        <p:nvSpPr>
          <p:cNvPr id="4" name="Footer Placeholder 3">
            <a:extLst>
              <a:ext uri="{FF2B5EF4-FFF2-40B4-BE49-F238E27FC236}">
                <a16:creationId xmlns:a16="http://schemas.microsoft.com/office/drawing/2014/main" id="{2ED48EF6-84B4-CCFC-D366-EAADEC76E2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8285B5-AF9B-34D8-D8E5-E2C8268EA19A}"/>
              </a:ext>
            </a:extLst>
          </p:cNvPr>
          <p:cNvSpPr>
            <a:spLocks noGrp="1"/>
          </p:cNvSpPr>
          <p:nvPr>
            <p:ph type="sldNum" sz="quarter" idx="12"/>
          </p:nvPr>
        </p:nvSpPr>
        <p:spPr/>
        <p:txBody>
          <a:bodyPr/>
          <a:lstStyle/>
          <a:p>
            <a:fld id="{BB7C6D7B-27C0-4922-9141-D97B2D3766DA}" type="slidenum">
              <a:rPr lang="en-US" smtClean="0"/>
              <a:t>‹#›</a:t>
            </a:fld>
            <a:endParaRPr lang="en-US"/>
          </a:p>
        </p:txBody>
      </p:sp>
    </p:spTree>
    <p:extLst>
      <p:ext uri="{BB962C8B-B14F-4D97-AF65-F5344CB8AC3E}">
        <p14:creationId xmlns:p14="http://schemas.microsoft.com/office/powerpoint/2010/main" val="195722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2E1F62-4454-37A6-F7ED-241095F9769F}"/>
              </a:ext>
            </a:extLst>
          </p:cNvPr>
          <p:cNvSpPr>
            <a:spLocks noGrp="1"/>
          </p:cNvSpPr>
          <p:nvPr>
            <p:ph type="dt" sz="half" idx="10"/>
          </p:nvPr>
        </p:nvSpPr>
        <p:spPr/>
        <p:txBody>
          <a:bodyPr/>
          <a:lstStyle/>
          <a:p>
            <a:fld id="{3CD2BD7B-E157-44AE-A5B0-D50DB5C09C91}" type="datetimeFigureOut">
              <a:rPr lang="en-US" smtClean="0"/>
              <a:t>4/21/2024</a:t>
            </a:fld>
            <a:endParaRPr lang="en-US"/>
          </a:p>
        </p:txBody>
      </p:sp>
      <p:sp>
        <p:nvSpPr>
          <p:cNvPr id="3" name="Footer Placeholder 2">
            <a:extLst>
              <a:ext uri="{FF2B5EF4-FFF2-40B4-BE49-F238E27FC236}">
                <a16:creationId xmlns:a16="http://schemas.microsoft.com/office/drawing/2014/main" id="{3AB7723F-AEA5-E534-FCBE-09B30F74F1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96AEC2-17B4-7E37-B7DE-39CFDF7D8455}"/>
              </a:ext>
            </a:extLst>
          </p:cNvPr>
          <p:cNvSpPr>
            <a:spLocks noGrp="1"/>
          </p:cNvSpPr>
          <p:nvPr>
            <p:ph type="sldNum" sz="quarter" idx="12"/>
          </p:nvPr>
        </p:nvSpPr>
        <p:spPr/>
        <p:txBody>
          <a:bodyPr/>
          <a:lstStyle/>
          <a:p>
            <a:fld id="{BB7C6D7B-27C0-4922-9141-D97B2D3766DA}" type="slidenum">
              <a:rPr lang="en-US" smtClean="0"/>
              <a:t>‹#›</a:t>
            </a:fld>
            <a:endParaRPr lang="en-US"/>
          </a:p>
        </p:txBody>
      </p:sp>
    </p:spTree>
    <p:extLst>
      <p:ext uri="{BB962C8B-B14F-4D97-AF65-F5344CB8AC3E}">
        <p14:creationId xmlns:p14="http://schemas.microsoft.com/office/powerpoint/2010/main" val="85615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58FD5-9328-B230-6DFF-A020E60FB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AC30B7-6263-4BE6-DBFC-B9DADD454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36B663-C9D7-1CC3-7313-79CCBD222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3D6709-218C-F6C8-75F1-9D6E6A7B1CA9}"/>
              </a:ext>
            </a:extLst>
          </p:cNvPr>
          <p:cNvSpPr>
            <a:spLocks noGrp="1"/>
          </p:cNvSpPr>
          <p:nvPr>
            <p:ph type="dt" sz="half" idx="10"/>
          </p:nvPr>
        </p:nvSpPr>
        <p:spPr/>
        <p:txBody>
          <a:bodyPr/>
          <a:lstStyle/>
          <a:p>
            <a:fld id="{3CD2BD7B-E157-44AE-A5B0-D50DB5C09C91}" type="datetimeFigureOut">
              <a:rPr lang="en-US" smtClean="0"/>
              <a:t>4/21/2024</a:t>
            </a:fld>
            <a:endParaRPr lang="en-US"/>
          </a:p>
        </p:txBody>
      </p:sp>
      <p:sp>
        <p:nvSpPr>
          <p:cNvPr id="6" name="Footer Placeholder 5">
            <a:extLst>
              <a:ext uri="{FF2B5EF4-FFF2-40B4-BE49-F238E27FC236}">
                <a16:creationId xmlns:a16="http://schemas.microsoft.com/office/drawing/2014/main" id="{099BE850-9751-5D07-3AB4-1204C6E2A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FFD2BD-CFF7-3476-B597-077EB5903005}"/>
              </a:ext>
            </a:extLst>
          </p:cNvPr>
          <p:cNvSpPr>
            <a:spLocks noGrp="1"/>
          </p:cNvSpPr>
          <p:nvPr>
            <p:ph type="sldNum" sz="quarter" idx="12"/>
          </p:nvPr>
        </p:nvSpPr>
        <p:spPr/>
        <p:txBody>
          <a:bodyPr/>
          <a:lstStyle/>
          <a:p>
            <a:fld id="{BB7C6D7B-27C0-4922-9141-D97B2D3766DA}" type="slidenum">
              <a:rPr lang="en-US" smtClean="0"/>
              <a:t>‹#›</a:t>
            </a:fld>
            <a:endParaRPr lang="en-US"/>
          </a:p>
        </p:txBody>
      </p:sp>
    </p:spTree>
    <p:extLst>
      <p:ext uri="{BB962C8B-B14F-4D97-AF65-F5344CB8AC3E}">
        <p14:creationId xmlns:p14="http://schemas.microsoft.com/office/powerpoint/2010/main" val="1177375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EB18-793F-F50F-65DB-FCF9B47ED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3C05AE-7392-A614-83D7-17E0A73BC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511164-2743-455D-9740-83D8E003D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33BE6-6658-EFAE-F606-C7ACF646F578}"/>
              </a:ext>
            </a:extLst>
          </p:cNvPr>
          <p:cNvSpPr>
            <a:spLocks noGrp="1"/>
          </p:cNvSpPr>
          <p:nvPr>
            <p:ph type="dt" sz="half" idx="10"/>
          </p:nvPr>
        </p:nvSpPr>
        <p:spPr/>
        <p:txBody>
          <a:bodyPr/>
          <a:lstStyle/>
          <a:p>
            <a:fld id="{3CD2BD7B-E157-44AE-A5B0-D50DB5C09C91}" type="datetimeFigureOut">
              <a:rPr lang="en-US" smtClean="0"/>
              <a:t>4/21/2024</a:t>
            </a:fld>
            <a:endParaRPr lang="en-US"/>
          </a:p>
        </p:txBody>
      </p:sp>
      <p:sp>
        <p:nvSpPr>
          <p:cNvPr id="6" name="Footer Placeholder 5">
            <a:extLst>
              <a:ext uri="{FF2B5EF4-FFF2-40B4-BE49-F238E27FC236}">
                <a16:creationId xmlns:a16="http://schemas.microsoft.com/office/drawing/2014/main" id="{98019653-4438-666D-3E94-DEF582B35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F7C833-527F-A492-5DA8-B033DFEA63DE}"/>
              </a:ext>
            </a:extLst>
          </p:cNvPr>
          <p:cNvSpPr>
            <a:spLocks noGrp="1"/>
          </p:cNvSpPr>
          <p:nvPr>
            <p:ph type="sldNum" sz="quarter" idx="12"/>
          </p:nvPr>
        </p:nvSpPr>
        <p:spPr/>
        <p:txBody>
          <a:bodyPr/>
          <a:lstStyle/>
          <a:p>
            <a:fld id="{BB7C6D7B-27C0-4922-9141-D97B2D3766DA}" type="slidenum">
              <a:rPr lang="en-US" smtClean="0"/>
              <a:t>‹#›</a:t>
            </a:fld>
            <a:endParaRPr lang="en-US"/>
          </a:p>
        </p:txBody>
      </p:sp>
    </p:spTree>
    <p:extLst>
      <p:ext uri="{BB962C8B-B14F-4D97-AF65-F5344CB8AC3E}">
        <p14:creationId xmlns:p14="http://schemas.microsoft.com/office/powerpoint/2010/main" val="14057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43A7BF-B709-4681-8AD3-FC5DA3A413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3E55D8-5655-DA8D-9BAA-EF3583806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54A58-E23A-DAB8-8938-F67D08EE24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D2BD7B-E157-44AE-A5B0-D50DB5C09C91}" type="datetimeFigureOut">
              <a:rPr lang="en-US" smtClean="0"/>
              <a:t>4/21/2024</a:t>
            </a:fld>
            <a:endParaRPr lang="en-US"/>
          </a:p>
        </p:txBody>
      </p:sp>
      <p:sp>
        <p:nvSpPr>
          <p:cNvPr id="5" name="Footer Placeholder 4">
            <a:extLst>
              <a:ext uri="{FF2B5EF4-FFF2-40B4-BE49-F238E27FC236}">
                <a16:creationId xmlns:a16="http://schemas.microsoft.com/office/drawing/2014/main" id="{4D2EC383-0029-E699-33A4-BE143BEDCC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D5CFF11-B58C-4329-00D8-FB2B114144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7C6D7B-27C0-4922-9141-D97B2D3766DA}" type="slidenum">
              <a:rPr lang="en-US" smtClean="0"/>
              <a:t>‹#›</a:t>
            </a:fld>
            <a:endParaRPr lang="en-US"/>
          </a:p>
        </p:txBody>
      </p:sp>
    </p:spTree>
    <p:extLst>
      <p:ext uri="{BB962C8B-B14F-4D97-AF65-F5344CB8AC3E}">
        <p14:creationId xmlns:p14="http://schemas.microsoft.com/office/powerpoint/2010/main" val="15213261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361647C7-8D3B-BF6D-EFAD-9B096A5326D9}"/>
              </a:ext>
            </a:extLst>
          </p:cNvPr>
          <p:cNvPicPr>
            <a:picLocks noChangeAspect="1"/>
          </p:cNvPicPr>
          <p:nvPr/>
        </p:nvPicPr>
        <p:blipFill rotWithShape="1">
          <a:blip r:embed="rId3"/>
          <a:srcRect b="15730"/>
          <a:stretch/>
        </p:blipFill>
        <p:spPr>
          <a:xfrm>
            <a:off x="20" y="10"/>
            <a:ext cx="12191980" cy="6857990"/>
          </a:xfrm>
          <a:prstGeom prst="rect">
            <a:avLst/>
          </a:prstGeom>
        </p:spPr>
      </p:pic>
      <p:sp useBgFill="1">
        <p:nvSpPr>
          <p:cNvPr id="9" name="Rectangle 8">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D56C9-F0AD-D389-EAF6-685A1A29CC0B}"/>
              </a:ext>
            </a:extLst>
          </p:cNvPr>
          <p:cNvSpPr>
            <a:spLocks noGrp="1"/>
          </p:cNvSpPr>
          <p:nvPr>
            <p:ph type="ctrTitle"/>
          </p:nvPr>
        </p:nvSpPr>
        <p:spPr>
          <a:xfrm>
            <a:off x="2090528" y="2299176"/>
            <a:ext cx="4131368" cy="1571164"/>
          </a:xfrm>
        </p:spPr>
        <p:txBody>
          <a:bodyPr anchor="t">
            <a:noAutofit/>
          </a:bodyPr>
          <a:lstStyle/>
          <a:p>
            <a:pPr algn="l"/>
            <a:r>
              <a:rPr lang="en-US" sz="2800" dirty="0"/>
              <a:t>Handwriting Text Recognition Using CNN to Automate Digitization of Documents</a:t>
            </a:r>
          </a:p>
        </p:txBody>
      </p:sp>
      <p:sp>
        <p:nvSpPr>
          <p:cNvPr id="3" name="Subtitle 2">
            <a:extLst>
              <a:ext uri="{FF2B5EF4-FFF2-40B4-BE49-F238E27FC236}">
                <a16:creationId xmlns:a16="http://schemas.microsoft.com/office/drawing/2014/main" id="{EDBF3C1B-8615-57A3-C1DF-1C8C65645D0A}"/>
              </a:ext>
            </a:extLst>
          </p:cNvPr>
          <p:cNvSpPr>
            <a:spLocks noGrp="1"/>
          </p:cNvSpPr>
          <p:nvPr>
            <p:ph type="subTitle" idx="1"/>
          </p:nvPr>
        </p:nvSpPr>
        <p:spPr>
          <a:xfrm>
            <a:off x="2090529" y="4199213"/>
            <a:ext cx="4191938" cy="598548"/>
          </a:xfrm>
        </p:spPr>
        <p:txBody>
          <a:bodyPr anchor="ctr">
            <a:normAutofit/>
          </a:bodyPr>
          <a:lstStyle/>
          <a:p>
            <a:pPr algn="l"/>
            <a:r>
              <a:rPr lang="en-US" sz="1700" dirty="0"/>
              <a:t>Ishika Gupta, </a:t>
            </a:r>
            <a:r>
              <a:rPr lang="en-US" sz="1700" dirty="0" err="1"/>
              <a:t>Jiyau</a:t>
            </a:r>
            <a:r>
              <a:rPr lang="en-US" sz="1700" dirty="0"/>
              <a:t> Zhang, Nikhil Reddy, Supriya Prasad, Tien Le-Dinh</a:t>
            </a:r>
          </a:p>
        </p:txBody>
      </p:sp>
      <p:cxnSp>
        <p:nvCxnSpPr>
          <p:cNvPr id="11" name="Straight Connector 10">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226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1D23E-4DCF-55AB-DA1A-658C543AB8D7}"/>
              </a:ext>
            </a:extLst>
          </p:cNvPr>
          <p:cNvSpPr>
            <a:spLocks noGrp="1"/>
          </p:cNvSpPr>
          <p:nvPr>
            <p:ph type="title"/>
          </p:nvPr>
        </p:nvSpPr>
        <p:spPr>
          <a:xfrm>
            <a:off x="761800" y="762001"/>
            <a:ext cx="5334197" cy="1708242"/>
          </a:xfrm>
        </p:spPr>
        <p:txBody>
          <a:bodyPr anchor="ctr">
            <a:normAutofit/>
          </a:bodyPr>
          <a:lstStyle/>
          <a:p>
            <a:r>
              <a:rPr lang="en-US" sz="4000"/>
              <a:t>Feature &amp; Label Engineering</a:t>
            </a:r>
          </a:p>
        </p:txBody>
      </p:sp>
      <p:sp>
        <p:nvSpPr>
          <p:cNvPr id="3" name="Content Placeholder 2">
            <a:extLst>
              <a:ext uri="{FF2B5EF4-FFF2-40B4-BE49-F238E27FC236}">
                <a16:creationId xmlns:a16="http://schemas.microsoft.com/office/drawing/2014/main" id="{0519C770-DC92-E683-94B3-C988384E9E37}"/>
              </a:ext>
            </a:extLst>
          </p:cNvPr>
          <p:cNvSpPr>
            <a:spLocks noGrp="1"/>
          </p:cNvSpPr>
          <p:nvPr>
            <p:ph idx="1"/>
          </p:nvPr>
        </p:nvSpPr>
        <p:spPr>
          <a:xfrm>
            <a:off x="761800" y="2470244"/>
            <a:ext cx="5334197" cy="3769835"/>
          </a:xfrm>
        </p:spPr>
        <p:txBody>
          <a:bodyPr anchor="ctr">
            <a:normAutofit/>
          </a:bodyPr>
          <a:lstStyle/>
          <a:p>
            <a:r>
              <a:rPr lang="en-US" sz="2000" dirty="0"/>
              <a:t>No further feature/label engineering is carried out.</a:t>
            </a:r>
          </a:p>
          <a:p>
            <a:pPr marL="0" indent="0">
              <a:buNone/>
            </a:pPr>
            <a:endParaRPr lang="en-US" sz="2000" dirty="0"/>
          </a:p>
        </p:txBody>
      </p:sp>
      <p:pic>
        <p:nvPicPr>
          <p:cNvPr id="5" name="Picture 4" descr="Wall of advesive notes with one standing out">
            <a:extLst>
              <a:ext uri="{FF2B5EF4-FFF2-40B4-BE49-F238E27FC236}">
                <a16:creationId xmlns:a16="http://schemas.microsoft.com/office/drawing/2014/main" id="{4CFD628D-23F4-EC94-39EE-31CA2892B9F9}"/>
              </a:ext>
            </a:extLst>
          </p:cNvPr>
          <p:cNvPicPr>
            <a:picLocks noChangeAspect="1"/>
          </p:cNvPicPr>
          <p:nvPr/>
        </p:nvPicPr>
        <p:blipFill rotWithShape="1">
          <a:blip r:embed="rId3"/>
          <a:srcRect l="15649" r="32514"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33674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D23E-4DCF-55AB-DA1A-658C543AB8D7}"/>
              </a:ext>
            </a:extLst>
          </p:cNvPr>
          <p:cNvSpPr>
            <a:spLocks noGrp="1"/>
          </p:cNvSpPr>
          <p:nvPr>
            <p:ph type="title"/>
          </p:nvPr>
        </p:nvSpPr>
        <p:spPr/>
        <p:txBody>
          <a:bodyPr/>
          <a:lstStyle/>
          <a:p>
            <a:r>
              <a:rPr lang="en-US" dirty="0"/>
              <a:t>Handwriting Recognition Model Building Using Only 1D-CNN</a:t>
            </a:r>
          </a:p>
        </p:txBody>
      </p:sp>
      <p:sp>
        <p:nvSpPr>
          <p:cNvPr id="3" name="Content Placeholder 2">
            <a:extLst>
              <a:ext uri="{FF2B5EF4-FFF2-40B4-BE49-F238E27FC236}">
                <a16:creationId xmlns:a16="http://schemas.microsoft.com/office/drawing/2014/main" id="{0519C770-DC92-E683-94B3-C988384E9E37}"/>
              </a:ext>
            </a:extLst>
          </p:cNvPr>
          <p:cNvSpPr>
            <a:spLocks noGrp="1"/>
          </p:cNvSpPr>
          <p:nvPr>
            <p:ph idx="1"/>
          </p:nvPr>
        </p:nvSpPr>
        <p:spPr/>
        <p:txBody>
          <a:bodyPr>
            <a:normAutofit/>
          </a:bodyPr>
          <a:lstStyle/>
          <a:p>
            <a:r>
              <a:rPr lang="en-US" dirty="0"/>
              <a:t>We use EASTER (Efficient and Scalable Text Recognizer) architecture (Chaudhary and Bali 2022).</a:t>
            </a:r>
          </a:p>
          <a:p>
            <a:pPr marL="0" indent="0">
              <a:buNone/>
            </a:pPr>
            <a:endParaRPr lang="en-US" dirty="0"/>
          </a:p>
          <a:p>
            <a:r>
              <a:rPr lang="en-US" dirty="0"/>
              <a:t>Key advantages:</a:t>
            </a:r>
          </a:p>
          <a:p>
            <a:pPr lvl="1"/>
            <a:r>
              <a:rPr lang="en-US" dirty="0"/>
              <a:t>Less parameters -&gt; computationally efficient</a:t>
            </a:r>
          </a:p>
          <a:p>
            <a:pPr lvl="1"/>
            <a:r>
              <a:rPr lang="en-US" dirty="0"/>
              <a:t>Simpler architecture -&gt; easier to understand</a:t>
            </a:r>
          </a:p>
        </p:txBody>
      </p:sp>
      <p:sp>
        <p:nvSpPr>
          <p:cNvPr id="5" name="TextBox 4">
            <a:extLst>
              <a:ext uri="{FF2B5EF4-FFF2-40B4-BE49-F238E27FC236}">
                <a16:creationId xmlns:a16="http://schemas.microsoft.com/office/drawing/2014/main" id="{D5D945EF-C799-627F-AC5B-40FAADC6F3C2}"/>
              </a:ext>
            </a:extLst>
          </p:cNvPr>
          <p:cNvSpPr txBox="1"/>
          <p:nvPr/>
        </p:nvSpPr>
        <p:spPr>
          <a:xfrm>
            <a:off x="838200" y="5715298"/>
            <a:ext cx="11186652" cy="523220"/>
          </a:xfrm>
          <a:prstGeom prst="rect">
            <a:avLst/>
          </a:prstGeom>
          <a:noFill/>
        </p:spPr>
        <p:txBody>
          <a:bodyPr wrap="square">
            <a:spAutoFit/>
          </a:bodyPr>
          <a:lstStyle/>
          <a:p>
            <a:r>
              <a:rPr lang="en-US" sz="1400" dirty="0"/>
              <a:t>Chaudhary, Kartik, and Raghav Bali. "Easter2. 0: Improving convolutional models for handwritten text recognition." </a:t>
            </a:r>
            <a:r>
              <a:rPr lang="en-US" sz="1400" dirty="0" err="1"/>
              <a:t>arXiv</a:t>
            </a:r>
            <a:r>
              <a:rPr lang="en-US" sz="1400" dirty="0"/>
              <a:t> preprint arXiv:2205.14879 (2022).</a:t>
            </a:r>
          </a:p>
        </p:txBody>
      </p:sp>
    </p:spTree>
    <p:extLst>
      <p:ext uri="{BB962C8B-B14F-4D97-AF65-F5344CB8AC3E}">
        <p14:creationId xmlns:p14="http://schemas.microsoft.com/office/powerpoint/2010/main" val="213613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D23E-4DCF-55AB-DA1A-658C543AB8D7}"/>
              </a:ext>
            </a:extLst>
          </p:cNvPr>
          <p:cNvSpPr>
            <a:spLocks noGrp="1"/>
          </p:cNvSpPr>
          <p:nvPr>
            <p:ph type="title"/>
          </p:nvPr>
        </p:nvSpPr>
        <p:spPr/>
        <p:txBody>
          <a:bodyPr/>
          <a:lstStyle/>
          <a:p>
            <a:r>
              <a:rPr lang="en-US" dirty="0"/>
              <a:t>Motivation for Using 1D-CNN</a:t>
            </a:r>
          </a:p>
        </p:txBody>
      </p:sp>
      <p:sp>
        <p:nvSpPr>
          <p:cNvPr id="3" name="Content Placeholder 2">
            <a:extLst>
              <a:ext uri="{FF2B5EF4-FFF2-40B4-BE49-F238E27FC236}">
                <a16:creationId xmlns:a16="http://schemas.microsoft.com/office/drawing/2014/main" id="{0519C770-DC92-E683-94B3-C988384E9E37}"/>
              </a:ext>
            </a:extLst>
          </p:cNvPr>
          <p:cNvSpPr>
            <a:spLocks noGrp="1"/>
          </p:cNvSpPr>
          <p:nvPr>
            <p:ph idx="1"/>
          </p:nvPr>
        </p:nvSpPr>
        <p:spPr/>
        <p:txBody>
          <a:bodyPr>
            <a:normAutofit/>
          </a:bodyPr>
          <a:lstStyle/>
          <a:p>
            <a:r>
              <a:rPr lang="en-US" dirty="0"/>
              <a:t>A line of text can be conceptualized as a time-series of pixels along a line.</a:t>
            </a:r>
          </a:p>
          <a:p>
            <a:endParaRPr lang="en-US" dirty="0"/>
          </a:p>
          <a:p>
            <a:endParaRPr lang="en-US" dirty="0"/>
          </a:p>
          <a:p>
            <a:endParaRPr lang="en-US" dirty="0"/>
          </a:p>
          <a:p>
            <a:endParaRPr lang="en-US" dirty="0"/>
          </a:p>
          <a:p>
            <a:endParaRPr lang="en-US" dirty="0"/>
          </a:p>
          <a:p>
            <a:r>
              <a:rPr lang="en-US" dirty="0"/>
              <a:t>One dimensional convolution is then a sliding window along a text line.  Each window captures some features of a character.</a:t>
            </a:r>
          </a:p>
        </p:txBody>
      </p:sp>
      <p:pic>
        <p:nvPicPr>
          <p:cNvPr id="6" name="Picture 5">
            <a:extLst>
              <a:ext uri="{FF2B5EF4-FFF2-40B4-BE49-F238E27FC236}">
                <a16:creationId xmlns:a16="http://schemas.microsoft.com/office/drawing/2014/main" id="{1ABB7928-1D6E-72FE-95EE-8118A17B5922}"/>
              </a:ext>
            </a:extLst>
          </p:cNvPr>
          <p:cNvPicPr>
            <a:picLocks noChangeAspect="1"/>
          </p:cNvPicPr>
          <p:nvPr/>
        </p:nvPicPr>
        <p:blipFill>
          <a:blip r:embed="rId2"/>
          <a:stretch>
            <a:fillRect/>
          </a:stretch>
        </p:blipFill>
        <p:spPr>
          <a:xfrm>
            <a:off x="2390258" y="3138349"/>
            <a:ext cx="7411484" cy="2143424"/>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CB10ECD-7606-DEF0-6B28-47BC36632086}"/>
                  </a:ext>
                </a:extLst>
              </p:cNvPr>
              <p:cNvSpPr txBox="1"/>
              <p:nvPr/>
            </p:nvSpPr>
            <p:spPr>
              <a:xfrm>
                <a:off x="2861187" y="2769017"/>
                <a:ext cx="6617109" cy="369332"/>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oMath>
                </a14:m>
                <a:r>
                  <a:rPr lang="en-US" dirty="0"/>
                  <a:t>, …………………………………………………………………………….</a:t>
                </a:r>
              </a:p>
            </p:txBody>
          </p:sp>
        </mc:Choice>
        <mc:Fallback xmlns="">
          <p:sp>
            <p:nvSpPr>
              <p:cNvPr id="4" name="TextBox 3">
                <a:extLst>
                  <a:ext uri="{FF2B5EF4-FFF2-40B4-BE49-F238E27FC236}">
                    <a16:creationId xmlns:a16="http://schemas.microsoft.com/office/drawing/2014/main" id="{7CB10ECD-7606-DEF0-6B28-47BC36632086}"/>
                  </a:ext>
                </a:extLst>
              </p:cNvPr>
              <p:cNvSpPr txBox="1">
                <a:spLocks noRot="1" noChangeAspect="1" noMove="1" noResize="1" noEditPoints="1" noAdjustHandles="1" noChangeArrowheads="1" noChangeShapeType="1" noTextEdit="1"/>
              </p:cNvSpPr>
              <p:nvPr/>
            </p:nvSpPr>
            <p:spPr>
              <a:xfrm>
                <a:off x="2861187" y="2769017"/>
                <a:ext cx="6617109" cy="369332"/>
              </a:xfrm>
              <a:prstGeom prst="rect">
                <a:avLst/>
              </a:prstGeom>
              <a:blipFill>
                <a:blip r:embed="rId3"/>
                <a:stretch>
                  <a:fillRect l="-737" t="-6557" b="-100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2ED08E3-27E3-9BE8-6E0D-CF3C4845A657}"/>
              </a:ext>
            </a:extLst>
          </p:cNvPr>
          <p:cNvSpPr txBox="1"/>
          <p:nvPr/>
        </p:nvSpPr>
        <p:spPr>
          <a:xfrm>
            <a:off x="838200" y="6176963"/>
            <a:ext cx="11186652" cy="523220"/>
          </a:xfrm>
          <a:prstGeom prst="rect">
            <a:avLst/>
          </a:prstGeom>
          <a:noFill/>
        </p:spPr>
        <p:txBody>
          <a:bodyPr wrap="square">
            <a:spAutoFit/>
          </a:bodyPr>
          <a:lstStyle/>
          <a:p>
            <a:r>
              <a:rPr lang="en-US" sz="1400" dirty="0">
                <a:effectLst/>
              </a:rPr>
              <a:t>Chaudhary, Kartik. “1D-CNN Based Fully Convolutional Model for Handwriting Recognition.” Medium, September 24, 2020. https://towardsdatascience.com/1d-cnn-based-fully-convolutional-model-for-handwriting-recognition-7853976f5784. </a:t>
            </a:r>
          </a:p>
        </p:txBody>
      </p:sp>
    </p:spTree>
    <p:extLst>
      <p:ext uri="{BB962C8B-B14F-4D97-AF65-F5344CB8AC3E}">
        <p14:creationId xmlns:p14="http://schemas.microsoft.com/office/powerpoint/2010/main" val="921626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D23E-4DCF-55AB-DA1A-658C543AB8D7}"/>
              </a:ext>
            </a:extLst>
          </p:cNvPr>
          <p:cNvSpPr>
            <a:spLocks noGrp="1"/>
          </p:cNvSpPr>
          <p:nvPr>
            <p:ph type="title"/>
          </p:nvPr>
        </p:nvSpPr>
        <p:spPr/>
        <p:txBody>
          <a:bodyPr/>
          <a:lstStyle/>
          <a:p>
            <a:r>
              <a:rPr lang="en-US" dirty="0"/>
              <a:t>Motivation (</a:t>
            </a:r>
            <a:r>
              <a:rPr lang="en-US" dirty="0" err="1"/>
              <a:t>cont</a:t>
            </a:r>
            <a:r>
              <a:rPr lang="en-US" dirty="0"/>
              <a:t>)</a:t>
            </a:r>
          </a:p>
        </p:txBody>
      </p:sp>
      <p:sp>
        <p:nvSpPr>
          <p:cNvPr id="3" name="Content Placeholder 2">
            <a:extLst>
              <a:ext uri="{FF2B5EF4-FFF2-40B4-BE49-F238E27FC236}">
                <a16:creationId xmlns:a16="http://schemas.microsoft.com/office/drawing/2014/main" id="{0519C770-DC92-E683-94B3-C988384E9E37}"/>
              </a:ext>
            </a:extLst>
          </p:cNvPr>
          <p:cNvSpPr>
            <a:spLocks noGrp="1"/>
          </p:cNvSpPr>
          <p:nvPr>
            <p:ph idx="1"/>
          </p:nvPr>
        </p:nvSpPr>
        <p:spPr/>
        <p:txBody>
          <a:bodyPr>
            <a:normAutofit/>
          </a:bodyPr>
          <a:lstStyle/>
          <a:p>
            <a:endParaRPr lang="en-US" dirty="0"/>
          </a:p>
          <a:p>
            <a:endParaRPr lang="en-US" dirty="0"/>
          </a:p>
          <a:p>
            <a:pPr marL="0" indent="0">
              <a:buNone/>
            </a:pPr>
            <a:endParaRPr lang="en-US" dirty="0"/>
          </a:p>
        </p:txBody>
      </p:sp>
      <p:grpSp>
        <p:nvGrpSpPr>
          <p:cNvPr id="47" name="Group 46">
            <a:extLst>
              <a:ext uri="{FF2B5EF4-FFF2-40B4-BE49-F238E27FC236}">
                <a16:creationId xmlns:a16="http://schemas.microsoft.com/office/drawing/2014/main" id="{8166DF85-9CCC-CB11-B4F9-9C39C6DF25D9}"/>
              </a:ext>
            </a:extLst>
          </p:cNvPr>
          <p:cNvGrpSpPr/>
          <p:nvPr/>
        </p:nvGrpSpPr>
        <p:grpSpPr>
          <a:xfrm>
            <a:off x="207841" y="1517141"/>
            <a:ext cx="4600869" cy="865207"/>
            <a:chOff x="5457531" y="1258084"/>
            <a:chExt cx="4600869" cy="865207"/>
          </a:xfrm>
        </p:grpSpPr>
        <p:pic>
          <p:nvPicPr>
            <p:cNvPr id="8" name="Picture 7">
              <a:extLst>
                <a:ext uri="{FF2B5EF4-FFF2-40B4-BE49-F238E27FC236}">
                  <a16:creationId xmlns:a16="http://schemas.microsoft.com/office/drawing/2014/main" id="{AB91E7B9-2A56-F1CA-DF61-28EA945E6670}"/>
                </a:ext>
              </a:extLst>
            </p:cNvPr>
            <p:cNvPicPr>
              <a:picLocks noChangeAspect="1"/>
            </p:cNvPicPr>
            <p:nvPr/>
          </p:nvPicPr>
          <p:blipFill>
            <a:blip r:embed="rId2"/>
            <a:stretch>
              <a:fillRect/>
            </a:stretch>
          </p:blipFill>
          <p:spPr>
            <a:xfrm>
              <a:off x="5457531" y="1258084"/>
              <a:ext cx="4600869" cy="865207"/>
            </a:xfrm>
            <a:prstGeom prst="rect">
              <a:avLst/>
            </a:prstGeom>
          </p:spPr>
        </p:pic>
        <p:sp>
          <p:nvSpPr>
            <p:cNvPr id="11" name="Rectangle 10">
              <a:extLst>
                <a:ext uri="{FF2B5EF4-FFF2-40B4-BE49-F238E27FC236}">
                  <a16:creationId xmlns:a16="http://schemas.microsoft.com/office/drawing/2014/main" id="{48DD867C-128A-4FD7-CF4C-F1F25841655D}"/>
                </a:ext>
              </a:extLst>
            </p:cNvPr>
            <p:cNvSpPr/>
            <p:nvPr/>
          </p:nvSpPr>
          <p:spPr>
            <a:xfrm>
              <a:off x="7757965" y="1393021"/>
              <a:ext cx="835429" cy="6521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963DA32-220E-CED0-4831-BDC0E2D0B157}"/>
              </a:ext>
            </a:extLst>
          </p:cNvPr>
          <p:cNvGrpSpPr/>
          <p:nvPr/>
        </p:nvGrpSpPr>
        <p:grpSpPr>
          <a:xfrm>
            <a:off x="6114820" y="1511873"/>
            <a:ext cx="2615379" cy="2018767"/>
            <a:chOff x="6931744" y="1413327"/>
            <a:chExt cx="2615379" cy="2018767"/>
          </a:xfrm>
        </p:grpSpPr>
        <p:pic>
          <p:nvPicPr>
            <p:cNvPr id="10" name="Picture 9">
              <a:extLst>
                <a:ext uri="{FF2B5EF4-FFF2-40B4-BE49-F238E27FC236}">
                  <a16:creationId xmlns:a16="http://schemas.microsoft.com/office/drawing/2014/main" id="{143C1CE7-3482-D9F4-A94C-D550477EDB0B}"/>
                </a:ext>
              </a:extLst>
            </p:cNvPr>
            <p:cNvPicPr>
              <a:picLocks noChangeAspect="1"/>
            </p:cNvPicPr>
            <p:nvPr/>
          </p:nvPicPr>
          <p:blipFill>
            <a:blip r:embed="rId3"/>
            <a:stretch>
              <a:fillRect/>
            </a:stretch>
          </p:blipFill>
          <p:spPr>
            <a:xfrm>
              <a:off x="6931744" y="1416420"/>
              <a:ext cx="2615379" cy="2015674"/>
            </a:xfrm>
            <a:prstGeom prst="rect">
              <a:avLst/>
            </a:prstGeom>
          </p:spPr>
        </p:pic>
        <p:sp>
          <p:nvSpPr>
            <p:cNvPr id="12" name="Rectangle 11">
              <a:extLst>
                <a:ext uri="{FF2B5EF4-FFF2-40B4-BE49-F238E27FC236}">
                  <a16:creationId xmlns:a16="http://schemas.microsoft.com/office/drawing/2014/main" id="{B64D3A4F-52BF-ECC4-6C18-5FBA3C666D90}"/>
                </a:ext>
              </a:extLst>
            </p:cNvPr>
            <p:cNvSpPr/>
            <p:nvPr/>
          </p:nvSpPr>
          <p:spPr>
            <a:xfrm>
              <a:off x="6931744" y="1413327"/>
              <a:ext cx="2615379" cy="201567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16926D9E-8385-FFC7-C81F-ED06C73470A6}"/>
                </a:ext>
              </a:extLst>
            </p:cNvPr>
            <p:cNvCxnSpPr/>
            <p:nvPr/>
          </p:nvCxnSpPr>
          <p:spPr>
            <a:xfrm>
              <a:off x="7367641"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C86A4-96DF-D44C-538E-0C702210CE49}"/>
                </a:ext>
              </a:extLst>
            </p:cNvPr>
            <p:cNvCxnSpPr/>
            <p:nvPr/>
          </p:nvCxnSpPr>
          <p:spPr>
            <a:xfrm>
              <a:off x="7803538"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1BB8FDC-81BD-C9B0-B7CF-58CD9D533649}"/>
                </a:ext>
              </a:extLst>
            </p:cNvPr>
            <p:cNvCxnSpPr/>
            <p:nvPr/>
          </p:nvCxnSpPr>
          <p:spPr>
            <a:xfrm>
              <a:off x="8239435"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F808E0-6662-3A92-A287-DCFA6C0E1B29}"/>
                </a:ext>
              </a:extLst>
            </p:cNvPr>
            <p:cNvCxnSpPr/>
            <p:nvPr/>
          </p:nvCxnSpPr>
          <p:spPr>
            <a:xfrm>
              <a:off x="8675332"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CDCE8D3-0DD0-4FBA-DC57-135A333B9897}"/>
                </a:ext>
              </a:extLst>
            </p:cNvPr>
            <p:cNvCxnSpPr/>
            <p:nvPr/>
          </p:nvCxnSpPr>
          <p:spPr>
            <a:xfrm>
              <a:off x="9111228"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1488E2-7798-497F-D056-F4159C81A40D}"/>
                </a:ext>
              </a:extLst>
            </p:cNvPr>
            <p:cNvCxnSpPr/>
            <p:nvPr/>
          </p:nvCxnSpPr>
          <p:spPr>
            <a:xfrm>
              <a:off x="9547123"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F85F0BB-AF0F-90F0-A8F6-5482ECC13DFA}"/>
                </a:ext>
              </a:extLst>
            </p:cNvPr>
            <p:cNvCxnSpPr/>
            <p:nvPr/>
          </p:nvCxnSpPr>
          <p:spPr>
            <a:xfrm>
              <a:off x="6931744"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0ACEF8A5-DABC-E690-9FA2-628ADC201F69}"/>
              </a:ext>
            </a:extLst>
          </p:cNvPr>
          <p:cNvGrpSpPr/>
          <p:nvPr/>
        </p:nvGrpSpPr>
        <p:grpSpPr>
          <a:xfrm>
            <a:off x="6114820" y="3714298"/>
            <a:ext cx="2615379" cy="513796"/>
            <a:chOff x="1661654" y="4622041"/>
            <a:chExt cx="2615379" cy="513796"/>
          </a:xfrm>
        </p:grpSpPr>
        <p:grpSp>
          <p:nvGrpSpPr>
            <p:cNvPr id="22" name="Group 21">
              <a:extLst>
                <a:ext uri="{FF2B5EF4-FFF2-40B4-BE49-F238E27FC236}">
                  <a16:creationId xmlns:a16="http://schemas.microsoft.com/office/drawing/2014/main" id="{DC52C179-6763-C7BA-7AE1-827EDAB743B3}"/>
                </a:ext>
              </a:extLst>
            </p:cNvPr>
            <p:cNvGrpSpPr/>
            <p:nvPr/>
          </p:nvGrpSpPr>
          <p:grpSpPr>
            <a:xfrm>
              <a:off x="1661654" y="4622042"/>
              <a:ext cx="2615379" cy="513795"/>
              <a:chOff x="6931744" y="1413327"/>
              <a:chExt cx="2615379" cy="2015674"/>
            </a:xfrm>
          </p:grpSpPr>
          <p:sp>
            <p:nvSpPr>
              <p:cNvPr id="24" name="Rectangle 23">
                <a:extLst>
                  <a:ext uri="{FF2B5EF4-FFF2-40B4-BE49-F238E27FC236}">
                    <a16:creationId xmlns:a16="http://schemas.microsoft.com/office/drawing/2014/main" id="{A9BD1492-338A-5FC4-D310-9DCF6C54949D}"/>
                  </a:ext>
                </a:extLst>
              </p:cNvPr>
              <p:cNvSpPr/>
              <p:nvPr/>
            </p:nvSpPr>
            <p:spPr>
              <a:xfrm>
                <a:off x="6931744" y="1413327"/>
                <a:ext cx="2615379" cy="201567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3DE13E69-DBA5-E49F-6C70-2443045623CD}"/>
                  </a:ext>
                </a:extLst>
              </p:cNvPr>
              <p:cNvCxnSpPr/>
              <p:nvPr/>
            </p:nvCxnSpPr>
            <p:spPr>
              <a:xfrm>
                <a:off x="7367641"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B81CFE-FF97-F59C-0F45-6F012A6E00A7}"/>
                  </a:ext>
                </a:extLst>
              </p:cNvPr>
              <p:cNvCxnSpPr/>
              <p:nvPr/>
            </p:nvCxnSpPr>
            <p:spPr>
              <a:xfrm>
                <a:off x="7803538"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AB55E2-DCC8-D994-E263-481B7ADBF338}"/>
                  </a:ext>
                </a:extLst>
              </p:cNvPr>
              <p:cNvCxnSpPr/>
              <p:nvPr/>
            </p:nvCxnSpPr>
            <p:spPr>
              <a:xfrm>
                <a:off x="8239435"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B253710-4071-698A-D266-DB8C0AB7122C}"/>
                  </a:ext>
                </a:extLst>
              </p:cNvPr>
              <p:cNvCxnSpPr/>
              <p:nvPr/>
            </p:nvCxnSpPr>
            <p:spPr>
              <a:xfrm>
                <a:off x="8675332"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9C717AD-0DF0-9B71-7657-76483EF28C7A}"/>
                  </a:ext>
                </a:extLst>
              </p:cNvPr>
              <p:cNvCxnSpPr/>
              <p:nvPr/>
            </p:nvCxnSpPr>
            <p:spPr>
              <a:xfrm>
                <a:off x="9111228"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B8F5619-FCFD-36F9-762D-49E57BD1E788}"/>
                  </a:ext>
                </a:extLst>
              </p:cNvPr>
              <p:cNvCxnSpPr/>
              <p:nvPr/>
            </p:nvCxnSpPr>
            <p:spPr>
              <a:xfrm>
                <a:off x="9547123"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8C0EA83-B7F2-77FA-FF86-B3CAD771718B}"/>
                  </a:ext>
                </a:extLst>
              </p:cNvPr>
              <p:cNvCxnSpPr/>
              <p:nvPr/>
            </p:nvCxnSpPr>
            <p:spPr>
              <a:xfrm>
                <a:off x="6931744"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959BEC97-4151-8DDE-D9B2-800715277416}"/>
                </a:ext>
              </a:extLst>
            </p:cNvPr>
            <p:cNvSpPr txBox="1"/>
            <p:nvPr/>
          </p:nvSpPr>
          <p:spPr>
            <a:xfrm>
              <a:off x="1661654" y="4622041"/>
              <a:ext cx="435895" cy="369332"/>
            </a:xfrm>
            <a:prstGeom prst="rect">
              <a:avLst/>
            </a:prstGeom>
            <a:noFill/>
          </p:spPr>
          <p:txBody>
            <a:bodyPr wrap="square" rtlCol="0">
              <a:spAutoFit/>
            </a:bodyPr>
            <a:lstStyle/>
            <a:p>
              <a:pPr algn="ctr"/>
              <a:r>
                <a:rPr lang="en-US" dirty="0"/>
                <a:t>a</a:t>
              </a:r>
            </a:p>
          </p:txBody>
        </p:sp>
        <p:sp>
          <p:nvSpPr>
            <p:cNvPr id="33" name="TextBox 32">
              <a:extLst>
                <a:ext uri="{FF2B5EF4-FFF2-40B4-BE49-F238E27FC236}">
                  <a16:creationId xmlns:a16="http://schemas.microsoft.com/office/drawing/2014/main" id="{1B75544E-727A-C8F4-B333-43A59136E54E}"/>
                </a:ext>
              </a:extLst>
            </p:cNvPr>
            <p:cNvSpPr txBox="1"/>
            <p:nvPr/>
          </p:nvSpPr>
          <p:spPr>
            <a:xfrm>
              <a:off x="2097551" y="4622041"/>
              <a:ext cx="435895" cy="369332"/>
            </a:xfrm>
            <a:prstGeom prst="rect">
              <a:avLst/>
            </a:prstGeom>
            <a:noFill/>
          </p:spPr>
          <p:txBody>
            <a:bodyPr wrap="square" rtlCol="0">
              <a:spAutoFit/>
            </a:bodyPr>
            <a:lstStyle/>
            <a:p>
              <a:pPr algn="ctr"/>
              <a:r>
                <a:rPr lang="en-US" dirty="0"/>
                <a:t>a</a:t>
              </a:r>
            </a:p>
          </p:txBody>
        </p:sp>
        <p:sp>
          <p:nvSpPr>
            <p:cNvPr id="34" name="TextBox 33">
              <a:extLst>
                <a:ext uri="{FF2B5EF4-FFF2-40B4-BE49-F238E27FC236}">
                  <a16:creationId xmlns:a16="http://schemas.microsoft.com/office/drawing/2014/main" id="{39E707DF-2889-08C2-4133-BA872B93E4C9}"/>
                </a:ext>
              </a:extLst>
            </p:cNvPr>
            <p:cNvSpPr txBox="1"/>
            <p:nvPr/>
          </p:nvSpPr>
          <p:spPr>
            <a:xfrm>
              <a:off x="2533447" y="4622041"/>
              <a:ext cx="435895" cy="369332"/>
            </a:xfrm>
            <a:prstGeom prst="rect">
              <a:avLst/>
            </a:prstGeom>
            <a:noFill/>
          </p:spPr>
          <p:txBody>
            <a:bodyPr wrap="square" rtlCol="0">
              <a:spAutoFit/>
            </a:bodyPr>
            <a:lstStyle/>
            <a:p>
              <a:pPr algn="ctr"/>
              <a:r>
                <a:rPr lang="en-US" dirty="0"/>
                <a:t>‘ ‘</a:t>
              </a:r>
            </a:p>
          </p:txBody>
        </p:sp>
        <p:sp>
          <p:nvSpPr>
            <p:cNvPr id="35" name="TextBox 34">
              <a:extLst>
                <a:ext uri="{FF2B5EF4-FFF2-40B4-BE49-F238E27FC236}">
                  <a16:creationId xmlns:a16="http://schemas.microsoft.com/office/drawing/2014/main" id="{083EB325-E961-0479-1E56-3E7A210D5D0F}"/>
                </a:ext>
              </a:extLst>
            </p:cNvPr>
            <p:cNvSpPr txBox="1"/>
            <p:nvPr/>
          </p:nvSpPr>
          <p:spPr>
            <a:xfrm>
              <a:off x="2969344" y="4622041"/>
              <a:ext cx="435895" cy="369332"/>
            </a:xfrm>
            <a:prstGeom prst="rect">
              <a:avLst/>
            </a:prstGeom>
            <a:noFill/>
          </p:spPr>
          <p:txBody>
            <a:bodyPr wrap="square" rtlCol="0">
              <a:spAutoFit/>
            </a:bodyPr>
            <a:lstStyle/>
            <a:p>
              <a:pPr algn="ctr"/>
              <a:r>
                <a:rPr lang="en-US" dirty="0"/>
                <a:t>T</a:t>
              </a:r>
            </a:p>
          </p:txBody>
        </p:sp>
        <p:sp>
          <p:nvSpPr>
            <p:cNvPr id="36" name="TextBox 35">
              <a:extLst>
                <a:ext uri="{FF2B5EF4-FFF2-40B4-BE49-F238E27FC236}">
                  <a16:creationId xmlns:a16="http://schemas.microsoft.com/office/drawing/2014/main" id="{5DBD8D64-0B40-2490-DFC8-41BE7546EC20}"/>
                </a:ext>
              </a:extLst>
            </p:cNvPr>
            <p:cNvSpPr txBox="1"/>
            <p:nvPr/>
          </p:nvSpPr>
          <p:spPr>
            <a:xfrm>
              <a:off x="3405236" y="4622041"/>
              <a:ext cx="435895" cy="369332"/>
            </a:xfrm>
            <a:prstGeom prst="rect">
              <a:avLst/>
            </a:prstGeom>
            <a:noFill/>
          </p:spPr>
          <p:txBody>
            <a:bodyPr wrap="square" rtlCol="0">
              <a:spAutoFit/>
            </a:bodyPr>
            <a:lstStyle/>
            <a:p>
              <a:pPr algn="ctr"/>
              <a:r>
                <a:rPr lang="en-US" dirty="0"/>
                <a:t>T</a:t>
              </a:r>
            </a:p>
          </p:txBody>
        </p:sp>
        <p:sp>
          <p:nvSpPr>
            <p:cNvPr id="37" name="TextBox 36">
              <a:extLst>
                <a:ext uri="{FF2B5EF4-FFF2-40B4-BE49-F238E27FC236}">
                  <a16:creationId xmlns:a16="http://schemas.microsoft.com/office/drawing/2014/main" id="{FAC4129B-CC1F-3E8F-DE84-AB1407C0FCA9}"/>
                </a:ext>
              </a:extLst>
            </p:cNvPr>
            <p:cNvSpPr txBox="1"/>
            <p:nvPr/>
          </p:nvSpPr>
          <p:spPr>
            <a:xfrm>
              <a:off x="3841138" y="4622041"/>
              <a:ext cx="435895" cy="369332"/>
            </a:xfrm>
            <a:prstGeom prst="rect">
              <a:avLst/>
            </a:prstGeom>
            <a:noFill/>
          </p:spPr>
          <p:txBody>
            <a:bodyPr wrap="square" rtlCol="0">
              <a:spAutoFit/>
            </a:bodyPr>
            <a:lstStyle/>
            <a:p>
              <a:pPr algn="ctr"/>
              <a:r>
                <a:rPr lang="en-US" dirty="0"/>
                <a:t>T</a:t>
              </a:r>
            </a:p>
          </p:txBody>
        </p:sp>
      </p:grpSp>
      <p:cxnSp>
        <p:nvCxnSpPr>
          <p:cNvPr id="39" name="Straight Arrow Connector 38">
            <a:extLst>
              <a:ext uri="{FF2B5EF4-FFF2-40B4-BE49-F238E27FC236}">
                <a16:creationId xmlns:a16="http://schemas.microsoft.com/office/drawing/2014/main" id="{DF8610F1-7ADD-B5DA-711A-B541E815599D}"/>
              </a:ext>
            </a:extLst>
          </p:cNvPr>
          <p:cNvCxnSpPr>
            <a:cxnSpLocks/>
          </p:cNvCxnSpPr>
          <p:nvPr/>
        </p:nvCxnSpPr>
        <p:spPr>
          <a:xfrm>
            <a:off x="3340423" y="1976284"/>
            <a:ext cx="2455482" cy="5434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18E5C5D-E681-D311-0247-BD096D80FF7B}"/>
              </a:ext>
            </a:extLst>
          </p:cNvPr>
          <p:cNvSpPr txBox="1"/>
          <p:nvPr/>
        </p:nvSpPr>
        <p:spPr>
          <a:xfrm>
            <a:off x="1491274" y="4630417"/>
            <a:ext cx="1878361" cy="369332"/>
          </a:xfrm>
          <a:prstGeom prst="rect">
            <a:avLst/>
          </a:prstGeom>
          <a:noFill/>
        </p:spPr>
        <p:txBody>
          <a:bodyPr wrap="square" rtlCol="0">
            <a:spAutoFit/>
          </a:bodyPr>
          <a:lstStyle/>
          <a:p>
            <a:r>
              <a:rPr lang="en-US" dirty="0"/>
              <a:t>output = ‘a  T’</a:t>
            </a:r>
          </a:p>
        </p:txBody>
      </p:sp>
      <p:cxnSp>
        <p:nvCxnSpPr>
          <p:cNvPr id="44" name="Straight Arrow Connector 43">
            <a:extLst>
              <a:ext uri="{FF2B5EF4-FFF2-40B4-BE49-F238E27FC236}">
                <a16:creationId xmlns:a16="http://schemas.microsoft.com/office/drawing/2014/main" id="{369E3988-A8C2-5F0A-8E2F-C4033717D404}"/>
              </a:ext>
            </a:extLst>
          </p:cNvPr>
          <p:cNvCxnSpPr>
            <a:cxnSpLocks/>
          </p:cNvCxnSpPr>
          <p:nvPr/>
        </p:nvCxnSpPr>
        <p:spPr>
          <a:xfrm flipH="1">
            <a:off x="3009970" y="3971196"/>
            <a:ext cx="3004386" cy="7089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6E6838E-2E91-7BF4-BF26-65714B0283B9}"/>
              </a:ext>
            </a:extLst>
          </p:cNvPr>
          <p:cNvSpPr txBox="1"/>
          <p:nvPr/>
        </p:nvSpPr>
        <p:spPr>
          <a:xfrm rot="20862936">
            <a:off x="3369811" y="3816628"/>
            <a:ext cx="3416710" cy="369332"/>
          </a:xfrm>
          <a:prstGeom prst="rect">
            <a:avLst/>
          </a:prstGeom>
          <a:noFill/>
        </p:spPr>
        <p:txBody>
          <a:bodyPr wrap="square" rtlCol="0">
            <a:spAutoFit/>
          </a:bodyPr>
          <a:lstStyle/>
          <a:p>
            <a:r>
              <a:rPr lang="en-US" dirty="0"/>
              <a:t>remove duplicates</a:t>
            </a:r>
          </a:p>
        </p:txBody>
      </p:sp>
      <p:grpSp>
        <p:nvGrpSpPr>
          <p:cNvPr id="55" name="Group 54">
            <a:extLst>
              <a:ext uri="{FF2B5EF4-FFF2-40B4-BE49-F238E27FC236}">
                <a16:creationId xmlns:a16="http://schemas.microsoft.com/office/drawing/2014/main" id="{02FEF47C-D197-56F7-8AF4-A8F5A53AE9F1}"/>
              </a:ext>
            </a:extLst>
          </p:cNvPr>
          <p:cNvGrpSpPr/>
          <p:nvPr/>
        </p:nvGrpSpPr>
        <p:grpSpPr>
          <a:xfrm>
            <a:off x="5577960" y="4417396"/>
            <a:ext cx="3152239" cy="311472"/>
            <a:chOff x="1124794" y="4622041"/>
            <a:chExt cx="3152239" cy="513796"/>
          </a:xfrm>
        </p:grpSpPr>
        <p:grpSp>
          <p:nvGrpSpPr>
            <p:cNvPr id="56" name="Group 55">
              <a:extLst>
                <a:ext uri="{FF2B5EF4-FFF2-40B4-BE49-F238E27FC236}">
                  <a16:creationId xmlns:a16="http://schemas.microsoft.com/office/drawing/2014/main" id="{192A0936-55BF-2259-6EDD-74D81950FEA1}"/>
                </a:ext>
              </a:extLst>
            </p:cNvPr>
            <p:cNvGrpSpPr/>
            <p:nvPr/>
          </p:nvGrpSpPr>
          <p:grpSpPr>
            <a:xfrm>
              <a:off x="1661654" y="4622042"/>
              <a:ext cx="2615379" cy="513795"/>
              <a:chOff x="6931744" y="1413327"/>
              <a:chExt cx="2615379" cy="2015674"/>
            </a:xfrm>
          </p:grpSpPr>
          <p:sp>
            <p:nvSpPr>
              <p:cNvPr id="63" name="Rectangle 62">
                <a:extLst>
                  <a:ext uri="{FF2B5EF4-FFF2-40B4-BE49-F238E27FC236}">
                    <a16:creationId xmlns:a16="http://schemas.microsoft.com/office/drawing/2014/main" id="{648510FC-B73B-B009-7E02-A10D37EEECE0}"/>
                  </a:ext>
                </a:extLst>
              </p:cNvPr>
              <p:cNvSpPr/>
              <p:nvPr/>
            </p:nvSpPr>
            <p:spPr>
              <a:xfrm>
                <a:off x="6931744" y="1413327"/>
                <a:ext cx="2615379" cy="201567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68A8FFBE-4812-40D2-4FD3-DBC65ACF95D4}"/>
                  </a:ext>
                </a:extLst>
              </p:cNvPr>
              <p:cNvCxnSpPr/>
              <p:nvPr/>
            </p:nvCxnSpPr>
            <p:spPr>
              <a:xfrm>
                <a:off x="7367641"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5EB7281-E653-48A0-5CA5-10A607030D54}"/>
                  </a:ext>
                </a:extLst>
              </p:cNvPr>
              <p:cNvCxnSpPr/>
              <p:nvPr/>
            </p:nvCxnSpPr>
            <p:spPr>
              <a:xfrm>
                <a:off x="7803538"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35DF084-25FD-647D-862F-D3A01EB7C12E}"/>
                  </a:ext>
                </a:extLst>
              </p:cNvPr>
              <p:cNvCxnSpPr/>
              <p:nvPr/>
            </p:nvCxnSpPr>
            <p:spPr>
              <a:xfrm>
                <a:off x="8239435"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DF82429-33B5-D20A-5365-8EE27F3FE815}"/>
                  </a:ext>
                </a:extLst>
              </p:cNvPr>
              <p:cNvCxnSpPr/>
              <p:nvPr/>
            </p:nvCxnSpPr>
            <p:spPr>
              <a:xfrm>
                <a:off x="8675332"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312BA0B-8247-315A-B698-011AF6CA319F}"/>
                  </a:ext>
                </a:extLst>
              </p:cNvPr>
              <p:cNvCxnSpPr/>
              <p:nvPr/>
            </p:nvCxnSpPr>
            <p:spPr>
              <a:xfrm>
                <a:off x="9111228"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4337AB3-A206-849C-24CF-CD9E2AFAE406}"/>
                  </a:ext>
                </a:extLst>
              </p:cNvPr>
              <p:cNvCxnSpPr/>
              <p:nvPr/>
            </p:nvCxnSpPr>
            <p:spPr>
              <a:xfrm>
                <a:off x="9547123"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6C6BA1A-39CA-21A8-DA9C-EB334604CB81}"/>
                  </a:ext>
                </a:extLst>
              </p:cNvPr>
              <p:cNvCxnSpPr/>
              <p:nvPr/>
            </p:nvCxnSpPr>
            <p:spPr>
              <a:xfrm>
                <a:off x="6931744"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9CE942F6-F01A-6B2D-4712-9CF981B5C489}"/>
                </a:ext>
              </a:extLst>
            </p:cNvPr>
            <p:cNvSpPr txBox="1"/>
            <p:nvPr/>
          </p:nvSpPr>
          <p:spPr>
            <a:xfrm>
              <a:off x="1661654" y="4622041"/>
              <a:ext cx="435895" cy="456930"/>
            </a:xfrm>
            <a:prstGeom prst="rect">
              <a:avLst/>
            </a:prstGeom>
            <a:noFill/>
          </p:spPr>
          <p:txBody>
            <a:bodyPr wrap="square" rtlCol="0">
              <a:spAutoFit/>
            </a:bodyPr>
            <a:lstStyle/>
            <a:p>
              <a:pPr algn="ctr"/>
              <a:r>
                <a:rPr lang="en-US" sz="1200" dirty="0"/>
                <a:t>0.0</a:t>
              </a:r>
            </a:p>
          </p:txBody>
        </p:sp>
        <p:sp>
          <p:nvSpPr>
            <p:cNvPr id="58" name="TextBox 57">
              <a:extLst>
                <a:ext uri="{FF2B5EF4-FFF2-40B4-BE49-F238E27FC236}">
                  <a16:creationId xmlns:a16="http://schemas.microsoft.com/office/drawing/2014/main" id="{D6EDFCA1-897F-05E9-02AE-B878BEE41EE4}"/>
                </a:ext>
              </a:extLst>
            </p:cNvPr>
            <p:cNvSpPr txBox="1"/>
            <p:nvPr/>
          </p:nvSpPr>
          <p:spPr>
            <a:xfrm>
              <a:off x="2097551" y="4622041"/>
              <a:ext cx="435895" cy="456930"/>
            </a:xfrm>
            <a:prstGeom prst="rect">
              <a:avLst/>
            </a:prstGeom>
            <a:noFill/>
          </p:spPr>
          <p:txBody>
            <a:bodyPr wrap="square" rtlCol="0">
              <a:spAutoFit/>
            </a:bodyPr>
            <a:lstStyle/>
            <a:p>
              <a:pPr algn="ctr"/>
              <a:r>
                <a:rPr lang="en-US" sz="1200" dirty="0"/>
                <a:t>0.0</a:t>
              </a:r>
            </a:p>
          </p:txBody>
        </p:sp>
        <p:sp>
          <p:nvSpPr>
            <p:cNvPr id="59" name="TextBox 58">
              <a:extLst>
                <a:ext uri="{FF2B5EF4-FFF2-40B4-BE49-F238E27FC236}">
                  <a16:creationId xmlns:a16="http://schemas.microsoft.com/office/drawing/2014/main" id="{6099A844-C09B-3429-0496-66FC8E2E2D23}"/>
                </a:ext>
              </a:extLst>
            </p:cNvPr>
            <p:cNvSpPr txBox="1"/>
            <p:nvPr/>
          </p:nvSpPr>
          <p:spPr>
            <a:xfrm>
              <a:off x="2533447" y="4622041"/>
              <a:ext cx="435895" cy="456930"/>
            </a:xfrm>
            <a:prstGeom prst="rect">
              <a:avLst/>
            </a:prstGeom>
            <a:solidFill>
              <a:schemeClr val="accent6">
                <a:lumMod val="60000"/>
                <a:lumOff val="40000"/>
              </a:schemeClr>
            </a:solidFill>
          </p:spPr>
          <p:txBody>
            <a:bodyPr wrap="square" rtlCol="0">
              <a:spAutoFit/>
            </a:bodyPr>
            <a:lstStyle/>
            <a:p>
              <a:pPr algn="ctr"/>
              <a:r>
                <a:rPr lang="en-US" sz="1200" dirty="0"/>
                <a:t>1.0</a:t>
              </a:r>
            </a:p>
          </p:txBody>
        </p:sp>
        <p:sp>
          <p:nvSpPr>
            <p:cNvPr id="60" name="TextBox 59">
              <a:extLst>
                <a:ext uri="{FF2B5EF4-FFF2-40B4-BE49-F238E27FC236}">
                  <a16:creationId xmlns:a16="http://schemas.microsoft.com/office/drawing/2014/main" id="{58ABE433-74D0-98C8-FE46-E2269C587DBF}"/>
                </a:ext>
              </a:extLst>
            </p:cNvPr>
            <p:cNvSpPr txBox="1"/>
            <p:nvPr/>
          </p:nvSpPr>
          <p:spPr>
            <a:xfrm>
              <a:off x="2969344" y="4622041"/>
              <a:ext cx="435895" cy="456930"/>
            </a:xfrm>
            <a:prstGeom prst="rect">
              <a:avLst/>
            </a:prstGeom>
            <a:noFill/>
          </p:spPr>
          <p:txBody>
            <a:bodyPr wrap="square" rtlCol="0">
              <a:spAutoFit/>
            </a:bodyPr>
            <a:lstStyle/>
            <a:p>
              <a:pPr algn="ctr"/>
              <a:r>
                <a:rPr lang="en-US" sz="1200" dirty="0"/>
                <a:t>0.0</a:t>
              </a:r>
            </a:p>
          </p:txBody>
        </p:sp>
        <p:sp>
          <p:nvSpPr>
            <p:cNvPr id="61" name="TextBox 60">
              <a:extLst>
                <a:ext uri="{FF2B5EF4-FFF2-40B4-BE49-F238E27FC236}">
                  <a16:creationId xmlns:a16="http://schemas.microsoft.com/office/drawing/2014/main" id="{E7A737C5-537D-B4C5-EC71-E7D3F920F5A1}"/>
                </a:ext>
              </a:extLst>
            </p:cNvPr>
            <p:cNvSpPr txBox="1"/>
            <p:nvPr/>
          </p:nvSpPr>
          <p:spPr>
            <a:xfrm>
              <a:off x="3405236" y="4622041"/>
              <a:ext cx="435895" cy="456930"/>
            </a:xfrm>
            <a:prstGeom prst="rect">
              <a:avLst/>
            </a:prstGeom>
            <a:noFill/>
          </p:spPr>
          <p:txBody>
            <a:bodyPr wrap="square" rtlCol="0">
              <a:spAutoFit/>
            </a:bodyPr>
            <a:lstStyle/>
            <a:p>
              <a:pPr algn="ctr"/>
              <a:r>
                <a:rPr lang="en-US" sz="1200" dirty="0"/>
                <a:t>0.0</a:t>
              </a:r>
            </a:p>
          </p:txBody>
        </p:sp>
        <p:sp>
          <p:nvSpPr>
            <p:cNvPr id="62" name="TextBox 61">
              <a:extLst>
                <a:ext uri="{FF2B5EF4-FFF2-40B4-BE49-F238E27FC236}">
                  <a16:creationId xmlns:a16="http://schemas.microsoft.com/office/drawing/2014/main" id="{CF91DE98-5B0D-ABB7-58C1-3AF773D06135}"/>
                </a:ext>
              </a:extLst>
            </p:cNvPr>
            <p:cNvSpPr txBox="1"/>
            <p:nvPr/>
          </p:nvSpPr>
          <p:spPr>
            <a:xfrm>
              <a:off x="3841138" y="4622041"/>
              <a:ext cx="435895" cy="456930"/>
            </a:xfrm>
            <a:prstGeom prst="rect">
              <a:avLst/>
            </a:prstGeom>
            <a:noFill/>
          </p:spPr>
          <p:txBody>
            <a:bodyPr wrap="square" rtlCol="0">
              <a:spAutoFit/>
            </a:bodyPr>
            <a:lstStyle/>
            <a:p>
              <a:pPr algn="ctr"/>
              <a:r>
                <a:rPr lang="en-US" sz="1200" dirty="0"/>
                <a:t>0.0</a:t>
              </a:r>
            </a:p>
          </p:txBody>
        </p:sp>
        <p:sp>
          <p:nvSpPr>
            <p:cNvPr id="202" name="TextBox 201">
              <a:extLst>
                <a:ext uri="{FF2B5EF4-FFF2-40B4-BE49-F238E27FC236}">
                  <a16:creationId xmlns:a16="http://schemas.microsoft.com/office/drawing/2014/main" id="{D4AC432A-F596-AD04-E62C-977187662BAE}"/>
                </a:ext>
              </a:extLst>
            </p:cNvPr>
            <p:cNvSpPr txBox="1"/>
            <p:nvPr/>
          </p:nvSpPr>
          <p:spPr>
            <a:xfrm>
              <a:off x="1124794" y="4622041"/>
              <a:ext cx="435895" cy="456930"/>
            </a:xfrm>
            <a:prstGeom prst="rect">
              <a:avLst/>
            </a:prstGeom>
            <a:noFill/>
          </p:spPr>
          <p:txBody>
            <a:bodyPr wrap="square" rtlCol="0">
              <a:spAutoFit/>
            </a:bodyPr>
            <a:lstStyle/>
            <a:p>
              <a:pPr algn="ctr"/>
              <a:r>
                <a:rPr lang="en-US" sz="1200" dirty="0"/>
                <a:t>‘ ‘</a:t>
              </a:r>
            </a:p>
          </p:txBody>
        </p:sp>
      </p:grpSp>
      <p:grpSp>
        <p:nvGrpSpPr>
          <p:cNvPr id="120" name="Group 119">
            <a:extLst>
              <a:ext uri="{FF2B5EF4-FFF2-40B4-BE49-F238E27FC236}">
                <a16:creationId xmlns:a16="http://schemas.microsoft.com/office/drawing/2014/main" id="{E26926F7-07B7-CF3C-DAE1-5E122A21AD01}"/>
              </a:ext>
            </a:extLst>
          </p:cNvPr>
          <p:cNvGrpSpPr/>
          <p:nvPr/>
        </p:nvGrpSpPr>
        <p:grpSpPr>
          <a:xfrm>
            <a:off x="5577960" y="4728868"/>
            <a:ext cx="3152239" cy="311472"/>
            <a:chOff x="1124794" y="4622041"/>
            <a:chExt cx="3152239" cy="513796"/>
          </a:xfrm>
        </p:grpSpPr>
        <p:grpSp>
          <p:nvGrpSpPr>
            <p:cNvPr id="121" name="Group 120">
              <a:extLst>
                <a:ext uri="{FF2B5EF4-FFF2-40B4-BE49-F238E27FC236}">
                  <a16:creationId xmlns:a16="http://schemas.microsoft.com/office/drawing/2014/main" id="{3276EE99-8642-AC16-B7E6-3366F1E37AF1}"/>
                </a:ext>
              </a:extLst>
            </p:cNvPr>
            <p:cNvGrpSpPr/>
            <p:nvPr/>
          </p:nvGrpSpPr>
          <p:grpSpPr>
            <a:xfrm>
              <a:off x="1661654" y="4622042"/>
              <a:ext cx="2615379" cy="513795"/>
              <a:chOff x="6931744" y="1413327"/>
              <a:chExt cx="2615379" cy="2015674"/>
            </a:xfrm>
          </p:grpSpPr>
          <p:sp>
            <p:nvSpPr>
              <p:cNvPr id="128" name="Rectangle 127">
                <a:extLst>
                  <a:ext uri="{FF2B5EF4-FFF2-40B4-BE49-F238E27FC236}">
                    <a16:creationId xmlns:a16="http://schemas.microsoft.com/office/drawing/2014/main" id="{BEC78430-4583-BC47-BE93-41D30CB673C0}"/>
                  </a:ext>
                </a:extLst>
              </p:cNvPr>
              <p:cNvSpPr/>
              <p:nvPr/>
            </p:nvSpPr>
            <p:spPr>
              <a:xfrm>
                <a:off x="6931744" y="1413327"/>
                <a:ext cx="2615379" cy="201567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a:extLst>
                  <a:ext uri="{FF2B5EF4-FFF2-40B4-BE49-F238E27FC236}">
                    <a16:creationId xmlns:a16="http://schemas.microsoft.com/office/drawing/2014/main" id="{76695BF6-55A0-75B3-F4EF-51585CAF73B2}"/>
                  </a:ext>
                </a:extLst>
              </p:cNvPr>
              <p:cNvCxnSpPr/>
              <p:nvPr/>
            </p:nvCxnSpPr>
            <p:spPr>
              <a:xfrm>
                <a:off x="7367641"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7DEB15C2-BDDB-7765-1953-30AD2A377F4C}"/>
                  </a:ext>
                </a:extLst>
              </p:cNvPr>
              <p:cNvCxnSpPr/>
              <p:nvPr/>
            </p:nvCxnSpPr>
            <p:spPr>
              <a:xfrm>
                <a:off x="7803538"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A99130D-D80C-E3B7-32CC-C7F3B66F88B5}"/>
                  </a:ext>
                </a:extLst>
              </p:cNvPr>
              <p:cNvCxnSpPr/>
              <p:nvPr/>
            </p:nvCxnSpPr>
            <p:spPr>
              <a:xfrm>
                <a:off x="8239435"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5C170D5-ACF2-CE36-3482-52659775A96A}"/>
                  </a:ext>
                </a:extLst>
              </p:cNvPr>
              <p:cNvCxnSpPr/>
              <p:nvPr/>
            </p:nvCxnSpPr>
            <p:spPr>
              <a:xfrm>
                <a:off x="8675332"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D3B79A7-4CE4-0120-03FC-99B2AFF47443}"/>
                  </a:ext>
                </a:extLst>
              </p:cNvPr>
              <p:cNvCxnSpPr/>
              <p:nvPr/>
            </p:nvCxnSpPr>
            <p:spPr>
              <a:xfrm>
                <a:off x="9111228"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486F948-2B9C-6C45-DCA5-776015359D68}"/>
                  </a:ext>
                </a:extLst>
              </p:cNvPr>
              <p:cNvCxnSpPr/>
              <p:nvPr/>
            </p:nvCxnSpPr>
            <p:spPr>
              <a:xfrm>
                <a:off x="9547123"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BEB6D75-15EA-26C9-196A-9AD342344301}"/>
                  </a:ext>
                </a:extLst>
              </p:cNvPr>
              <p:cNvCxnSpPr/>
              <p:nvPr/>
            </p:nvCxnSpPr>
            <p:spPr>
              <a:xfrm>
                <a:off x="6931744"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2" name="TextBox 121">
              <a:extLst>
                <a:ext uri="{FF2B5EF4-FFF2-40B4-BE49-F238E27FC236}">
                  <a16:creationId xmlns:a16="http://schemas.microsoft.com/office/drawing/2014/main" id="{7003780F-CFDD-992A-F2F0-6D3979EF52F8}"/>
                </a:ext>
              </a:extLst>
            </p:cNvPr>
            <p:cNvSpPr txBox="1"/>
            <p:nvPr/>
          </p:nvSpPr>
          <p:spPr>
            <a:xfrm>
              <a:off x="1661654" y="4622041"/>
              <a:ext cx="435895" cy="456930"/>
            </a:xfrm>
            <a:prstGeom prst="rect">
              <a:avLst/>
            </a:prstGeom>
            <a:solidFill>
              <a:schemeClr val="accent6">
                <a:lumMod val="60000"/>
                <a:lumOff val="40000"/>
              </a:schemeClr>
            </a:solidFill>
          </p:spPr>
          <p:txBody>
            <a:bodyPr wrap="square" rtlCol="0">
              <a:spAutoFit/>
            </a:bodyPr>
            <a:lstStyle/>
            <a:p>
              <a:pPr algn="ctr"/>
              <a:r>
                <a:rPr lang="en-US" sz="1200" dirty="0"/>
                <a:t>0.7</a:t>
              </a:r>
            </a:p>
          </p:txBody>
        </p:sp>
        <p:sp>
          <p:nvSpPr>
            <p:cNvPr id="123" name="TextBox 122">
              <a:extLst>
                <a:ext uri="{FF2B5EF4-FFF2-40B4-BE49-F238E27FC236}">
                  <a16:creationId xmlns:a16="http://schemas.microsoft.com/office/drawing/2014/main" id="{ED936221-AB1E-4022-473C-954827073F0F}"/>
                </a:ext>
              </a:extLst>
            </p:cNvPr>
            <p:cNvSpPr txBox="1"/>
            <p:nvPr/>
          </p:nvSpPr>
          <p:spPr>
            <a:xfrm>
              <a:off x="2097551" y="4622041"/>
              <a:ext cx="435895" cy="456930"/>
            </a:xfrm>
            <a:prstGeom prst="rect">
              <a:avLst/>
            </a:prstGeom>
            <a:solidFill>
              <a:schemeClr val="accent6">
                <a:lumMod val="60000"/>
                <a:lumOff val="40000"/>
              </a:schemeClr>
            </a:solidFill>
          </p:spPr>
          <p:txBody>
            <a:bodyPr wrap="square" rtlCol="0">
              <a:spAutoFit/>
            </a:bodyPr>
            <a:lstStyle/>
            <a:p>
              <a:pPr algn="ctr"/>
              <a:r>
                <a:rPr lang="en-US" sz="1200" dirty="0"/>
                <a:t>0.8</a:t>
              </a:r>
            </a:p>
          </p:txBody>
        </p:sp>
        <p:sp>
          <p:nvSpPr>
            <p:cNvPr id="124" name="TextBox 123">
              <a:extLst>
                <a:ext uri="{FF2B5EF4-FFF2-40B4-BE49-F238E27FC236}">
                  <a16:creationId xmlns:a16="http://schemas.microsoft.com/office/drawing/2014/main" id="{DFA731EE-FE4F-6A02-092C-5474091E3136}"/>
                </a:ext>
              </a:extLst>
            </p:cNvPr>
            <p:cNvSpPr txBox="1"/>
            <p:nvPr/>
          </p:nvSpPr>
          <p:spPr>
            <a:xfrm>
              <a:off x="2533447" y="4622041"/>
              <a:ext cx="435895" cy="456930"/>
            </a:xfrm>
            <a:prstGeom prst="rect">
              <a:avLst/>
            </a:prstGeom>
            <a:noFill/>
          </p:spPr>
          <p:txBody>
            <a:bodyPr wrap="square" rtlCol="0">
              <a:spAutoFit/>
            </a:bodyPr>
            <a:lstStyle/>
            <a:p>
              <a:pPr algn="ctr"/>
              <a:r>
                <a:rPr lang="en-US" sz="1200" dirty="0"/>
                <a:t>0.0</a:t>
              </a:r>
            </a:p>
          </p:txBody>
        </p:sp>
        <p:sp>
          <p:nvSpPr>
            <p:cNvPr id="125" name="TextBox 124">
              <a:extLst>
                <a:ext uri="{FF2B5EF4-FFF2-40B4-BE49-F238E27FC236}">
                  <a16:creationId xmlns:a16="http://schemas.microsoft.com/office/drawing/2014/main" id="{DC7CF18F-2653-981B-EF62-A70455829D0F}"/>
                </a:ext>
              </a:extLst>
            </p:cNvPr>
            <p:cNvSpPr txBox="1"/>
            <p:nvPr/>
          </p:nvSpPr>
          <p:spPr>
            <a:xfrm>
              <a:off x="2969344" y="4622041"/>
              <a:ext cx="435895" cy="456930"/>
            </a:xfrm>
            <a:prstGeom prst="rect">
              <a:avLst/>
            </a:prstGeom>
            <a:noFill/>
          </p:spPr>
          <p:txBody>
            <a:bodyPr wrap="square" rtlCol="0">
              <a:spAutoFit/>
            </a:bodyPr>
            <a:lstStyle/>
            <a:p>
              <a:pPr algn="ctr"/>
              <a:r>
                <a:rPr lang="en-US" sz="1200" dirty="0"/>
                <a:t>0.0</a:t>
              </a:r>
            </a:p>
          </p:txBody>
        </p:sp>
        <p:sp>
          <p:nvSpPr>
            <p:cNvPr id="126" name="TextBox 125">
              <a:extLst>
                <a:ext uri="{FF2B5EF4-FFF2-40B4-BE49-F238E27FC236}">
                  <a16:creationId xmlns:a16="http://schemas.microsoft.com/office/drawing/2014/main" id="{F20A1626-D500-2256-5BA6-C0B9655A3EBE}"/>
                </a:ext>
              </a:extLst>
            </p:cNvPr>
            <p:cNvSpPr txBox="1"/>
            <p:nvPr/>
          </p:nvSpPr>
          <p:spPr>
            <a:xfrm>
              <a:off x="3405236" y="4622041"/>
              <a:ext cx="435895" cy="456930"/>
            </a:xfrm>
            <a:prstGeom prst="rect">
              <a:avLst/>
            </a:prstGeom>
            <a:noFill/>
          </p:spPr>
          <p:txBody>
            <a:bodyPr wrap="square" rtlCol="0">
              <a:spAutoFit/>
            </a:bodyPr>
            <a:lstStyle/>
            <a:p>
              <a:pPr algn="ctr"/>
              <a:r>
                <a:rPr lang="en-US" sz="1200" dirty="0"/>
                <a:t>0.0</a:t>
              </a:r>
            </a:p>
          </p:txBody>
        </p:sp>
        <p:sp>
          <p:nvSpPr>
            <p:cNvPr id="127" name="TextBox 126">
              <a:extLst>
                <a:ext uri="{FF2B5EF4-FFF2-40B4-BE49-F238E27FC236}">
                  <a16:creationId xmlns:a16="http://schemas.microsoft.com/office/drawing/2014/main" id="{1771537D-6928-1BD3-D158-5D912DB1A00C}"/>
                </a:ext>
              </a:extLst>
            </p:cNvPr>
            <p:cNvSpPr txBox="1"/>
            <p:nvPr/>
          </p:nvSpPr>
          <p:spPr>
            <a:xfrm>
              <a:off x="3841138" y="4622041"/>
              <a:ext cx="435895" cy="456930"/>
            </a:xfrm>
            <a:prstGeom prst="rect">
              <a:avLst/>
            </a:prstGeom>
            <a:noFill/>
          </p:spPr>
          <p:txBody>
            <a:bodyPr wrap="square" rtlCol="0">
              <a:spAutoFit/>
            </a:bodyPr>
            <a:lstStyle/>
            <a:p>
              <a:pPr algn="ctr"/>
              <a:r>
                <a:rPr lang="en-US" sz="1200" dirty="0"/>
                <a:t>0.0</a:t>
              </a:r>
            </a:p>
          </p:txBody>
        </p:sp>
        <p:sp>
          <p:nvSpPr>
            <p:cNvPr id="201" name="TextBox 200">
              <a:extLst>
                <a:ext uri="{FF2B5EF4-FFF2-40B4-BE49-F238E27FC236}">
                  <a16:creationId xmlns:a16="http://schemas.microsoft.com/office/drawing/2014/main" id="{9B63E70E-0780-D527-59DC-BBE424D1534D}"/>
                </a:ext>
              </a:extLst>
            </p:cNvPr>
            <p:cNvSpPr txBox="1"/>
            <p:nvPr/>
          </p:nvSpPr>
          <p:spPr>
            <a:xfrm>
              <a:off x="1124794" y="4622041"/>
              <a:ext cx="435895" cy="456930"/>
            </a:xfrm>
            <a:prstGeom prst="rect">
              <a:avLst/>
            </a:prstGeom>
            <a:noFill/>
          </p:spPr>
          <p:txBody>
            <a:bodyPr wrap="square" rtlCol="0">
              <a:spAutoFit/>
            </a:bodyPr>
            <a:lstStyle/>
            <a:p>
              <a:pPr algn="ctr"/>
              <a:r>
                <a:rPr lang="en-US" sz="1200" dirty="0"/>
                <a:t>a</a:t>
              </a:r>
            </a:p>
          </p:txBody>
        </p:sp>
      </p:grpSp>
      <p:grpSp>
        <p:nvGrpSpPr>
          <p:cNvPr id="136" name="Group 135">
            <a:extLst>
              <a:ext uri="{FF2B5EF4-FFF2-40B4-BE49-F238E27FC236}">
                <a16:creationId xmlns:a16="http://schemas.microsoft.com/office/drawing/2014/main" id="{915CD5D0-8C93-E3D7-82CE-BF426606D22C}"/>
              </a:ext>
            </a:extLst>
          </p:cNvPr>
          <p:cNvGrpSpPr/>
          <p:nvPr/>
        </p:nvGrpSpPr>
        <p:grpSpPr>
          <a:xfrm>
            <a:off x="5577960" y="5039782"/>
            <a:ext cx="3152239" cy="311472"/>
            <a:chOff x="1124794" y="4622041"/>
            <a:chExt cx="3152239" cy="513796"/>
          </a:xfrm>
        </p:grpSpPr>
        <p:grpSp>
          <p:nvGrpSpPr>
            <p:cNvPr id="137" name="Group 136">
              <a:extLst>
                <a:ext uri="{FF2B5EF4-FFF2-40B4-BE49-F238E27FC236}">
                  <a16:creationId xmlns:a16="http://schemas.microsoft.com/office/drawing/2014/main" id="{902CD287-AD58-B508-9C45-6102107CCDF7}"/>
                </a:ext>
              </a:extLst>
            </p:cNvPr>
            <p:cNvGrpSpPr/>
            <p:nvPr/>
          </p:nvGrpSpPr>
          <p:grpSpPr>
            <a:xfrm>
              <a:off x="1661654" y="4622042"/>
              <a:ext cx="2615379" cy="513795"/>
              <a:chOff x="6931744" y="1413327"/>
              <a:chExt cx="2615379" cy="2015674"/>
            </a:xfrm>
          </p:grpSpPr>
          <p:sp>
            <p:nvSpPr>
              <p:cNvPr id="144" name="Rectangle 143">
                <a:extLst>
                  <a:ext uri="{FF2B5EF4-FFF2-40B4-BE49-F238E27FC236}">
                    <a16:creationId xmlns:a16="http://schemas.microsoft.com/office/drawing/2014/main" id="{EDCDB3C2-2F9B-0D46-8AC0-6D54A1846467}"/>
                  </a:ext>
                </a:extLst>
              </p:cNvPr>
              <p:cNvSpPr/>
              <p:nvPr/>
            </p:nvSpPr>
            <p:spPr>
              <a:xfrm>
                <a:off x="6931744" y="1413327"/>
                <a:ext cx="2615379" cy="201567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Connector 144">
                <a:extLst>
                  <a:ext uri="{FF2B5EF4-FFF2-40B4-BE49-F238E27FC236}">
                    <a16:creationId xmlns:a16="http://schemas.microsoft.com/office/drawing/2014/main" id="{8468CAB0-C98F-9A4D-882C-55C57EE0B322}"/>
                  </a:ext>
                </a:extLst>
              </p:cNvPr>
              <p:cNvCxnSpPr/>
              <p:nvPr/>
            </p:nvCxnSpPr>
            <p:spPr>
              <a:xfrm>
                <a:off x="7367641"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F7CB599-E50E-4B85-4666-CC04376C1971}"/>
                  </a:ext>
                </a:extLst>
              </p:cNvPr>
              <p:cNvCxnSpPr/>
              <p:nvPr/>
            </p:nvCxnSpPr>
            <p:spPr>
              <a:xfrm>
                <a:off x="7803538"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95835AC-C844-8194-0B31-5855CBB90A6B}"/>
                  </a:ext>
                </a:extLst>
              </p:cNvPr>
              <p:cNvCxnSpPr/>
              <p:nvPr/>
            </p:nvCxnSpPr>
            <p:spPr>
              <a:xfrm>
                <a:off x="8239435"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D268488-839D-2BE5-7A1F-4D0C3770CFB5}"/>
                  </a:ext>
                </a:extLst>
              </p:cNvPr>
              <p:cNvCxnSpPr/>
              <p:nvPr/>
            </p:nvCxnSpPr>
            <p:spPr>
              <a:xfrm>
                <a:off x="8675332"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1DCD12ED-FCCA-04A0-012F-78E4D49CA284}"/>
                  </a:ext>
                </a:extLst>
              </p:cNvPr>
              <p:cNvCxnSpPr/>
              <p:nvPr/>
            </p:nvCxnSpPr>
            <p:spPr>
              <a:xfrm>
                <a:off x="9111228"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657C4D0-3A3D-622A-9448-EC3C35A83CAB}"/>
                  </a:ext>
                </a:extLst>
              </p:cNvPr>
              <p:cNvCxnSpPr/>
              <p:nvPr/>
            </p:nvCxnSpPr>
            <p:spPr>
              <a:xfrm>
                <a:off x="9547123"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C737C8D-C1E3-15DF-942C-5F6791340EAA}"/>
                  </a:ext>
                </a:extLst>
              </p:cNvPr>
              <p:cNvCxnSpPr/>
              <p:nvPr/>
            </p:nvCxnSpPr>
            <p:spPr>
              <a:xfrm>
                <a:off x="6931744"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6D55F96D-5451-A0D1-B443-6E5DD7B446F6}"/>
                </a:ext>
              </a:extLst>
            </p:cNvPr>
            <p:cNvSpPr txBox="1"/>
            <p:nvPr/>
          </p:nvSpPr>
          <p:spPr>
            <a:xfrm>
              <a:off x="1661654" y="4622041"/>
              <a:ext cx="435895" cy="456930"/>
            </a:xfrm>
            <a:prstGeom prst="rect">
              <a:avLst/>
            </a:prstGeom>
            <a:noFill/>
          </p:spPr>
          <p:txBody>
            <a:bodyPr wrap="square" rtlCol="0">
              <a:spAutoFit/>
            </a:bodyPr>
            <a:lstStyle/>
            <a:p>
              <a:pPr algn="ctr"/>
              <a:r>
                <a:rPr lang="en-US" sz="1200" dirty="0"/>
                <a:t>0.0</a:t>
              </a:r>
            </a:p>
          </p:txBody>
        </p:sp>
        <p:sp>
          <p:nvSpPr>
            <p:cNvPr id="139" name="TextBox 138">
              <a:extLst>
                <a:ext uri="{FF2B5EF4-FFF2-40B4-BE49-F238E27FC236}">
                  <a16:creationId xmlns:a16="http://schemas.microsoft.com/office/drawing/2014/main" id="{BCFAE25C-15F1-C42D-FE70-745099A96F3D}"/>
                </a:ext>
              </a:extLst>
            </p:cNvPr>
            <p:cNvSpPr txBox="1"/>
            <p:nvPr/>
          </p:nvSpPr>
          <p:spPr>
            <a:xfrm>
              <a:off x="2097551" y="4622041"/>
              <a:ext cx="435895" cy="456930"/>
            </a:xfrm>
            <a:prstGeom prst="rect">
              <a:avLst/>
            </a:prstGeom>
            <a:noFill/>
          </p:spPr>
          <p:txBody>
            <a:bodyPr wrap="square" rtlCol="0">
              <a:spAutoFit/>
            </a:bodyPr>
            <a:lstStyle/>
            <a:p>
              <a:pPr algn="ctr"/>
              <a:r>
                <a:rPr lang="en-US" sz="1200" dirty="0"/>
                <a:t>0.0</a:t>
              </a:r>
            </a:p>
          </p:txBody>
        </p:sp>
        <p:sp>
          <p:nvSpPr>
            <p:cNvPr id="140" name="TextBox 139">
              <a:extLst>
                <a:ext uri="{FF2B5EF4-FFF2-40B4-BE49-F238E27FC236}">
                  <a16:creationId xmlns:a16="http://schemas.microsoft.com/office/drawing/2014/main" id="{28FD1BF9-1CB6-3E82-52D8-78A1DC7CBBFC}"/>
                </a:ext>
              </a:extLst>
            </p:cNvPr>
            <p:cNvSpPr txBox="1"/>
            <p:nvPr/>
          </p:nvSpPr>
          <p:spPr>
            <a:xfrm>
              <a:off x="2533447" y="4622041"/>
              <a:ext cx="435895" cy="456930"/>
            </a:xfrm>
            <a:prstGeom prst="rect">
              <a:avLst/>
            </a:prstGeom>
            <a:noFill/>
          </p:spPr>
          <p:txBody>
            <a:bodyPr wrap="square" rtlCol="0">
              <a:spAutoFit/>
            </a:bodyPr>
            <a:lstStyle/>
            <a:p>
              <a:pPr algn="ctr"/>
              <a:r>
                <a:rPr lang="en-US" sz="1200" dirty="0"/>
                <a:t>0.0</a:t>
              </a:r>
            </a:p>
          </p:txBody>
        </p:sp>
        <p:sp>
          <p:nvSpPr>
            <p:cNvPr id="141" name="TextBox 140">
              <a:extLst>
                <a:ext uri="{FF2B5EF4-FFF2-40B4-BE49-F238E27FC236}">
                  <a16:creationId xmlns:a16="http://schemas.microsoft.com/office/drawing/2014/main" id="{CBC8665A-343F-046A-518A-892FA90E36EA}"/>
                </a:ext>
              </a:extLst>
            </p:cNvPr>
            <p:cNvSpPr txBox="1"/>
            <p:nvPr/>
          </p:nvSpPr>
          <p:spPr>
            <a:xfrm>
              <a:off x="2969344" y="4622041"/>
              <a:ext cx="435895" cy="456930"/>
            </a:xfrm>
            <a:prstGeom prst="rect">
              <a:avLst/>
            </a:prstGeom>
            <a:noFill/>
          </p:spPr>
          <p:txBody>
            <a:bodyPr wrap="square" rtlCol="0">
              <a:spAutoFit/>
            </a:bodyPr>
            <a:lstStyle/>
            <a:p>
              <a:pPr algn="ctr"/>
              <a:r>
                <a:rPr lang="en-US" sz="1200" dirty="0"/>
                <a:t>0.0</a:t>
              </a:r>
            </a:p>
          </p:txBody>
        </p:sp>
        <p:sp>
          <p:nvSpPr>
            <p:cNvPr id="142" name="TextBox 141">
              <a:extLst>
                <a:ext uri="{FF2B5EF4-FFF2-40B4-BE49-F238E27FC236}">
                  <a16:creationId xmlns:a16="http://schemas.microsoft.com/office/drawing/2014/main" id="{3923DFA2-2369-9DD5-BE3D-D303B0D9B90A}"/>
                </a:ext>
              </a:extLst>
            </p:cNvPr>
            <p:cNvSpPr txBox="1"/>
            <p:nvPr/>
          </p:nvSpPr>
          <p:spPr>
            <a:xfrm>
              <a:off x="3405236" y="4622041"/>
              <a:ext cx="435895" cy="456930"/>
            </a:xfrm>
            <a:prstGeom prst="rect">
              <a:avLst/>
            </a:prstGeom>
            <a:noFill/>
          </p:spPr>
          <p:txBody>
            <a:bodyPr wrap="square" rtlCol="0">
              <a:spAutoFit/>
            </a:bodyPr>
            <a:lstStyle/>
            <a:p>
              <a:pPr algn="ctr"/>
              <a:r>
                <a:rPr lang="en-US" sz="1200" dirty="0"/>
                <a:t>0.0</a:t>
              </a:r>
            </a:p>
          </p:txBody>
        </p:sp>
        <p:sp>
          <p:nvSpPr>
            <p:cNvPr id="143" name="TextBox 142">
              <a:extLst>
                <a:ext uri="{FF2B5EF4-FFF2-40B4-BE49-F238E27FC236}">
                  <a16:creationId xmlns:a16="http://schemas.microsoft.com/office/drawing/2014/main" id="{7DF4E158-FCBD-4267-A9BF-EA881D060CB0}"/>
                </a:ext>
              </a:extLst>
            </p:cNvPr>
            <p:cNvSpPr txBox="1"/>
            <p:nvPr/>
          </p:nvSpPr>
          <p:spPr>
            <a:xfrm>
              <a:off x="3841138" y="4622041"/>
              <a:ext cx="435895" cy="456930"/>
            </a:xfrm>
            <a:prstGeom prst="rect">
              <a:avLst/>
            </a:prstGeom>
            <a:noFill/>
          </p:spPr>
          <p:txBody>
            <a:bodyPr wrap="square" rtlCol="0">
              <a:spAutoFit/>
            </a:bodyPr>
            <a:lstStyle/>
            <a:p>
              <a:pPr algn="ctr"/>
              <a:r>
                <a:rPr lang="en-US" sz="1200" dirty="0"/>
                <a:t>0.0</a:t>
              </a:r>
            </a:p>
          </p:txBody>
        </p:sp>
        <p:sp>
          <p:nvSpPr>
            <p:cNvPr id="204" name="TextBox 203">
              <a:extLst>
                <a:ext uri="{FF2B5EF4-FFF2-40B4-BE49-F238E27FC236}">
                  <a16:creationId xmlns:a16="http://schemas.microsoft.com/office/drawing/2014/main" id="{8459740F-96CF-0935-4978-C8F97BEEF1DF}"/>
                </a:ext>
              </a:extLst>
            </p:cNvPr>
            <p:cNvSpPr txBox="1"/>
            <p:nvPr/>
          </p:nvSpPr>
          <p:spPr>
            <a:xfrm>
              <a:off x="1124794" y="4622041"/>
              <a:ext cx="435895" cy="456930"/>
            </a:xfrm>
            <a:prstGeom prst="rect">
              <a:avLst/>
            </a:prstGeom>
            <a:noFill/>
          </p:spPr>
          <p:txBody>
            <a:bodyPr wrap="square" rtlCol="0">
              <a:spAutoFit/>
            </a:bodyPr>
            <a:lstStyle/>
            <a:p>
              <a:pPr algn="ctr"/>
              <a:r>
                <a:rPr lang="en-US" sz="1200" dirty="0"/>
                <a:t>b</a:t>
              </a:r>
            </a:p>
          </p:txBody>
        </p:sp>
      </p:grpSp>
      <p:grpSp>
        <p:nvGrpSpPr>
          <p:cNvPr id="152" name="Group 151">
            <a:extLst>
              <a:ext uri="{FF2B5EF4-FFF2-40B4-BE49-F238E27FC236}">
                <a16:creationId xmlns:a16="http://schemas.microsoft.com/office/drawing/2014/main" id="{7D0B75E9-0476-C0A3-3A76-FBB05AF298C0}"/>
              </a:ext>
            </a:extLst>
          </p:cNvPr>
          <p:cNvGrpSpPr/>
          <p:nvPr/>
        </p:nvGrpSpPr>
        <p:grpSpPr>
          <a:xfrm>
            <a:off x="5577959" y="5348878"/>
            <a:ext cx="3152240" cy="311472"/>
            <a:chOff x="1124793" y="4622041"/>
            <a:chExt cx="3152240" cy="513796"/>
          </a:xfrm>
        </p:grpSpPr>
        <p:grpSp>
          <p:nvGrpSpPr>
            <p:cNvPr id="153" name="Group 152">
              <a:extLst>
                <a:ext uri="{FF2B5EF4-FFF2-40B4-BE49-F238E27FC236}">
                  <a16:creationId xmlns:a16="http://schemas.microsoft.com/office/drawing/2014/main" id="{283927E9-C672-F2E1-0CBE-BCCA74BE6219}"/>
                </a:ext>
              </a:extLst>
            </p:cNvPr>
            <p:cNvGrpSpPr/>
            <p:nvPr/>
          </p:nvGrpSpPr>
          <p:grpSpPr>
            <a:xfrm>
              <a:off x="1661654" y="4622042"/>
              <a:ext cx="2615379" cy="513795"/>
              <a:chOff x="6931744" y="1413327"/>
              <a:chExt cx="2615379" cy="2015674"/>
            </a:xfrm>
          </p:grpSpPr>
          <p:sp>
            <p:nvSpPr>
              <p:cNvPr id="160" name="Rectangle 159">
                <a:extLst>
                  <a:ext uri="{FF2B5EF4-FFF2-40B4-BE49-F238E27FC236}">
                    <a16:creationId xmlns:a16="http://schemas.microsoft.com/office/drawing/2014/main" id="{AD0782C6-F425-E36E-B01D-DCB8CC6AA501}"/>
                  </a:ext>
                </a:extLst>
              </p:cNvPr>
              <p:cNvSpPr/>
              <p:nvPr/>
            </p:nvSpPr>
            <p:spPr>
              <a:xfrm>
                <a:off x="6931744" y="1413327"/>
                <a:ext cx="2615379" cy="201567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a:extLst>
                  <a:ext uri="{FF2B5EF4-FFF2-40B4-BE49-F238E27FC236}">
                    <a16:creationId xmlns:a16="http://schemas.microsoft.com/office/drawing/2014/main" id="{B3FBB6A7-81FB-5EA5-A705-505CA77C838B}"/>
                  </a:ext>
                </a:extLst>
              </p:cNvPr>
              <p:cNvCxnSpPr/>
              <p:nvPr/>
            </p:nvCxnSpPr>
            <p:spPr>
              <a:xfrm>
                <a:off x="7367641"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AB64C85-C41B-C707-0838-673083A2BD9A}"/>
                  </a:ext>
                </a:extLst>
              </p:cNvPr>
              <p:cNvCxnSpPr/>
              <p:nvPr/>
            </p:nvCxnSpPr>
            <p:spPr>
              <a:xfrm>
                <a:off x="7803538"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51C545C2-288B-DF4E-E912-62ED1E5531F7}"/>
                  </a:ext>
                </a:extLst>
              </p:cNvPr>
              <p:cNvCxnSpPr/>
              <p:nvPr/>
            </p:nvCxnSpPr>
            <p:spPr>
              <a:xfrm>
                <a:off x="8239435"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6410D07-EAB2-2EB7-8F1A-7AFBF02B8216}"/>
                  </a:ext>
                </a:extLst>
              </p:cNvPr>
              <p:cNvCxnSpPr/>
              <p:nvPr/>
            </p:nvCxnSpPr>
            <p:spPr>
              <a:xfrm>
                <a:off x="8675332"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ABFD618C-C693-6481-925C-A573EBFEC055}"/>
                  </a:ext>
                </a:extLst>
              </p:cNvPr>
              <p:cNvCxnSpPr/>
              <p:nvPr/>
            </p:nvCxnSpPr>
            <p:spPr>
              <a:xfrm>
                <a:off x="9111228"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52D5B97-E11E-4694-2902-80081C16F3AB}"/>
                  </a:ext>
                </a:extLst>
              </p:cNvPr>
              <p:cNvCxnSpPr/>
              <p:nvPr/>
            </p:nvCxnSpPr>
            <p:spPr>
              <a:xfrm>
                <a:off x="9547123"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C882241A-D28C-2E1B-43C9-4900B838EEC1}"/>
                  </a:ext>
                </a:extLst>
              </p:cNvPr>
              <p:cNvCxnSpPr/>
              <p:nvPr/>
            </p:nvCxnSpPr>
            <p:spPr>
              <a:xfrm>
                <a:off x="6931744"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4" name="TextBox 153">
              <a:extLst>
                <a:ext uri="{FF2B5EF4-FFF2-40B4-BE49-F238E27FC236}">
                  <a16:creationId xmlns:a16="http://schemas.microsoft.com/office/drawing/2014/main" id="{36F803F8-4DED-10D2-92AD-CBF16745B8DE}"/>
                </a:ext>
              </a:extLst>
            </p:cNvPr>
            <p:cNvSpPr txBox="1"/>
            <p:nvPr/>
          </p:nvSpPr>
          <p:spPr>
            <a:xfrm>
              <a:off x="1661654" y="4622041"/>
              <a:ext cx="435895" cy="456930"/>
            </a:xfrm>
            <a:prstGeom prst="rect">
              <a:avLst/>
            </a:prstGeom>
            <a:noFill/>
          </p:spPr>
          <p:txBody>
            <a:bodyPr wrap="square" rtlCol="0">
              <a:spAutoFit/>
            </a:bodyPr>
            <a:lstStyle/>
            <a:p>
              <a:pPr algn="ctr"/>
              <a:r>
                <a:rPr lang="en-US" sz="1200" dirty="0"/>
                <a:t>…</a:t>
              </a:r>
            </a:p>
          </p:txBody>
        </p:sp>
        <p:sp>
          <p:nvSpPr>
            <p:cNvPr id="155" name="TextBox 154">
              <a:extLst>
                <a:ext uri="{FF2B5EF4-FFF2-40B4-BE49-F238E27FC236}">
                  <a16:creationId xmlns:a16="http://schemas.microsoft.com/office/drawing/2014/main" id="{08557A3C-9EDA-9A9A-C2B3-408EE171A3EA}"/>
                </a:ext>
              </a:extLst>
            </p:cNvPr>
            <p:cNvSpPr txBox="1"/>
            <p:nvPr/>
          </p:nvSpPr>
          <p:spPr>
            <a:xfrm>
              <a:off x="2097551" y="4622041"/>
              <a:ext cx="435895" cy="456930"/>
            </a:xfrm>
            <a:prstGeom prst="rect">
              <a:avLst/>
            </a:prstGeom>
            <a:noFill/>
          </p:spPr>
          <p:txBody>
            <a:bodyPr wrap="square" rtlCol="0">
              <a:spAutoFit/>
            </a:bodyPr>
            <a:lstStyle/>
            <a:p>
              <a:pPr algn="ctr"/>
              <a:r>
                <a:rPr lang="en-US" sz="1200" dirty="0"/>
                <a:t>…</a:t>
              </a:r>
            </a:p>
          </p:txBody>
        </p:sp>
        <p:sp>
          <p:nvSpPr>
            <p:cNvPr id="156" name="TextBox 155">
              <a:extLst>
                <a:ext uri="{FF2B5EF4-FFF2-40B4-BE49-F238E27FC236}">
                  <a16:creationId xmlns:a16="http://schemas.microsoft.com/office/drawing/2014/main" id="{622667D6-44A2-BC10-EC1C-2885F0B92D11}"/>
                </a:ext>
              </a:extLst>
            </p:cNvPr>
            <p:cNvSpPr txBox="1"/>
            <p:nvPr/>
          </p:nvSpPr>
          <p:spPr>
            <a:xfrm>
              <a:off x="2533447" y="4622041"/>
              <a:ext cx="435895" cy="456930"/>
            </a:xfrm>
            <a:prstGeom prst="rect">
              <a:avLst/>
            </a:prstGeom>
            <a:noFill/>
          </p:spPr>
          <p:txBody>
            <a:bodyPr wrap="square" rtlCol="0">
              <a:spAutoFit/>
            </a:bodyPr>
            <a:lstStyle/>
            <a:p>
              <a:pPr algn="ctr"/>
              <a:r>
                <a:rPr lang="en-US" sz="1200" dirty="0"/>
                <a:t>…</a:t>
              </a:r>
            </a:p>
          </p:txBody>
        </p:sp>
        <p:sp>
          <p:nvSpPr>
            <p:cNvPr id="157" name="TextBox 156">
              <a:extLst>
                <a:ext uri="{FF2B5EF4-FFF2-40B4-BE49-F238E27FC236}">
                  <a16:creationId xmlns:a16="http://schemas.microsoft.com/office/drawing/2014/main" id="{09BBF28B-6E6D-84A9-585C-7ED60F36817A}"/>
                </a:ext>
              </a:extLst>
            </p:cNvPr>
            <p:cNvSpPr txBox="1"/>
            <p:nvPr/>
          </p:nvSpPr>
          <p:spPr>
            <a:xfrm>
              <a:off x="2969344" y="4622041"/>
              <a:ext cx="435895" cy="456930"/>
            </a:xfrm>
            <a:prstGeom prst="rect">
              <a:avLst/>
            </a:prstGeom>
            <a:noFill/>
          </p:spPr>
          <p:txBody>
            <a:bodyPr wrap="square" rtlCol="0">
              <a:spAutoFit/>
            </a:bodyPr>
            <a:lstStyle/>
            <a:p>
              <a:pPr algn="ctr"/>
              <a:r>
                <a:rPr lang="en-US" sz="1200" dirty="0"/>
                <a:t>…</a:t>
              </a:r>
            </a:p>
          </p:txBody>
        </p:sp>
        <p:sp>
          <p:nvSpPr>
            <p:cNvPr id="158" name="TextBox 157">
              <a:extLst>
                <a:ext uri="{FF2B5EF4-FFF2-40B4-BE49-F238E27FC236}">
                  <a16:creationId xmlns:a16="http://schemas.microsoft.com/office/drawing/2014/main" id="{974B1877-60B3-5B34-83B7-DA8C15DD1A5F}"/>
                </a:ext>
              </a:extLst>
            </p:cNvPr>
            <p:cNvSpPr txBox="1"/>
            <p:nvPr/>
          </p:nvSpPr>
          <p:spPr>
            <a:xfrm>
              <a:off x="3405236" y="4622041"/>
              <a:ext cx="435895" cy="456930"/>
            </a:xfrm>
            <a:prstGeom prst="rect">
              <a:avLst/>
            </a:prstGeom>
            <a:noFill/>
          </p:spPr>
          <p:txBody>
            <a:bodyPr wrap="square" rtlCol="0">
              <a:spAutoFit/>
            </a:bodyPr>
            <a:lstStyle/>
            <a:p>
              <a:pPr algn="ctr"/>
              <a:r>
                <a:rPr lang="en-US" sz="1200" dirty="0"/>
                <a:t>…</a:t>
              </a:r>
            </a:p>
          </p:txBody>
        </p:sp>
        <p:sp>
          <p:nvSpPr>
            <p:cNvPr id="159" name="TextBox 158">
              <a:extLst>
                <a:ext uri="{FF2B5EF4-FFF2-40B4-BE49-F238E27FC236}">
                  <a16:creationId xmlns:a16="http://schemas.microsoft.com/office/drawing/2014/main" id="{133A25AB-3B84-E427-AF31-33B6716F7A14}"/>
                </a:ext>
              </a:extLst>
            </p:cNvPr>
            <p:cNvSpPr txBox="1"/>
            <p:nvPr/>
          </p:nvSpPr>
          <p:spPr>
            <a:xfrm>
              <a:off x="3841138" y="4622041"/>
              <a:ext cx="435895" cy="456930"/>
            </a:xfrm>
            <a:prstGeom prst="rect">
              <a:avLst/>
            </a:prstGeom>
            <a:noFill/>
          </p:spPr>
          <p:txBody>
            <a:bodyPr wrap="square" rtlCol="0">
              <a:spAutoFit/>
            </a:bodyPr>
            <a:lstStyle/>
            <a:p>
              <a:pPr algn="ctr"/>
              <a:r>
                <a:rPr lang="en-US" sz="1200" dirty="0"/>
                <a:t>…</a:t>
              </a:r>
            </a:p>
          </p:txBody>
        </p:sp>
        <p:sp>
          <p:nvSpPr>
            <p:cNvPr id="205" name="TextBox 204">
              <a:extLst>
                <a:ext uri="{FF2B5EF4-FFF2-40B4-BE49-F238E27FC236}">
                  <a16:creationId xmlns:a16="http://schemas.microsoft.com/office/drawing/2014/main" id="{71C80746-0731-6C22-B216-E4C57410248A}"/>
                </a:ext>
              </a:extLst>
            </p:cNvPr>
            <p:cNvSpPr txBox="1"/>
            <p:nvPr/>
          </p:nvSpPr>
          <p:spPr>
            <a:xfrm>
              <a:off x="1124793" y="4622041"/>
              <a:ext cx="435895" cy="456930"/>
            </a:xfrm>
            <a:prstGeom prst="rect">
              <a:avLst/>
            </a:prstGeom>
            <a:noFill/>
          </p:spPr>
          <p:txBody>
            <a:bodyPr wrap="square" rtlCol="0">
              <a:spAutoFit/>
            </a:bodyPr>
            <a:lstStyle/>
            <a:p>
              <a:pPr algn="ctr"/>
              <a:r>
                <a:rPr lang="en-US" sz="1200" dirty="0"/>
                <a:t>…</a:t>
              </a:r>
            </a:p>
          </p:txBody>
        </p:sp>
      </p:grpSp>
      <p:grpSp>
        <p:nvGrpSpPr>
          <p:cNvPr id="168" name="Group 167">
            <a:extLst>
              <a:ext uri="{FF2B5EF4-FFF2-40B4-BE49-F238E27FC236}">
                <a16:creationId xmlns:a16="http://schemas.microsoft.com/office/drawing/2014/main" id="{084E819D-7997-B501-6044-31F9189529CB}"/>
              </a:ext>
            </a:extLst>
          </p:cNvPr>
          <p:cNvGrpSpPr/>
          <p:nvPr/>
        </p:nvGrpSpPr>
        <p:grpSpPr>
          <a:xfrm>
            <a:off x="5577958" y="5662168"/>
            <a:ext cx="3152241" cy="311472"/>
            <a:chOff x="1124792" y="4622041"/>
            <a:chExt cx="3152241" cy="513796"/>
          </a:xfrm>
        </p:grpSpPr>
        <p:grpSp>
          <p:nvGrpSpPr>
            <p:cNvPr id="169" name="Group 168">
              <a:extLst>
                <a:ext uri="{FF2B5EF4-FFF2-40B4-BE49-F238E27FC236}">
                  <a16:creationId xmlns:a16="http://schemas.microsoft.com/office/drawing/2014/main" id="{A3717253-479A-6446-A81D-C55BC855021E}"/>
                </a:ext>
              </a:extLst>
            </p:cNvPr>
            <p:cNvGrpSpPr/>
            <p:nvPr/>
          </p:nvGrpSpPr>
          <p:grpSpPr>
            <a:xfrm>
              <a:off x="1661654" y="4622042"/>
              <a:ext cx="2615379" cy="513795"/>
              <a:chOff x="6931744" y="1413327"/>
              <a:chExt cx="2615379" cy="2015674"/>
            </a:xfrm>
          </p:grpSpPr>
          <p:sp>
            <p:nvSpPr>
              <p:cNvPr id="176" name="Rectangle 175">
                <a:extLst>
                  <a:ext uri="{FF2B5EF4-FFF2-40B4-BE49-F238E27FC236}">
                    <a16:creationId xmlns:a16="http://schemas.microsoft.com/office/drawing/2014/main" id="{CBB21C03-E83E-8753-3A7C-F11F75C59928}"/>
                  </a:ext>
                </a:extLst>
              </p:cNvPr>
              <p:cNvSpPr/>
              <p:nvPr/>
            </p:nvSpPr>
            <p:spPr>
              <a:xfrm>
                <a:off x="6931744" y="1413327"/>
                <a:ext cx="2615379" cy="201567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a:extLst>
                  <a:ext uri="{FF2B5EF4-FFF2-40B4-BE49-F238E27FC236}">
                    <a16:creationId xmlns:a16="http://schemas.microsoft.com/office/drawing/2014/main" id="{8A9053E5-F616-E7C1-DF83-EB92D927F944}"/>
                  </a:ext>
                </a:extLst>
              </p:cNvPr>
              <p:cNvCxnSpPr/>
              <p:nvPr/>
            </p:nvCxnSpPr>
            <p:spPr>
              <a:xfrm>
                <a:off x="7367641"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DE22005E-672E-56BA-830F-276F172AB121}"/>
                  </a:ext>
                </a:extLst>
              </p:cNvPr>
              <p:cNvCxnSpPr/>
              <p:nvPr/>
            </p:nvCxnSpPr>
            <p:spPr>
              <a:xfrm>
                <a:off x="7803538"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0B01990D-686D-A1E6-B00F-5C9354D890B7}"/>
                  </a:ext>
                </a:extLst>
              </p:cNvPr>
              <p:cNvCxnSpPr/>
              <p:nvPr/>
            </p:nvCxnSpPr>
            <p:spPr>
              <a:xfrm>
                <a:off x="8239435"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72BCEAB4-2941-4A58-3C63-0E699C582505}"/>
                  </a:ext>
                </a:extLst>
              </p:cNvPr>
              <p:cNvCxnSpPr/>
              <p:nvPr/>
            </p:nvCxnSpPr>
            <p:spPr>
              <a:xfrm>
                <a:off x="8675332"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20DE9CB-D36B-31D8-7636-D40E00115759}"/>
                  </a:ext>
                </a:extLst>
              </p:cNvPr>
              <p:cNvCxnSpPr/>
              <p:nvPr/>
            </p:nvCxnSpPr>
            <p:spPr>
              <a:xfrm>
                <a:off x="9111228"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3957AED-306F-1B9E-94DD-7ACF1247CA33}"/>
                  </a:ext>
                </a:extLst>
              </p:cNvPr>
              <p:cNvCxnSpPr/>
              <p:nvPr/>
            </p:nvCxnSpPr>
            <p:spPr>
              <a:xfrm>
                <a:off x="9547123"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6ADF74F-4434-7218-AE6D-C1100BDF3413}"/>
                  </a:ext>
                </a:extLst>
              </p:cNvPr>
              <p:cNvCxnSpPr/>
              <p:nvPr/>
            </p:nvCxnSpPr>
            <p:spPr>
              <a:xfrm>
                <a:off x="6931744"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70" name="TextBox 169">
              <a:extLst>
                <a:ext uri="{FF2B5EF4-FFF2-40B4-BE49-F238E27FC236}">
                  <a16:creationId xmlns:a16="http://schemas.microsoft.com/office/drawing/2014/main" id="{74555FC0-6D09-E3B9-C8B2-1368533E7293}"/>
                </a:ext>
              </a:extLst>
            </p:cNvPr>
            <p:cNvSpPr txBox="1"/>
            <p:nvPr/>
          </p:nvSpPr>
          <p:spPr>
            <a:xfrm>
              <a:off x="1661654" y="4622041"/>
              <a:ext cx="435895" cy="456930"/>
            </a:xfrm>
            <a:prstGeom prst="rect">
              <a:avLst/>
            </a:prstGeom>
            <a:noFill/>
          </p:spPr>
          <p:txBody>
            <a:bodyPr wrap="square" rtlCol="0">
              <a:spAutoFit/>
            </a:bodyPr>
            <a:lstStyle/>
            <a:p>
              <a:pPr algn="ctr"/>
              <a:r>
                <a:rPr lang="en-US" sz="1200" dirty="0"/>
                <a:t>0.0</a:t>
              </a:r>
            </a:p>
          </p:txBody>
        </p:sp>
        <p:sp>
          <p:nvSpPr>
            <p:cNvPr id="171" name="TextBox 170">
              <a:extLst>
                <a:ext uri="{FF2B5EF4-FFF2-40B4-BE49-F238E27FC236}">
                  <a16:creationId xmlns:a16="http://schemas.microsoft.com/office/drawing/2014/main" id="{2C61111A-A3BF-D792-9C2F-95CB2D4CC2CA}"/>
                </a:ext>
              </a:extLst>
            </p:cNvPr>
            <p:cNvSpPr txBox="1"/>
            <p:nvPr/>
          </p:nvSpPr>
          <p:spPr>
            <a:xfrm>
              <a:off x="2097551" y="4622041"/>
              <a:ext cx="435895" cy="456930"/>
            </a:xfrm>
            <a:prstGeom prst="rect">
              <a:avLst/>
            </a:prstGeom>
            <a:noFill/>
          </p:spPr>
          <p:txBody>
            <a:bodyPr wrap="square" rtlCol="0">
              <a:spAutoFit/>
            </a:bodyPr>
            <a:lstStyle/>
            <a:p>
              <a:pPr algn="ctr"/>
              <a:r>
                <a:rPr lang="en-US" sz="1200" dirty="0"/>
                <a:t>0.0</a:t>
              </a:r>
            </a:p>
          </p:txBody>
        </p:sp>
        <p:sp>
          <p:nvSpPr>
            <p:cNvPr id="172" name="TextBox 171">
              <a:extLst>
                <a:ext uri="{FF2B5EF4-FFF2-40B4-BE49-F238E27FC236}">
                  <a16:creationId xmlns:a16="http://schemas.microsoft.com/office/drawing/2014/main" id="{26F4387D-EDEF-3D93-B106-EBEFD15AFF0A}"/>
                </a:ext>
              </a:extLst>
            </p:cNvPr>
            <p:cNvSpPr txBox="1"/>
            <p:nvPr/>
          </p:nvSpPr>
          <p:spPr>
            <a:xfrm>
              <a:off x="2533447" y="4622041"/>
              <a:ext cx="435895" cy="456930"/>
            </a:xfrm>
            <a:prstGeom prst="rect">
              <a:avLst/>
            </a:prstGeom>
            <a:noFill/>
          </p:spPr>
          <p:txBody>
            <a:bodyPr wrap="square" rtlCol="0">
              <a:spAutoFit/>
            </a:bodyPr>
            <a:lstStyle/>
            <a:p>
              <a:pPr algn="ctr"/>
              <a:r>
                <a:rPr lang="en-US" sz="1200" dirty="0"/>
                <a:t>0.0</a:t>
              </a:r>
            </a:p>
          </p:txBody>
        </p:sp>
        <p:sp>
          <p:nvSpPr>
            <p:cNvPr id="173" name="TextBox 172">
              <a:extLst>
                <a:ext uri="{FF2B5EF4-FFF2-40B4-BE49-F238E27FC236}">
                  <a16:creationId xmlns:a16="http://schemas.microsoft.com/office/drawing/2014/main" id="{1DFE9D9D-FB3A-53B5-CE7D-A355DC6A2682}"/>
                </a:ext>
              </a:extLst>
            </p:cNvPr>
            <p:cNvSpPr txBox="1"/>
            <p:nvPr/>
          </p:nvSpPr>
          <p:spPr>
            <a:xfrm>
              <a:off x="2969344" y="4622041"/>
              <a:ext cx="435895" cy="456930"/>
            </a:xfrm>
            <a:prstGeom prst="rect">
              <a:avLst/>
            </a:prstGeom>
            <a:solidFill>
              <a:schemeClr val="accent6">
                <a:lumMod val="60000"/>
                <a:lumOff val="40000"/>
              </a:schemeClr>
            </a:solidFill>
          </p:spPr>
          <p:txBody>
            <a:bodyPr wrap="square" rtlCol="0">
              <a:spAutoFit/>
            </a:bodyPr>
            <a:lstStyle/>
            <a:p>
              <a:pPr algn="ctr"/>
              <a:r>
                <a:rPr lang="en-US" sz="1200" dirty="0"/>
                <a:t>0.7</a:t>
              </a:r>
            </a:p>
          </p:txBody>
        </p:sp>
        <p:sp>
          <p:nvSpPr>
            <p:cNvPr id="174" name="TextBox 173">
              <a:extLst>
                <a:ext uri="{FF2B5EF4-FFF2-40B4-BE49-F238E27FC236}">
                  <a16:creationId xmlns:a16="http://schemas.microsoft.com/office/drawing/2014/main" id="{670F9AF5-4677-26A4-BFC2-60529D8F7543}"/>
                </a:ext>
              </a:extLst>
            </p:cNvPr>
            <p:cNvSpPr txBox="1"/>
            <p:nvPr/>
          </p:nvSpPr>
          <p:spPr>
            <a:xfrm>
              <a:off x="3405236" y="4622041"/>
              <a:ext cx="435895" cy="456930"/>
            </a:xfrm>
            <a:prstGeom prst="rect">
              <a:avLst/>
            </a:prstGeom>
            <a:solidFill>
              <a:schemeClr val="accent6">
                <a:lumMod val="60000"/>
                <a:lumOff val="40000"/>
              </a:schemeClr>
            </a:solidFill>
          </p:spPr>
          <p:txBody>
            <a:bodyPr wrap="square" rtlCol="0">
              <a:spAutoFit/>
            </a:bodyPr>
            <a:lstStyle/>
            <a:p>
              <a:pPr algn="ctr"/>
              <a:r>
                <a:rPr lang="en-US" sz="1200" dirty="0"/>
                <a:t>0.9</a:t>
              </a:r>
            </a:p>
          </p:txBody>
        </p:sp>
        <p:sp>
          <p:nvSpPr>
            <p:cNvPr id="175" name="TextBox 174">
              <a:extLst>
                <a:ext uri="{FF2B5EF4-FFF2-40B4-BE49-F238E27FC236}">
                  <a16:creationId xmlns:a16="http://schemas.microsoft.com/office/drawing/2014/main" id="{071AA9FB-B173-3EA0-A98E-F170B55B032F}"/>
                </a:ext>
              </a:extLst>
            </p:cNvPr>
            <p:cNvSpPr txBox="1"/>
            <p:nvPr/>
          </p:nvSpPr>
          <p:spPr>
            <a:xfrm>
              <a:off x="3841138" y="4622041"/>
              <a:ext cx="435895" cy="456930"/>
            </a:xfrm>
            <a:prstGeom prst="rect">
              <a:avLst/>
            </a:prstGeom>
            <a:solidFill>
              <a:schemeClr val="accent6">
                <a:lumMod val="60000"/>
                <a:lumOff val="40000"/>
              </a:schemeClr>
            </a:solidFill>
          </p:spPr>
          <p:txBody>
            <a:bodyPr wrap="square" rtlCol="0">
              <a:spAutoFit/>
            </a:bodyPr>
            <a:lstStyle/>
            <a:p>
              <a:pPr algn="ctr"/>
              <a:r>
                <a:rPr lang="en-US" sz="1200" dirty="0"/>
                <a:t>0.6</a:t>
              </a:r>
            </a:p>
          </p:txBody>
        </p:sp>
        <p:sp>
          <p:nvSpPr>
            <p:cNvPr id="206" name="TextBox 205">
              <a:extLst>
                <a:ext uri="{FF2B5EF4-FFF2-40B4-BE49-F238E27FC236}">
                  <a16:creationId xmlns:a16="http://schemas.microsoft.com/office/drawing/2014/main" id="{F1EA0033-71BF-64A4-EC6F-514E8FE4B333}"/>
                </a:ext>
              </a:extLst>
            </p:cNvPr>
            <p:cNvSpPr txBox="1"/>
            <p:nvPr/>
          </p:nvSpPr>
          <p:spPr>
            <a:xfrm>
              <a:off x="1124792" y="4622041"/>
              <a:ext cx="435895" cy="456930"/>
            </a:xfrm>
            <a:prstGeom prst="rect">
              <a:avLst/>
            </a:prstGeom>
            <a:noFill/>
          </p:spPr>
          <p:txBody>
            <a:bodyPr wrap="square" rtlCol="0">
              <a:spAutoFit/>
            </a:bodyPr>
            <a:lstStyle/>
            <a:p>
              <a:pPr algn="ctr"/>
              <a:r>
                <a:rPr lang="en-US" sz="1200" dirty="0"/>
                <a:t>T</a:t>
              </a:r>
            </a:p>
          </p:txBody>
        </p:sp>
      </p:grpSp>
      <p:grpSp>
        <p:nvGrpSpPr>
          <p:cNvPr id="184" name="Group 183">
            <a:extLst>
              <a:ext uri="{FF2B5EF4-FFF2-40B4-BE49-F238E27FC236}">
                <a16:creationId xmlns:a16="http://schemas.microsoft.com/office/drawing/2014/main" id="{DC0F5CD7-67DA-B7FA-FF99-6095544E6E92}"/>
              </a:ext>
            </a:extLst>
          </p:cNvPr>
          <p:cNvGrpSpPr/>
          <p:nvPr/>
        </p:nvGrpSpPr>
        <p:grpSpPr>
          <a:xfrm>
            <a:off x="5577958" y="5978721"/>
            <a:ext cx="3152241" cy="311472"/>
            <a:chOff x="1124792" y="4622041"/>
            <a:chExt cx="3152241" cy="513796"/>
          </a:xfrm>
        </p:grpSpPr>
        <p:grpSp>
          <p:nvGrpSpPr>
            <p:cNvPr id="185" name="Group 184">
              <a:extLst>
                <a:ext uri="{FF2B5EF4-FFF2-40B4-BE49-F238E27FC236}">
                  <a16:creationId xmlns:a16="http://schemas.microsoft.com/office/drawing/2014/main" id="{C2985069-192D-1353-2B3E-3A1FBA22B9F7}"/>
                </a:ext>
              </a:extLst>
            </p:cNvPr>
            <p:cNvGrpSpPr/>
            <p:nvPr/>
          </p:nvGrpSpPr>
          <p:grpSpPr>
            <a:xfrm>
              <a:off x="1661654" y="4622042"/>
              <a:ext cx="2615379" cy="513795"/>
              <a:chOff x="6931744" y="1413327"/>
              <a:chExt cx="2615379" cy="2015674"/>
            </a:xfrm>
          </p:grpSpPr>
          <p:sp>
            <p:nvSpPr>
              <p:cNvPr id="192" name="Rectangle 191">
                <a:extLst>
                  <a:ext uri="{FF2B5EF4-FFF2-40B4-BE49-F238E27FC236}">
                    <a16:creationId xmlns:a16="http://schemas.microsoft.com/office/drawing/2014/main" id="{951160D6-1CC3-82BB-B3AC-AD77FBDA7375}"/>
                  </a:ext>
                </a:extLst>
              </p:cNvPr>
              <p:cNvSpPr/>
              <p:nvPr/>
            </p:nvSpPr>
            <p:spPr>
              <a:xfrm>
                <a:off x="6931744" y="1413327"/>
                <a:ext cx="2615379" cy="201567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3" name="Straight Connector 192">
                <a:extLst>
                  <a:ext uri="{FF2B5EF4-FFF2-40B4-BE49-F238E27FC236}">
                    <a16:creationId xmlns:a16="http://schemas.microsoft.com/office/drawing/2014/main" id="{E0EE719A-FD02-8DF0-6519-83B812DC7290}"/>
                  </a:ext>
                </a:extLst>
              </p:cNvPr>
              <p:cNvCxnSpPr/>
              <p:nvPr/>
            </p:nvCxnSpPr>
            <p:spPr>
              <a:xfrm>
                <a:off x="7367641"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7272C988-626C-81D5-5B0B-C0E17ECF036E}"/>
                  </a:ext>
                </a:extLst>
              </p:cNvPr>
              <p:cNvCxnSpPr/>
              <p:nvPr/>
            </p:nvCxnSpPr>
            <p:spPr>
              <a:xfrm>
                <a:off x="7803538"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4A3FF14-4F9C-4374-154A-0D29FB4B282A}"/>
                  </a:ext>
                </a:extLst>
              </p:cNvPr>
              <p:cNvCxnSpPr/>
              <p:nvPr/>
            </p:nvCxnSpPr>
            <p:spPr>
              <a:xfrm>
                <a:off x="8239435"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703A5E3E-6FDB-45DE-24FA-41F3A007188A}"/>
                  </a:ext>
                </a:extLst>
              </p:cNvPr>
              <p:cNvCxnSpPr/>
              <p:nvPr/>
            </p:nvCxnSpPr>
            <p:spPr>
              <a:xfrm>
                <a:off x="8675332"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2548F61-E495-C417-0C81-B7C80CA2A5E1}"/>
                  </a:ext>
                </a:extLst>
              </p:cNvPr>
              <p:cNvCxnSpPr/>
              <p:nvPr/>
            </p:nvCxnSpPr>
            <p:spPr>
              <a:xfrm>
                <a:off x="9111228"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F5C9D180-8AF1-2C4B-B166-EE15BD7F15FF}"/>
                  </a:ext>
                </a:extLst>
              </p:cNvPr>
              <p:cNvCxnSpPr/>
              <p:nvPr/>
            </p:nvCxnSpPr>
            <p:spPr>
              <a:xfrm>
                <a:off x="9547123"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4BA6E53E-4FF5-BBC7-B4BA-D7C153842946}"/>
                  </a:ext>
                </a:extLst>
              </p:cNvPr>
              <p:cNvCxnSpPr/>
              <p:nvPr/>
            </p:nvCxnSpPr>
            <p:spPr>
              <a:xfrm>
                <a:off x="6931744" y="1413327"/>
                <a:ext cx="0" cy="20156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6" name="TextBox 185">
              <a:extLst>
                <a:ext uri="{FF2B5EF4-FFF2-40B4-BE49-F238E27FC236}">
                  <a16:creationId xmlns:a16="http://schemas.microsoft.com/office/drawing/2014/main" id="{9029DB58-B0BB-E30C-37C1-41F229745C98}"/>
                </a:ext>
              </a:extLst>
            </p:cNvPr>
            <p:cNvSpPr txBox="1"/>
            <p:nvPr/>
          </p:nvSpPr>
          <p:spPr>
            <a:xfrm>
              <a:off x="1661654" y="4622041"/>
              <a:ext cx="435895" cy="456930"/>
            </a:xfrm>
            <a:prstGeom prst="rect">
              <a:avLst/>
            </a:prstGeom>
            <a:noFill/>
          </p:spPr>
          <p:txBody>
            <a:bodyPr wrap="square" rtlCol="0">
              <a:spAutoFit/>
            </a:bodyPr>
            <a:lstStyle/>
            <a:p>
              <a:pPr algn="ctr"/>
              <a:r>
                <a:rPr lang="en-US" sz="1200" dirty="0"/>
                <a:t>…</a:t>
              </a:r>
            </a:p>
          </p:txBody>
        </p:sp>
        <p:sp>
          <p:nvSpPr>
            <p:cNvPr id="187" name="TextBox 186">
              <a:extLst>
                <a:ext uri="{FF2B5EF4-FFF2-40B4-BE49-F238E27FC236}">
                  <a16:creationId xmlns:a16="http://schemas.microsoft.com/office/drawing/2014/main" id="{5233B31B-6907-9322-95D0-E09DB190035C}"/>
                </a:ext>
              </a:extLst>
            </p:cNvPr>
            <p:cNvSpPr txBox="1"/>
            <p:nvPr/>
          </p:nvSpPr>
          <p:spPr>
            <a:xfrm>
              <a:off x="2097551" y="4622041"/>
              <a:ext cx="435895" cy="456930"/>
            </a:xfrm>
            <a:prstGeom prst="rect">
              <a:avLst/>
            </a:prstGeom>
            <a:noFill/>
          </p:spPr>
          <p:txBody>
            <a:bodyPr wrap="square" rtlCol="0">
              <a:spAutoFit/>
            </a:bodyPr>
            <a:lstStyle/>
            <a:p>
              <a:pPr algn="ctr"/>
              <a:r>
                <a:rPr lang="en-US" sz="1200" dirty="0"/>
                <a:t>…</a:t>
              </a:r>
            </a:p>
          </p:txBody>
        </p:sp>
        <p:sp>
          <p:nvSpPr>
            <p:cNvPr id="188" name="TextBox 187">
              <a:extLst>
                <a:ext uri="{FF2B5EF4-FFF2-40B4-BE49-F238E27FC236}">
                  <a16:creationId xmlns:a16="http://schemas.microsoft.com/office/drawing/2014/main" id="{CDFF024B-060D-BAEA-5EBC-48B224FAD974}"/>
                </a:ext>
              </a:extLst>
            </p:cNvPr>
            <p:cNvSpPr txBox="1"/>
            <p:nvPr/>
          </p:nvSpPr>
          <p:spPr>
            <a:xfrm>
              <a:off x="2533447" y="4622041"/>
              <a:ext cx="435895" cy="456930"/>
            </a:xfrm>
            <a:prstGeom prst="rect">
              <a:avLst/>
            </a:prstGeom>
            <a:noFill/>
          </p:spPr>
          <p:txBody>
            <a:bodyPr wrap="square" rtlCol="0">
              <a:spAutoFit/>
            </a:bodyPr>
            <a:lstStyle/>
            <a:p>
              <a:pPr algn="ctr"/>
              <a:r>
                <a:rPr lang="en-US" sz="1200" dirty="0"/>
                <a:t>…</a:t>
              </a:r>
            </a:p>
          </p:txBody>
        </p:sp>
        <p:sp>
          <p:nvSpPr>
            <p:cNvPr id="189" name="TextBox 188">
              <a:extLst>
                <a:ext uri="{FF2B5EF4-FFF2-40B4-BE49-F238E27FC236}">
                  <a16:creationId xmlns:a16="http://schemas.microsoft.com/office/drawing/2014/main" id="{70E3045F-46B7-FB4F-691D-C8564A992224}"/>
                </a:ext>
              </a:extLst>
            </p:cNvPr>
            <p:cNvSpPr txBox="1"/>
            <p:nvPr/>
          </p:nvSpPr>
          <p:spPr>
            <a:xfrm>
              <a:off x="2969344" y="4622041"/>
              <a:ext cx="435895" cy="456930"/>
            </a:xfrm>
            <a:prstGeom prst="rect">
              <a:avLst/>
            </a:prstGeom>
            <a:noFill/>
          </p:spPr>
          <p:txBody>
            <a:bodyPr wrap="square" rtlCol="0">
              <a:spAutoFit/>
            </a:bodyPr>
            <a:lstStyle/>
            <a:p>
              <a:pPr algn="ctr"/>
              <a:r>
                <a:rPr lang="en-US" sz="1200" dirty="0"/>
                <a:t>…</a:t>
              </a:r>
            </a:p>
          </p:txBody>
        </p:sp>
        <p:sp>
          <p:nvSpPr>
            <p:cNvPr id="190" name="TextBox 189">
              <a:extLst>
                <a:ext uri="{FF2B5EF4-FFF2-40B4-BE49-F238E27FC236}">
                  <a16:creationId xmlns:a16="http://schemas.microsoft.com/office/drawing/2014/main" id="{0A2E208E-EB92-41B0-309C-46AC840B9D95}"/>
                </a:ext>
              </a:extLst>
            </p:cNvPr>
            <p:cNvSpPr txBox="1"/>
            <p:nvPr/>
          </p:nvSpPr>
          <p:spPr>
            <a:xfrm>
              <a:off x="3405236" y="4622041"/>
              <a:ext cx="435895" cy="456930"/>
            </a:xfrm>
            <a:prstGeom prst="rect">
              <a:avLst/>
            </a:prstGeom>
            <a:noFill/>
          </p:spPr>
          <p:txBody>
            <a:bodyPr wrap="square" rtlCol="0">
              <a:spAutoFit/>
            </a:bodyPr>
            <a:lstStyle/>
            <a:p>
              <a:pPr algn="ctr"/>
              <a:r>
                <a:rPr lang="en-US" sz="1200" dirty="0"/>
                <a:t>…</a:t>
              </a:r>
            </a:p>
          </p:txBody>
        </p:sp>
        <p:sp>
          <p:nvSpPr>
            <p:cNvPr id="191" name="TextBox 190">
              <a:extLst>
                <a:ext uri="{FF2B5EF4-FFF2-40B4-BE49-F238E27FC236}">
                  <a16:creationId xmlns:a16="http://schemas.microsoft.com/office/drawing/2014/main" id="{4D33A310-2878-605C-4A33-6BD7E1A4254E}"/>
                </a:ext>
              </a:extLst>
            </p:cNvPr>
            <p:cNvSpPr txBox="1"/>
            <p:nvPr/>
          </p:nvSpPr>
          <p:spPr>
            <a:xfrm>
              <a:off x="3841138" y="4622041"/>
              <a:ext cx="435895" cy="456930"/>
            </a:xfrm>
            <a:prstGeom prst="rect">
              <a:avLst/>
            </a:prstGeom>
            <a:noFill/>
          </p:spPr>
          <p:txBody>
            <a:bodyPr wrap="square" rtlCol="0">
              <a:spAutoFit/>
            </a:bodyPr>
            <a:lstStyle/>
            <a:p>
              <a:pPr algn="ctr"/>
              <a:r>
                <a:rPr lang="en-US" sz="1200" dirty="0"/>
                <a:t>…</a:t>
              </a:r>
            </a:p>
          </p:txBody>
        </p:sp>
        <p:sp>
          <p:nvSpPr>
            <p:cNvPr id="207" name="TextBox 206">
              <a:extLst>
                <a:ext uri="{FF2B5EF4-FFF2-40B4-BE49-F238E27FC236}">
                  <a16:creationId xmlns:a16="http://schemas.microsoft.com/office/drawing/2014/main" id="{C4DD6677-337A-4156-8451-DE27F21F3C2C}"/>
                </a:ext>
              </a:extLst>
            </p:cNvPr>
            <p:cNvSpPr txBox="1"/>
            <p:nvPr/>
          </p:nvSpPr>
          <p:spPr>
            <a:xfrm>
              <a:off x="1124792" y="4622041"/>
              <a:ext cx="435895" cy="456930"/>
            </a:xfrm>
            <a:prstGeom prst="rect">
              <a:avLst/>
            </a:prstGeom>
            <a:noFill/>
          </p:spPr>
          <p:txBody>
            <a:bodyPr wrap="square" rtlCol="0">
              <a:spAutoFit/>
            </a:bodyPr>
            <a:lstStyle/>
            <a:p>
              <a:pPr algn="ctr"/>
              <a:r>
                <a:rPr lang="en-US" sz="1200" dirty="0"/>
                <a:t>…</a:t>
              </a:r>
            </a:p>
          </p:txBody>
        </p:sp>
      </p:grpSp>
      <p:sp>
        <p:nvSpPr>
          <p:cNvPr id="208" name="TextBox 207">
            <a:extLst>
              <a:ext uri="{FF2B5EF4-FFF2-40B4-BE49-F238E27FC236}">
                <a16:creationId xmlns:a16="http://schemas.microsoft.com/office/drawing/2014/main" id="{054C433C-1B09-E0FC-6701-09228C0E6A9F}"/>
              </a:ext>
            </a:extLst>
          </p:cNvPr>
          <p:cNvSpPr txBox="1"/>
          <p:nvPr/>
        </p:nvSpPr>
        <p:spPr>
          <a:xfrm>
            <a:off x="9292905" y="5139346"/>
            <a:ext cx="2190701" cy="369332"/>
          </a:xfrm>
          <a:prstGeom prst="rect">
            <a:avLst/>
          </a:prstGeom>
          <a:noFill/>
        </p:spPr>
        <p:txBody>
          <a:bodyPr wrap="square" rtlCol="0">
            <a:spAutoFit/>
          </a:bodyPr>
          <a:lstStyle/>
          <a:p>
            <a:r>
              <a:rPr lang="en-US" dirty="0"/>
              <a:t>size of alphabet = 79</a:t>
            </a:r>
          </a:p>
        </p:txBody>
      </p:sp>
      <p:sp>
        <p:nvSpPr>
          <p:cNvPr id="210" name="Right Brace 209">
            <a:extLst>
              <a:ext uri="{FF2B5EF4-FFF2-40B4-BE49-F238E27FC236}">
                <a16:creationId xmlns:a16="http://schemas.microsoft.com/office/drawing/2014/main" id="{9FDF8150-326C-347F-338D-4F4A6278573B}"/>
              </a:ext>
            </a:extLst>
          </p:cNvPr>
          <p:cNvSpPr/>
          <p:nvPr/>
        </p:nvSpPr>
        <p:spPr>
          <a:xfrm>
            <a:off x="8860006" y="4545209"/>
            <a:ext cx="407041" cy="163175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8386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Rectangle 666">
            <a:extLst>
              <a:ext uri="{FF2B5EF4-FFF2-40B4-BE49-F238E27FC236}">
                <a16:creationId xmlns:a16="http://schemas.microsoft.com/office/drawing/2014/main" id="{AE82670E-68D1-A543-313D-DB4E58FF37A0}"/>
              </a:ext>
            </a:extLst>
          </p:cNvPr>
          <p:cNvSpPr/>
          <p:nvPr/>
        </p:nvSpPr>
        <p:spPr>
          <a:xfrm>
            <a:off x="9937630" y="732459"/>
            <a:ext cx="1954445" cy="3531502"/>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 name="Rectangle 608">
            <a:extLst>
              <a:ext uri="{FF2B5EF4-FFF2-40B4-BE49-F238E27FC236}">
                <a16:creationId xmlns:a16="http://schemas.microsoft.com/office/drawing/2014/main" id="{DB714F47-1812-808E-BEE6-88E47A5469F7}"/>
              </a:ext>
            </a:extLst>
          </p:cNvPr>
          <p:cNvSpPr/>
          <p:nvPr/>
        </p:nvSpPr>
        <p:spPr>
          <a:xfrm>
            <a:off x="10262453" y="3663225"/>
            <a:ext cx="1336083" cy="48542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Length * Channel</a:t>
            </a:r>
          </a:p>
        </p:txBody>
      </p:sp>
      <p:sp>
        <p:nvSpPr>
          <p:cNvPr id="528" name="Rectangle 527">
            <a:extLst>
              <a:ext uri="{FF2B5EF4-FFF2-40B4-BE49-F238E27FC236}">
                <a16:creationId xmlns:a16="http://schemas.microsoft.com/office/drawing/2014/main" id="{629FDDFF-B0EF-D9A2-6ACB-81EA2B2156C5}"/>
              </a:ext>
            </a:extLst>
          </p:cNvPr>
          <p:cNvSpPr/>
          <p:nvPr/>
        </p:nvSpPr>
        <p:spPr>
          <a:xfrm>
            <a:off x="10435097" y="5308526"/>
            <a:ext cx="1048980" cy="68609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7" name="Group 386">
            <a:extLst>
              <a:ext uri="{FF2B5EF4-FFF2-40B4-BE49-F238E27FC236}">
                <a16:creationId xmlns:a16="http://schemas.microsoft.com/office/drawing/2014/main" id="{F109A2BF-407A-D734-7F7D-0700B8112C7C}"/>
              </a:ext>
            </a:extLst>
          </p:cNvPr>
          <p:cNvGrpSpPr/>
          <p:nvPr/>
        </p:nvGrpSpPr>
        <p:grpSpPr>
          <a:xfrm>
            <a:off x="4160188" y="1960035"/>
            <a:ext cx="2349910" cy="2074072"/>
            <a:chOff x="1907450" y="416033"/>
            <a:chExt cx="2349910" cy="2074072"/>
          </a:xfrm>
        </p:grpSpPr>
        <p:sp>
          <p:nvSpPr>
            <p:cNvPr id="388" name="Rectangle 387">
              <a:extLst>
                <a:ext uri="{FF2B5EF4-FFF2-40B4-BE49-F238E27FC236}">
                  <a16:creationId xmlns:a16="http://schemas.microsoft.com/office/drawing/2014/main" id="{1BFC312C-78A9-B4F3-8FC4-D5DBF702317A}"/>
                </a:ext>
              </a:extLst>
            </p:cNvPr>
            <p:cNvSpPr/>
            <p:nvPr/>
          </p:nvSpPr>
          <p:spPr>
            <a:xfrm>
              <a:off x="1907450" y="416033"/>
              <a:ext cx="2349910" cy="207407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9" name="Group 388">
              <a:extLst>
                <a:ext uri="{FF2B5EF4-FFF2-40B4-BE49-F238E27FC236}">
                  <a16:creationId xmlns:a16="http://schemas.microsoft.com/office/drawing/2014/main" id="{650E05C4-541A-A44F-9385-9D2AF5FA54FD}"/>
                </a:ext>
              </a:extLst>
            </p:cNvPr>
            <p:cNvGrpSpPr/>
            <p:nvPr/>
          </p:nvGrpSpPr>
          <p:grpSpPr>
            <a:xfrm>
              <a:off x="2067353" y="484081"/>
              <a:ext cx="2113525" cy="1907608"/>
              <a:chOff x="2903095" y="329294"/>
              <a:chExt cx="2113525" cy="1907608"/>
            </a:xfrm>
          </p:grpSpPr>
          <p:sp>
            <p:nvSpPr>
              <p:cNvPr id="390" name="TextBox 389">
                <a:extLst>
                  <a:ext uri="{FF2B5EF4-FFF2-40B4-BE49-F238E27FC236}">
                    <a16:creationId xmlns:a16="http://schemas.microsoft.com/office/drawing/2014/main" id="{87521596-5130-8304-4BC4-1B6A0C13A40E}"/>
                  </a:ext>
                </a:extLst>
              </p:cNvPr>
              <p:cNvSpPr txBox="1"/>
              <p:nvPr/>
            </p:nvSpPr>
            <p:spPr>
              <a:xfrm>
                <a:off x="2903099" y="329294"/>
                <a:ext cx="894735" cy="276999"/>
              </a:xfrm>
              <a:prstGeom prst="rect">
                <a:avLst/>
              </a:prstGeom>
              <a:noFill/>
              <a:ln>
                <a:solidFill>
                  <a:schemeClr val="tx1"/>
                </a:solidFill>
              </a:ln>
            </p:spPr>
            <p:txBody>
              <a:bodyPr wrap="square" rIns="0" rtlCol="0">
                <a:spAutoFit/>
              </a:bodyPr>
              <a:lstStyle/>
              <a:p>
                <a:r>
                  <a:rPr lang="en-US" sz="1200" dirty="0"/>
                  <a:t>Block A</a:t>
                </a:r>
              </a:p>
            </p:txBody>
          </p:sp>
          <p:sp>
            <p:nvSpPr>
              <p:cNvPr id="391" name="TextBox 390">
                <a:extLst>
                  <a:ext uri="{FF2B5EF4-FFF2-40B4-BE49-F238E27FC236}">
                    <a16:creationId xmlns:a16="http://schemas.microsoft.com/office/drawing/2014/main" id="{F3395F21-12C6-4182-EB11-43B1855AE0E5}"/>
                  </a:ext>
                </a:extLst>
              </p:cNvPr>
              <p:cNvSpPr txBox="1"/>
              <p:nvPr/>
            </p:nvSpPr>
            <p:spPr>
              <a:xfrm>
                <a:off x="2903095" y="606758"/>
                <a:ext cx="894735" cy="276999"/>
              </a:xfrm>
              <a:prstGeom prst="rect">
                <a:avLst/>
              </a:prstGeom>
              <a:noFill/>
              <a:ln>
                <a:solidFill>
                  <a:schemeClr val="tx1"/>
                </a:solidFill>
              </a:ln>
            </p:spPr>
            <p:txBody>
              <a:bodyPr wrap="square" rIns="0" rtlCol="0">
                <a:spAutoFit/>
              </a:bodyPr>
              <a:lstStyle/>
              <a:p>
                <a:r>
                  <a:rPr lang="en-US" sz="1200" dirty="0"/>
                  <a:t>Block A</a:t>
                </a:r>
              </a:p>
            </p:txBody>
          </p:sp>
          <p:sp>
            <p:nvSpPr>
              <p:cNvPr id="392" name="TextBox 391">
                <a:extLst>
                  <a:ext uri="{FF2B5EF4-FFF2-40B4-BE49-F238E27FC236}">
                    <a16:creationId xmlns:a16="http://schemas.microsoft.com/office/drawing/2014/main" id="{409F44C1-6FD9-6B01-FFA0-DE0C365992D8}"/>
                  </a:ext>
                </a:extLst>
              </p:cNvPr>
              <p:cNvSpPr txBox="1"/>
              <p:nvPr/>
            </p:nvSpPr>
            <p:spPr>
              <a:xfrm>
                <a:off x="4121885" y="424631"/>
                <a:ext cx="894735" cy="646331"/>
              </a:xfrm>
              <a:prstGeom prst="rect">
                <a:avLst/>
              </a:prstGeom>
              <a:noFill/>
              <a:ln>
                <a:solidFill>
                  <a:schemeClr val="tx1"/>
                </a:solidFill>
              </a:ln>
            </p:spPr>
            <p:txBody>
              <a:bodyPr wrap="square" rIns="0" rtlCol="0">
                <a:spAutoFit/>
              </a:bodyPr>
              <a:lstStyle/>
              <a:p>
                <a:r>
                  <a:rPr lang="en-US" sz="1200" dirty="0"/>
                  <a:t>Conv1D</a:t>
                </a:r>
              </a:p>
              <a:p>
                <a:r>
                  <a:rPr lang="en-US" sz="1200" dirty="0" err="1"/>
                  <a:t>BatchNorm</a:t>
                </a:r>
                <a:endParaRPr lang="en-US" sz="1200" dirty="0"/>
              </a:p>
              <a:p>
                <a:r>
                  <a:rPr lang="en-US" sz="1200" b="1" dirty="0"/>
                  <a:t>SE</a:t>
                </a:r>
              </a:p>
            </p:txBody>
          </p:sp>
          <p:sp>
            <p:nvSpPr>
              <p:cNvPr id="393" name="TextBox 392">
                <a:extLst>
                  <a:ext uri="{FF2B5EF4-FFF2-40B4-BE49-F238E27FC236}">
                    <a16:creationId xmlns:a16="http://schemas.microsoft.com/office/drawing/2014/main" id="{52B0BFAD-6A0E-F638-E6D3-A6DD653BFFEE}"/>
                  </a:ext>
                </a:extLst>
              </p:cNvPr>
              <p:cNvSpPr txBox="1"/>
              <p:nvPr/>
            </p:nvSpPr>
            <p:spPr>
              <a:xfrm>
                <a:off x="4121885" y="1775237"/>
                <a:ext cx="894735" cy="461665"/>
              </a:xfrm>
              <a:prstGeom prst="rect">
                <a:avLst/>
              </a:prstGeom>
              <a:noFill/>
              <a:ln>
                <a:solidFill>
                  <a:schemeClr val="tx1"/>
                </a:solidFill>
              </a:ln>
            </p:spPr>
            <p:txBody>
              <a:bodyPr wrap="square" rIns="0" rtlCol="0">
                <a:spAutoFit/>
              </a:bodyPr>
              <a:lstStyle/>
              <a:p>
                <a:r>
                  <a:rPr lang="en-US" sz="1200" dirty="0" err="1"/>
                  <a:t>ReLu</a:t>
                </a:r>
                <a:endParaRPr lang="en-US" sz="1200" dirty="0"/>
              </a:p>
              <a:p>
                <a:r>
                  <a:rPr lang="en-US" sz="1200" dirty="0"/>
                  <a:t>Dropout</a:t>
                </a:r>
              </a:p>
            </p:txBody>
          </p:sp>
          <p:grpSp>
            <p:nvGrpSpPr>
              <p:cNvPr id="394" name="Group 393">
                <a:extLst>
                  <a:ext uri="{FF2B5EF4-FFF2-40B4-BE49-F238E27FC236}">
                    <a16:creationId xmlns:a16="http://schemas.microsoft.com/office/drawing/2014/main" id="{5B86A583-A1F9-50A7-E412-43EAB6C365F8}"/>
                  </a:ext>
                </a:extLst>
              </p:cNvPr>
              <p:cNvGrpSpPr/>
              <p:nvPr/>
            </p:nvGrpSpPr>
            <p:grpSpPr>
              <a:xfrm>
                <a:off x="4446460" y="1306875"/>
                <a:ext cx="246631" cy="246631"/>
                <a:chOff x="6784228" y="3085827"/>
                <a:chExt cx="395834" cy="395835"/>
              </a:xfrm>
            </p:grpSpPr>
            <p:sp>
              <p:nvSpPr>
                <p:cNvPr id="398" name="Oval 397">
                  <a:extLst>
                    <a:ext uri="{FF2B5EF4-FFF2-40B4-BE49-F238E27FC236}">
                      <a16:creationId xmlns:a16="http://schemas.microsoft.com/office/drawing/2014/main" id="{F72EA9F0-5C11-43C7-9606-D026FD4236C6}"/>
                    </a:ext>
                  </a:extLst>
                </p:cNvPr>
                <p:cNvSpPr/>
                <p:nvPr/>
              </p:nvSpPr>
              <p:spPr>
                <a:xfrm>
                  <a:off x="6784228" y="3085827"/>
                  <a:ext cx="395834" cy="395835"/>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9" name="Group 398">
                  <a:extLst>
                    <a:ext uri="{FF2B5EF4-FFF2-40B4-BE49-F238E27FC236}">
                      <a16:creationId xmlns:a16="http://schemas.microsoft.com/office/drawing/2014/main" id="{D2FBEA9C-416F-1E74-BA34-6494BA62C716}"/>
                    </a:ext>
                  </a:extLst>
                </p:cNvPr>
                <p:cNvGrpSpPr/>
                <p:nvPr/>
              </p:nvGrpSpPr>
              <p:grpSpPr>
                <a:xfrm>
                  <a:off x="6875097" y="3175752"/>
                  <a:ext cx="214109" cy="214109"/>
                  <a:chOff x="5315411" y="4665918"/>
                  <a:chExt cx="214109" cy="214109"/>
                </a:xfrm>
              </p:grpSpPr>
              <p:cxnSp>
                <p:nvCxnSpPr>
                  <p:cNvPr id="400" name="Straight Connector 399">
                    <a:extLst>
                      <a:ext uri="{FF2B5EF4-FFF2-40B4-BE49-F238E27FC236}">
                        <a16:creationId xmlns:a16="http://schemas.microsoft.com/office/drawing/2014/main" id="{F2409FD8-930F-5804-9BD2-24651323870F}"/>
                      </a:ext>
                    </a:extLst>
                  </p:cNvPr>
                  <p:cNvCxnSpPr/>
                  <p:nvPr/>
                </p:nvCxnSpPr>
                <p:spPr>
                  <a:xfrm>
                    <a:off x="5422458" y="4665918"/>
                    <a:ext cx="0" cy="214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C29D35C9-9B5D-B3AB-B87B-1CE4E6ED33AD}"/>
                      </a:ext>
                    </a:extLst>
                  </p:cNvPr>
                  <p:cNvCxnSpPr>
                    <a:cxnSpLocks/>
                  </p:cNvCxnSpPr>
                  <p:nvPr/>
                </p:nvCxnSpPr>
                <p:spPr>
                  <a:xfrm rot="5400000">
                    <a:off x="5422466" y="4665920"/>
                    <a:ext cx="0" cy="214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95" name="Straight Arrow Connector 394">
                <a:extLst>
                  <a:ext uri="{FF2B5EF4-FFF2-40B4-BE49-F238E27FC236}">
                    <a16:creationId xmlns:a16="http://schemas.microsoft.com/office/drawing/2014/main" id="{19CCBA66-F291-B7F8-7BBE-D75992B75464}"/>
                  </a:ext>
                </a:extLst>
              </p:cNvPr>
              <p:cNvCxnSpPr>
                <a:cxnSpLocks/>
                <a:stCxn id="391" idx="3"/>
                <a:endCxn id="392" idx="1"/>
              </p:cNvCxnSpPr>
              <p:nvPr/>
            </p:nvCxnSpPr>
            <p:spPr>
              <a:xfrm>
                <a:off x="3797830" y="745258"/>
                <a:ext cx="324055" cy="25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6" name="Connector: Elbow 395">
                <a:extLst>
                  <a:ext uri="{FF2B5EF4-FFF2-40B4-BE49-F238E27FC236}">
                    <a16:creationId xmlns:a16="http://schemas.microsoft.com/office/drawing/2014/main" id="{38020D7C-EC2E-0002-6E96-B7B19ABDB67F}"/>
                  </a:ext>
                </a:extLst>
              </p:cNvPr>
              <p:cNvCxnSpPr>
                <a:stCxn id="392" idx="2"/>
                <a:endCxn id="398" idx="0"/>
              </p:cNvCxnSpPr>
              <p:nvPr/>
            </p:nvCxnSpPr>
            <p:spPr>
              <a:xfrm rot="16200000" flipH="1">
                <a:off x="4451558" y="1188656"/>
                <a:ext cx="235913" cy="52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B613CA0C-0719-831C-BE6F-ED5327EABDDD}"/>
                  </a:ext>
                </a:extLst>
              </p:cNvPr>
              <p:cNvCxnSpPr>
                <a:cxnSpLocks/>
                <a:stCxn id="398" idx="4"/>
                <a:endCxn id="393" idx="0"/>
              </p:cNvCxnSpPr>
              <p:nvPr/>
            </p:nvCxnSpPr>
            <p:spPr>
              <a:xfrm flipH="1">
                <a:off x="4569253" y="1553506"/>
                <a:ext cx="523" cy="221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 name="TextBox 9">
            <a:extLst>
              <a:ext uri="{FF2B5EF4-FFF2-40B4-BE49-F238E27FC236}">
                <a16:creationId xmlns:a16="http://schemas.microsoft.com/office/drawing/2014/main" id="{628F2A9E-D8B9-40B4-3590-6AF6D1F4CE7D}"/>
              </a:ext>
            </a:extLst>
          </p:cNvPr>
          <p:cNvSpPr txBox="1"/>
          <p:nvPr/>
        </p:nvSpPr>
        <p:spPr>
          <a:xfrm>
            <a:off x="438910" y="202281"/>
            <a:ext cx="894735" cy="276999"/>
          </a:xfrm>
          <a:prstGeom prst="rect">
            <a:avLst/>
          </a:prstGeom>
          <a:noFill/>
          <a:ln>
            <a:solidFill>
              <a:schemeClr val="tx1"/>
            </a:solidFill>
          </a:ln>
        </p:spPr>
        <p:txBody>
          <a:bodyPr wrap="square" rIns="0" rtlCol="0">
            <a:spAutoFit/>
          </a:bodyPr>
          <a:lstStyle/>
          <a:p>
            <a:r>
              <a:rPr lang="en-US" sz="1200" dirty="0"/>
              <a:t>Block A</a:t>
            </a:r>
          </a:p>
        </p:txBody>
      </p:sp>
      <p:sp>
        <p:nvSpPr>
          <p:cNvPr id="20" name="TextBox 19">
            <a:extLst>
              <a:ext uri="{FF2B5EF4-FFF2-40B4-BE49-F238E27FC236}">
                <a16:creationId xmlns:a16="http://schemas.microsoft.com/office/drawing/2014/main" id="{13A0F123-4A7D-0D76-91CE-7C0E27DE8CEF}"/>
              </a:ext>
            </a:extLst>
          </p:cNvPr>
          <p:cNvSpPr txBox="1"/>
          <p:nvPr/>
        </p:nvSpPr>
        <p:spPr>
          <a:xfrm>
            <a:off x="438911" y="484081"/>
            <a:ext cx="894735" cy="276999"/>
          </a:xfrm>
          <a:prstGeom prst="rect">
            <a:avLst/>
          </a:prstGeom>
          <a:noFill/>
          <a:ln>
            <a:solidFill>
              <a:schemeClr val="tx1"/>
            </a:solidFill>
          </a:ln>
        </p:spPr>
        <p:txBody>
          <a:bodyPr wrap="square" rIns="0" rtlCol="0">
            <a:spAutoFit/>
          </a:bodyPr>
          <a:lstStyle/>
          <a:p>
            <a:r>
              <a:rPr lang="en-US" sz="1200" dirty="0"/>
              <a:t>Block A</a:t>
            </a:r>
          </a:p>
        </p:txBody>
      </p:sp>
      <p:grpSp>
        <p:nvGrpSpPr>
          <p:cNvPr id="384" name="Group 383">
            <a:extLst>
              <a:ext uri="{FF2B5EF4-FFF2-40B4-BE49-F238E27FC236}">
                <a16:creationId xmlns:a16="http://schemas.microsoft.com/office/drawing/2014/main" id="{CF01B848-31F9-C6CF-3909-9AB4259D3C28}"/>
              </a:ext>
            </a:extLst>
          </p:cNvPr>
          <p:cNvGrpSpPr/>
          <p:nvPr/>
        </p:nvGrpSpPr>
        <p:grpSpPr>
          <a:xfrm>
            <a:off x="1589859" y="416033"/>
            <a:ext cx="2349910" cy="2074072"/>
            <a:chOff x="1907450" y="416033"/>
            <a:chExt cx="2349910" cy="2074072"/>
          </a:xfrm>
        </p:grpSpPr>
        <p:sp>
          <p:nvSpPr>
            <p:cNvPr id="383" name="Rectangle 382">
              <a:extLst>
                <a:ext uri="{FF2B5EF4-FFF2-40B4-BE49-F238E27FC236}">
                  <a16:creationId xmlns:a16="http://schemas.microsoft.com/office/drawing/2014/main" id="{E40056AB-2F32-BBCE-D1F3-04FCB072EB53}"/>
                </a:ext>
              </a:extLst>
            </p:cNvPr>
            <p:cNvSpPr/>
            <p:nvPr/>
          </p:nvSpPr>
          <p:spPr>
            <a:xfrm>
              <a:off x="1907450" y="416033"/>
              <a:ext cx="2349910" cy="207407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7" name="Group 276">
              <a:extLst>
                <a:ext uri="{FF2B5EF4-FFF2-40B4-BE49-F238E27FC236}">
                  <a16:creationId xmlns:a16="http://schemas.microsoft.com/office/drawing/2014/main" id="{64A6E59C-D048-B5B8-5DCA-3823E3DA1DE8}"/>
                </a:ext>
              </a:extLst>
            </p:cNvPr>
            <p:cNvGrpSpPr/>
            <p:nvPr/>
          </p:nvGrpSpPr>
          <p:grpSpPr>
            <a:xfrm>
              <a:off x="2067353" y="484081"/>
              <a:ext cx="2113525" cy="1907608"/>
              <a:chOff x="2903095" y="329294"/>
              <a:chExt cx="2113525" cy="1907608"/>
            </a:xfrm>
          </p:grpSpPr>
          <p:sp>
            <p:nvSpPr>
              <p:cNvPr id="24" name="TextBox 23">
                <a:extLst>
                  <a:ext uri="{FF2B5EF4-FFF2-40B4-BE49-F238E27FC236}">
                    <a16:creationId xmlns:a16="http://schemas.microsoft.com/office/drawing/2014/main" id="{16FDABDE-6628-BAAB-6ED1-1738938FDCBB}"/>
                  </a:ext>
                </a:extLst>
              </p:cNvPr>
              <p:cNvSpPr txBox="1"/>
              <p:nvPr/>
            </p:nvSpPr>
            <p:spPr>
              <a:xfrm>
                <a:off x="2903099" y="329294"/>
                <a:ext cx="894735" cy="276999"/>
              </a:xfrm>
              <a:prstGeom prst="rect">
                <a:avLst/>
              </a:prstGeom>
              <a:noFill/>
              <a:ln>
                <a:solidFill>
                  <a:schemeClr val="tx1"/>
                </a:solidFill>
              </a:ln>
            </p:spPr>
            <p:txBody>
              <a:bodyPr wrap="square" rIns="0" rtlCol="0">
                <a:spAutoFit/>
              </a:bodyPr>
              <a:lstStyle/>
              <a:p>
                <a:r>
                  <a:rPr lang="en-US" sz="1200" dirty="0"/>
                  <a:t>Block A</a:t>
                </a:r>
              </a:p>
            </p:txBody>
          </p:sp>
          <p:sp>
            <p:nvSpPr>
              <p:cNvPr id="25" name="TextBox 24">
                <a:extLst>
                  <a:ext uri="{FF2B5EF4-FFF2-40B4-BE49-F238E27FC236}">
                    <a16:creationId xmlns:a16="http://schemas.microsoft.com/office/drawing/2014/main" id="{4B30E319-7734-EF39-6AC5-A0145A80B7AA}"/>
                  </a:ext>
                </a:extLst>
              </p:cNvPr>
              <p:cNvSpPr txBox="1"/>
              <p:nvPr/>
            </p:nvSpPr>
            <p:spPr>
              <a:xfrm>
                <a:off x="2903095" y="606758"/>
                <a:ext cx="894735" cy="276999"/>
              </a:xfrm>
              <a:prstGeom prst="rect">
                <a:avLst/>
              </a:prstGeom>
              <a:noFill/>
              <a:ln>
                <a:solidFill>
                  <a:schemeClr val="tx1"/>
                </a:solidFill>
              </a:ln>
            </p:spPr>
            <p:txBody>
              <a:bodyPr wrap="square" rIns="0" rtlCol="0">
                <a:spAutoFit/>
              </a:bodyPr>
              <a:lstStyle/>
              <a:p>
                <a:r>
                  <a:rPr lang="en-US" sz="1200" dirty="0"/>
                  <a:t>Block A</a:t>
                </a:r>
              </a:p>
            </p:txBody>
          </p:sp>
          <p:sp>
            <p:nvSpPr>
              <p:cNvPr id="40" name="TextBox 39">
                <a:extLst>
                  <a:ext uri="{FF2B5EF4-FFF2-40B4-BE49-F238E27FC236}">
                    <a16:creationId xmlns:a16="http://schemas.microsoft.com/office/drawing/2014/main" id="{EEE9E938-8666-D647-1742-37D151B8ACDC}"/>
                  </a:ext>
                </a:extLst>
              </p:cNvPr>
              <p:cNvSpPr txBox="1"/>
              <p:nvPr/>
            </p:nvSpPr>
            <p:spPr>
              <a:xfrm>
                <a:off x="4121885" y="424631"/>
                <a:ext cx="894735" cy="646331"/>
              </a:xfrm>
              <a:prstGeom prst="rect">
                <a:avLst/>
              </a:prstGeom>
              <a:noFill/>
              <a:ln>
                <a:solidFill>
                  <a:schemeClr val="tx1"/>
                </a:solidFill>
              </a:ln>
            </p:spPr>
            <p:txBody>
              <a:bodyPr wrap="square" rIns="0" rtlCol="0">
                <a:spAutoFit/>
              </a:bodyPr>
              <a:lstStyle/>
              <a:p>
                <a:r>
                  <a:rPr lang="en-US" sz="1200" dirty="0"/>
                  <a:t>Conv1D</a:t>
                </a:r>
              </a:p>
              <a:p>
                <a:r>
                  <a:rPr lang="en-US" sz="1200" dirty="0" err="1"/>
                  <a:t>BatchNorm</a:t>
                </a:r>
                <a:endParaRPr lang="en-US" sz="1200" dirty="0"/>
              </a:p>
              <a:p>
                <a:r>
                  <a:rPr lang="en-US" sz="1200" b="1" dirty="0"/>
                  <a:t>SE</a:t>
                </a:r>
              </a:p>
            </p:txBody>
          </p:sp>
          <p:sp>
            <p:nvSpPr>
              <p:cNvPr id="43" name="TextBox 42">
                <a:extLst>
                  <a:ext uri="{FF2B5EF4-FFF2-40B4-BE49-F238E27FC236}">
                    <a16:creationId xmlns:a16="http://schemas.microsoft.com/office/drawing/2014/main" id="{1AF5FA52-2EE3-7031-76AE-9B9225655A92}"/>
                  </a:ext>
                </a:extLst>
              </p:cNvPr>
              <p:cNvSpPr txBox="1"/>
              <p:nvPr/>
            </p:nvSpPr>
            <p:spPr>
              <a:xfrm>
                <a:off x="4121885" y="1775237"/>
                <a:ext cx="894735" cy="461665"/>
              </a:xfrm>
              <a:prstGeom prst="rect">
                <a:avLst/>
              </a:prstGeom>
              <a:noFill/>
              <a:ln>
                <a:solidFill>
                  <a:schemeClr val="tx1"/>
                </a:solidFill>
              </a:ln>
            </p:spPr>
            <p:txBody>
              <a:bodyPr wrap="square" rIns="0" rtlCol="0">
                <a:spAutoFit/>
              </a:bodyPr>
              <a:lstStyle/>
              <a:p>
                <a:r>
                  <a:rPr lang="en-US" sz="1200" dirty="0" err="1"/>
                  <a:t>ReLu</a:t>
                </a:r>
                <a:endParaRPr lang="en-US" sz="1200" dirty="0"/>
              </a:p>
              <a:p>
                <a:r>
                  <a:rPr lang="en-US" sz="1200" dirty="0"/>
                  <a:t>Dropout</a:t>
                </a:r>
              </a:p>
            </p:txBody>
          </p:sp>
          <p:grpSp>
            <p:nvGrpSpPr>
              <p:cNvPr id="49" name="Group 48">
                <a:extLst>
                  <a:ext uri="{FF2B5EF4-FFF2-40B4-BE49-F238E27FC236}">
                    <a16:creationId xmlns:a16="http://schemas.microsoft.com/office/drawing/2014/main" id="{45A7F7E1-2A99-C05C-A959-7760D3A0A539}"/>
                  </a:ext>
                </a:extLst>
              </p:cNvPr>
              <p:cNvGrpSpPr/>
              <p:nvPr/>
            </p:nvGrpSpPr>
            <p:grpSpPr>
              <a:xfrm>
                <a:off x="4446460" y="1306875"/>
                <a:ext cx="246631" cy="246631"/>
                <a:chOff x="6784228" y="3085827"/>
                <a:chExt cx="395834" cy="395835"/>
              </a:xfrm>
            </p:grpSpPr>
            <p:sp>
              <p:nvSpPr>
                <p:cNvPr id="51" name="Oval 50">
                  <a:extLst>
                    <a:ext uri="{FF2B5EF4-FFF2-40B4-BE49-F238E27FC236}">
                      <a16:creationId xmlns:a16="http://schemas.microsoft.com/office/drawing/2014/main" id="{424EFAF5-91BE-DAD8-EC91-E830A380EF8C}"/>
                    </a:ext>
                  </a:extLst>
                </p:cNvPr>
                <p:cNvSpPr/>
                <p:nvPr/>
              </p:nvSpPr>
              <p:spPr>
                <a:xfrm>
                  <a:off x="6784228" y="3085827"/>
                  <a:ext cx="395834" cy="395835"/>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id="{64F9FF9F-6891-F299-4A0D-D7BACAC7170B}"/>
                    </a:ext>
                  </a:extLst>
                </p:cNvPr>
                <p:cNvGrpSpPr/>
                <p:nvPr/>
              </p:nvGrpSpPr>
              <p:grpSpPr>
                <a:xfrm>
                  <a:off x="6875097" y="3175752"/>
                  <a:ext cx="214109" cy="214109"/>
                  <a:chOff x="5315411" y="4665918"/>
                  <a:chExt cx="214109" cy="214109"/>
                </a:xfrm>
              </p:grpSpPr>
              <p:cxnSp>
                <p:nvCxnSpPr>
                  <p:cNvPr id="54" name="Straight Connector 53">
                    <a:extLst>
                      <a:ext uri="{FF2B5EF4-FFF2-40B4-BE49-F238E27FC236}">
                        <a16:creationId xmlns:a16="http://schemas.microsoft.com/office/drawing/2014/main" id="{554780B2-1348-E28F-C5CF-D22015EBC1A5}"/>
                      </a:ext>
                    </a:extLst>
                  </p:cNvPr>
                  <p:cNvCxnSpPr/>
                  <p:nvPr/>
                </p:nvCxnSpPr>
                <p:spPr>
                  <a:xfrm>
                    <a:off x="5422458" y="4665918"/>
                    <a:ext cx="0" cy="214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46B2431-1DB3-E064-6A38-2E959B38C2CC}"/>
                      </a:ext>
                    </a:extLst>
                  </p:cNvPr>
                  <p:cNvCxnSpPr>
                    <a:cxnSpLocks/>
                  </p:cNvCxnSpPr>
                  <p:nvPr/>
                </p:nvCxnSpPr>
                <p:spPr>
                  <a:xfrm rot="5400000">
                    <a:off x="5422466" y="4665920"/>
                    <a:ext cx="0" cy="214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3" name="Straight Arrow Connector 82">
                <a:extLst>
                  <a:ext uri="{FF2B5EF4-FFF2-40B4-BE49-F238E27FC236}">
                    <a16:creationId xmlns:a16="http://schemas.microsoft.com/office/drawing/2014/main" id="{A93198ED-311E-946C-EA08-E87E95D26A71}"/>
                  </a:ext>
                </a:extLst>
              </p:cNvPr>
              <p:cNvCxnSpPr>
                <a:cxnSpLocks/>
                <a:stCxn id="25" idx="3"/>
                <a:endCxn id="40" idx="1"/>
              </p:cNvCxnSpPr>
              <p:nvPr/>
            </p:nvCxnSpPr>
            <p:spPr>
              <a:xfrm>
                <a:off x="3797830" y="745258"/>
                <a:ext cx="324055" cy="25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7D37A654-BE9A-ABFC-93A7-027E23CC2806}"/>
                  </a:ext>
                </a:extLst>
              </p:cNvPr>
              <p:cNvCxnSpPr>
                <a:stCxn id="40" idx="2"/>
                <a:endCxn id="51" idx="0"/>
              </p:cNvCxnSpPr>
              <p:nvPr/>
            </p:nvCxnSpPr>
            <p:spPr>
              <a:xfrm rot="16200000" flipH="1">
                <a:off x="4451558" y="1188656"/>
                <a:ext cx="235913" cy="52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E115214-5702-0A03-3A90-14AE3750E670}"/>
                  </a:ext>
                </a:extLst>
              </p:cNvPr>
              <p:cNvCxnSpPr>
                <a:cxnSpLocks/>
                <a:stCxn id="51" idx="4"/>
                <a:endCxn id="43" idx="0"/>
              </p:cNvCxnSpPr>
              <p:nvPr/>
            </p:nvCxnSpPr>
            <p:spPr>
              <a:xfrm flipH="1">
                <a:off x="4569253" y="1553506"/>
                <a:ext cx="523" cy="221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40" name="Connector: Elbow 139">
            <a:extLst>
              <a:ext uri="{FF2B5EF4-FFF2-40B4-BE49-F238E27FC236}">
                <a16:creationId xmlns:a16="http://schemas.microsoft.com/office/drawing/2014/main" id="{E170BBF3-4109-19D1-595D-191A5EC5CC7D}"/>
              </a:ext>
            </a:extLst>
          </p:cNvPr>
          <p:cNvCxnSpPr>
            <a:cxnSpLocks/>
            <a:stCxn id="20" idx="2"/>
            <a:endCxn id="558" idx="2"/>
          </p:cNvCxnSpPr>
          <p:nvPr/>
        </p:nvCxnSpPr>
        <p:spPr>
          <a:xfrm rot="16200000" flipH="1">
            <a:off x="1048047" y="599311"/>
            <a:ext cx="836013" cy="11595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CB40AE94-FFAD-FFAC-F009-FD920E09DE53}"/>
              </a:ext>
            </a:extLst>
          </p:cNvPr>
          <p:cNvGrpSpPr/>
          <p:nvPr/>
        </p:nvGrpSpPr>
        <p:grpSpPr>
          <a:xfrm>
            <a:off x="4637351" y="2997955"/>
            <a:ext cx="246631" cy="246631"/>
            <a:chOff x="8310633" y="3112140"/>
            <a:chExt cx="395835" cy="395835"/>
          </a:xfrm>
        </p:grpSpPr>
        <p:sp>
          <p:nvSpPr>
            <p:cNvPr id="180" name="Oval 179">
              <a:extLst>
                <a:ext uri="{FF2B5EF4-FFF2-40B4-BE49-F238E27FC236}">
                  <a16:creationId xmlns:a16="http://schemas.microsoft.com/office/drawing/2014/main" id="{360E7608-4426-A2BF-9BFA-D00EB53955AE}"/>
                </a:ext>
              </a:extLst>
            </p:cNvPr>
            <p:cNvSpPr/>
            <p:nvPr/>
          </p:nvSpPr>
          <p:spPr>
            <a:xfrm>
              <a:off x="8310633" y="3112140"/>
              <a:ext cx="395835" cy="395835"/>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A7F63428-CC3F-8953-A18D-8C9334726728}"/>
                </a:ext>
              </a:extLst>
            </p:cNvPr>
            <p:cNvGrpSpPr/>
            <p:nvPr/>
          </p:nvGrpSpPr>
          <p:grpSpPr>
            <a:xfrm>
              <a:off x="8401492" y="3202065"/>
              <a:ext cx="214109" cy="214109"/>
              <a:chOff x="6841806" y="4692231"/>
              <a:chExt cx="214109" cy="214109"/>
            </a:xfrm>
          </p:grpSpPr>
          <p:cxnSp>
            <p:nvCxnSpPr>
              <p:cNvPr id="182" name="Straight Connector 181">
                <a:extLst>
                  <a:ext uri="{FF2B5EF4-FFF2-40B4-BE49-F238E27FC236}">
                    <a16:creationId xmlns:a16="http://schemas.microsoft.com/office/drawing/2014/main" id="{B9A2D126-0DBC-70BB-529D-87AE2514403D}"/>
                  </a:ext>
                </a:extLst>
              </p:cNvPr>
              <p:cNvCxnSpPr/>
              <p:nvPr/>
            </p:nvCxnSpPr>
            <p:spPr>
              <a:xfrm>
                <a:off x="6948861" y="4692231"/>
                <a:ext cx="0" cy="214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435AD194-366D-B961-D8FE-12CC13455F3F}"/>
                  </a:ext>
                </a:extLst>
              </p:cNvPr>
              <p:cNvCxnSpPr>
                <a:cxnSpLocks/>
              </p:cNvCxnSpPr>
              <p:nvPr/>
            </p:nvCxnSpPr>
            <p:spPr>
              <a:xfrm rot="5400000">
                <a:off x="6948860" y="4692232"/>
                <a:ext cx="0" cy="214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87" name="Connector: Elbow 186">
            <a:extLst>
              <a:ext uri="{FF2B5EF4-FFF2-40B4-BE49-F238E27FC236}">
                <a16:creationId xmlns:a16="http://schemas.microsoft.com/office/drawing/2014/main" id="{8FB48849-A58D-55EE-3800-F01E66A9FD6A}"/>
              </a:ext>
            </a:extLst>
          </p:cNvPr>
          <p:cNvCxnSpPr>
            <a:cxnSpLocks/>
            <a:stCxn id="20" idx="2"/>
            <a:endCxn id="180" idx="2"/>
          </p:cNvCxnSpPr>
          <p:nvPr/>
        </p:nvCxnSpPr>
        <p:spPr>
          <a:xfrm rot="16200000" flipH="1">
            <a:off x="1581720" y="65639"/>
            <a:ext cx="2360191" cy="375107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A29A2C93-CB0F-8ED8-FA51-3901C6D74073}"/>
              </a:ext>
            </a:extLst>
          </p:cNvPr>
          <p:cNvCxnSpPr>
            <a:cxnSpLocks/>
            <a:stCxn id="43" idx="3"/>
            <a:endCxn id="390" idx="1"/>
          </p:cNvCxnSpPr>
          <p:nvPr/>
        </p:nvCxnSpPr>
        <p:spPr>
          <a:xfrm>
            <a:off x="3863287" y="2160857"/>
            <a:ext cx="456808" cy="5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DCB72D6-FCFF-B3AF-9DDD-97FF6154C32E}"/>
              </a:ext>
            </a:extLst>
          </p:cNvPr>
          <p:cNvCxnSpPr>
            <a:cxnSpLocks/>
            <a:stCxn id="20" idx="3"/>
            <a:endCxn id="24" idx="1"/>
          </p:cNvCxnSpPr>
          <p:nvPr/>
        </p:nvCxnSpPr>
        <p:spPr>
          <a:xfrm>
            <a:off x="1333646" y="622581"/>
            <a:ext cx="4161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8" name="Group 407">
            <a:extLst>
              <a:ext uri="{FF2B5EF4-FFF2-40B4-BE49-F238E27FC236}">
                <a16:creationId xmlns:a16="http://schemas.microsoft.com/office/drawing/2014/main" id="{C8B5CEB4-218D-A829-DF38-F2F7AC76A595}"/>
              </a:ext>
            </a:extLst>
          </p:cNvPr>
          <p:cNvGrpSpPr/>
          <p:nvPr/>
        </p:nvGrpSpPr>
        <p:grpSpPr>
          <a:xfrm>
            <a:off x="6730517" y="3496886"/>
            <a:ext cx="2349910" cy="2074072"/>
            <a:chOff x="1907450" y="416033"/>
            <a:chExt cx="2349910" cy="2074072"/>
          </a:xfrm>
        </p:grpSpPr>
        <p:sp>
          <p:nvSpPr>
            <p:cNvPr id="409" name="Rectangle 408">
              <a:extLst>
                <a:ext uri="{FF2B5EF4-FFF2-40B4-BE49-F238E27FC236}">
                  <a16:creationId xmlns:a16="http://schemas.microsoft.com/office/drawing/2014/main" id="{4DA388C8-BB04-5FB4-19FE-7ED13B20B80D}"/>
                </a:ext>
              </a:extLst>
            </p:cNvPr>
            <p:cNvSpPr/>
            <p:nvPr/>
          </p:nvSpPr>
          <p:spPr>
            <a:xfrm>
              <a:off x="1907450" y="416033"/>
              <a:ext cx="2349910" cy="207407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0" name="Group 409">
              <a:extLst>
                <a:ext uri="{FF2B5EF4-FFF2-40B4-BE49-F238E27FC236}">
                  <a16:creationId xmlns:a16="http://schemas.microsoft.com/office/drawing/2014/main" id="{41D6E1D3-6740-FBDD-EACA-385764114D7D}"/>
                </a:ext>
              </a:extLst>
            </p:cNvPr>
            <p:cNvGrpSpPr/>
            <p:nvPr/>
          </p:nvGrpSpPr>
          <p:grpSpPr>
            <a:xfrm>
              <a:off x="2067353" y="484081"/>
              <a:ext cx="2113525" cy="1907608"/>
              <a:chOff x="2903095" y="329294"/>
              <a:chExt cx="2113525" cy="1907608"/>
            </a:xfrm>
          </p:grpSpPr>
          <p:sp>
            <p:nvSpPr>
              <p:cNvPr id="411" name="TextBox 410">
                <a:extLst>
                  <a:ext uri="{FF2B5EF4-FFF2-40B4-BE49-F238E27FC236}">
                    <a16:creationId xmlns:a16="http://schemas.microsoft.com/office/drawing/2014/main" id="{7BD56D87-0C2C-5E35-7E28-ED52354710CF}"/>
                  </a:ext>
                </a:extLst>
              </p:cNvPr>
              <p:cNvSpPr txBox="1"/>
              <p:nvPr/>
            </p:nvSpPr>
            <p:spPr>
              <a:xfrm>
                <a:off x="2903099" y="329294"/>
                <a:ext cx="894735" cy="276999"/>
              </a:xfrm>
              <a:prstGeom prst="rect">
                <a:avLst/>
              </a:prstGeom>
              <a:noFill/>
              <a:ln>
                <a:solidFill>
                  <a:schemeClr val="tx1"/>
                </a:solidFill>
              </a:ln>
            </p:spPr>
            <p:txBody>
              <a:bodyPr wrap="square" rIns="0" rtlCol="0">
                <a:spAutoFit/>
              </a:bodyPr>
              <a:lstStyle/>
              <a:p>
                <a:r>
                  <a:rPr lang="en-US" sz="1200" dirty="0"/>
                  <a:t>Block A</a:t>
                </a:r>
              </a:p>
            </p:txBody>
          </p:sp>
          <p:sp>
            <p:nvSpPr>
              <p:cNvPr id="412" name="TextBox 411">
                <a:extLst>
                  <a:ext uri="{FF2B5EF4-FFF2-40B4-BE49-F238E27FC236}">
                    <a16:creationId xmlns:a16="http://schemas.microsoft.com/office/drawing/2014/main" id="{4C420560-7E63-5405-DF37-EBDD8C0D6DA2}"/>
                  </a:ext>
                </a:extLst>
              </p:cNvPr>
              <p:cNvSpPr txBox="1"/>
              <p:nvPr/>
            </p:nvSpPr>
            <p:spPr>
              <a:xfrm>
                <a:off x="2903095" y="606758"/>
                <a:ext cx="894735" cy="276999"/>
              </a:xfrm>
              <a:prstGeom prst="rect">
                <a:avLst/>
              </a:prstGeom>
              <a:noFill/>
              <a:ln>
                <a:solidFill>
                  <a:schemeClr val="tx1"/>
                </a:solidFill>
              </a:ln>
            </p:spPr>
            <p:txBody>
              <a:bodyPr wrap="square" rIns="0" rtlCol="0">
                <a:spAutoFit/>
              </a:bodyPr>
              <a:lstStyle/>
              <a:p>
                <a:r>
                  <a:rPr lang="en-US" sz="1200" dirty="0"/>
                  <a:t>Block A</a:t>
                </a:r>
              </a:p>
            </p:txBody>
          </p:sp>
          <p:sp>
            <p:nvSpPr>
              <p:cNvPr id="413" name="TextBox 412">
                <a:extLst>
                  <a:ext uri="{FF2B5EF4-FFF2-40B4-BE49-F238E27FC236}">
                    <a16:creationId xmlns:a16="http://schemas.microsoft.com/office/drawing/2014/main" id="{29C370FF-2912-3C3B-3540-FC005B38BD36}"/>
                  </a:ext>
                </a:extLst>
              </p:cNvPr>
              <p:cNvSpPr txBox="1"/>
              <p:nvPr/>
            </p:nvSpPr>
            <p:spPr>
              <a:xfrm>
                <a:off x="4121885" y="424631"/>
                <a:ext cx="894735" cy="646331"/>
              </a:xfrm>
              <a:prstGeom prst="rect">
                <a:avLst/>
              </a:prstGeom>
              <a:noFill/>
              <a:ln>
                <a:solidFill>
                  <a:schemeClr val="tx1"/>
                </a:solidFill>
              </a:ln>
            </p:spPr>
            <p:txBody>
              <a:bodyPr wrap="square" rIns="0" rtlCol="0">
                <a:spAutoFit/>
              </a:bodyPr>
              <a:lstStyle/>
              <a:p>
                <a:r>
                  <a:rPr lang="en-US" sz="1200" dirty="0"/>
                  <a:t>Conv1D</a:t>
                </a:r>
              </a:p>
              <a:p>
                <a:r>
                  <a:rPr lang="en-US" sz="1200" dirty="0" err="1"/>
                  <a:t>BatchNorm</a:t>
                </a:r>
                <a:endParaRPr lang="en-US" sz="1200" dirty="0"/>
              </a:p>
              <a:p>
                <a:r>
                  <a:rPr lang="en-US" sz="1200" b="1" dirty="0"/>
                  <a:t>SE</a:t>
                </a:r>
              </a:p>
            </p:txBody>
          </p:sp>
          <p:sp>
            <p:nvSpPr>
              <p:cNvPr id="414" name="TextBox 413">
                <a:extLst>
                  <a:ext uri="{FF2B5EF4-FFF2-40B4-BE49-F238E27FC236}">
                    <a16:creationId xmlns:a16="http://schemas.microsoft.com/office/drawing/2014/main" id="{C847B0CC-9B93-975D-FF7A-01F71C8CD75C}"/>
                  </a:ext>
                </a:extLst>
              </p:cNvPr>
              <p:cNvSpPr txBox="1"/>
              <p:nvPr/>
            </p:nvSpPr>
            <p:spPr>
              <a:xfrm>
                <a:off x="4121885" y="1775237"/>
                <a:ext cx="894735" cy="461665"/>
              </a:xfrm>
              <a:prstGeom prst="rect">
                <a:avLst/>
              </a:prstGeom>
              <a:noFill/>
              <a:ln>
                <a:solidFill>
                  <a:schemeClr val="tx1"/>
                </a:solidFill>
              </a:ln>
            </p:spPr>
            <p:txBody>
              <a:bodyPr wrap="square" rIns="0" rtlCol="0">
                <a:spAutoFit/>
              </a:bodyPr>
              <a:lstStyle/>
              <a:p>
                <a:r>
                  <a:rPr lang="en-US" sz="1200" dirty="0" err="1"/>
                  <a:t>ReLu</a:t>
                </a:r>
                <a:endParaRPr lang="en-US" sz="1200" dirty="0"/>
              </a:p>
              <a:p>
                <a:r>
                  <a:rPr lang="en-US" sz="1200" dirty="0"/>
                  <a:t>Dropout</a:t>
                </a:r>
              </a:p>
            </p:txBody>
          </p:sp>
          <p:grpSp>
            <p:nvGrpSpPr>
              <p:cNvPr id="415" name="Group 414">
                <a:extLst>
                  <a:ext uri="{FF2B5EF4-FFF2-40B4-BE49-F238E27FC236}">
                    <a16:creationId xmlns:a16="http://schemas.microsoft.com/office/drawing/2014/main" id="{5D11B919-2999-77E2-D742-40F08F2962C3}"/>
                  </a:ext>
                </a:extLst>
              </p:cNvPr>
              <p:cNvGrpSpPr/>
              <p:nvPr/>
            </p:nvGrpSpPr>
            <p:grpSpPr>
              <a:xfrm>
                <a:off x="4446460" y="1306875"/>
                <a:ext cx="246631" cy="246631"/>
                <a:chOff x="6784228" y="3085827"/>
                <a:chExt cx="395834" cy="395835"/>
              </a:xfrm>
            </p:grpSpPr>
            <p:sp>
              <p:nvSpPr>
                <p:cNvPr id="419" name="Oval 418">
                  <a:extLst>
                    <a:ext uri="{FF2B5EF4-FFF2-40B4-BE49-F238E27FC236}">
                      <a16:creationId xmlns:a16="http://schemas.microsoft.com/office/drawing/2014/main" id="{7E0DEC39-7294-AF21-4C74-00C2552D6041}"/>
                    </a:ext>
                  </a:extLst>
                </p:cNvPr>
                <p:cNvSpPr/>
                <p:nvPr/>
              </p:nvSpPr>
              <p:spPr>
                <a:xfrm>
                  <a:off x="6784228" y="3085827"/>
                  <a:ext cx="395834" cy="395835"/>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0" name="Group 419">
                  <a:extLst>
                    <a:ext uri="{FF2B5EF4-FFF2-40B4-BE49-F238E27FC236}">
                      <a16:creationId xmlns:a16="http://schemas.microsoft.com/office/drawing/2014/main" id="{72157061-67A5-E77A-5AF3-AAB69784B227}"/>
                    </a:ext>
                  </a:extLst>
                </p:cNvPr>
                <p:cNvGrpSpPr/>
                <p:nvPr/>
              </p:nvGrpSpPr>
              <p:grpSpPr>
                <a:xfrm>
                  <a:off x="6875097" y="3175752"/>
                  <a:ext cx="214109" cy="214109"/>
                  <a:chOff x="5315411" y="4665918"/>
                  <a:chExt cx="214109" cy="214109"/>
                </a:xfrm>
              </p:grpSpPr>
              <p:cxnSp>
                <p:nvCxnSpPr>
                  <p:cNvPr id="421" name="Straight Connector 420">
                    <a:extLst>
                      <a:ext uri="{FF2B5EF4-FFF2-40B4-BE49-F238E27FC236}">
                        <a16:creationId xmlns:a16="http://schemas.microsoft.com/office/drawing/2014/main" id="{17C7E94B-4DE2-1A9D-5161-F301244DDEB5}"/>
                      </a:ext>
                    </a:extLst>
                  </p:cNvPr>
                  <p:cNvCxnSpPr/>
                  <p:nvPr/>
                </p:nvCxnSpPr>
                <p:spPr>
                  <a:xfrm>
                    <a:off x="5422458" y="4665918"/>
                    <a:ext cx="0" cy="214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4DA78083-C8B6-5F29-5D16-F5557FB04C3A}"/>
                      </a:ext>
                    </a:extLst>
                  </p:cNvPr>
                  <p:cNvCxnSpPr>
                    <a:cxnSpLocks/>
                  </p:cNvCxnSpPr>
                  <p:nvPr/>
                </p:nvCxnSpPr>
                <p:spPr>
                  <a:xfrm rot="5400000">
                    <a:off x="5422466" y="4665920"/>
                    <a:ext cx="0" cy="214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416" name="Straight Arrow Connector 415">
                <a:extLst>
                  <a:ext uri="{FF2B5EF4-FFF2-40B4-BE49-F238E27FC236}">
                    <a16:creationId xmlns:a16="http://schemas.microsoft.com/office/drawing/2014/main" id="{91BAF0DE-093C-647A-987C-17575DF08885}"/>
                  </a:ext>
                </a:extLst>
              </p:cNvPr>
              <p:cNvCxnSpPr>
                <a:cxnSpLocks/>
                <a:stCxn id="412" idx="3"/>
                <a:endCxn id="413" idx="1"/>
              </p:cNvCxnSpPr>
              <p:nvPr/>
            </p:nvCxnSpPr>
            <p:spPr>
              <a:xfrm>
                <a:off x="3797830" y="745258"/>
                <a:ext cx="324055" cy="25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7" name="Connector: Elbow 416">
                <a:extLst>
                  <a:ext uri="{FF2B5EF4-FFF2-40B4-BE49-F238E27FC236}">
                    <a16:creationId xmlns:a16="http://schemas.microsoft.com/office/drawing/2014/main" id="{F0C266D6-273F-426B-20A1-7238D3E83CE0}"/>
                  </a:ext>
                </a:extLst>
              </p:cNvPr>
              <p:cNvCxnSpPr>
                <a:stCxn id="413" idx="2"/>
                <a:endCxn id="419" idx="0"/>
              </p:cNvCxnSpPr>
              <p:nvPr/>
            </p:nvCxnSpPr>
            <p:spPr>
              <a:xfrm rot="16200000" flipH="1">
                <a:off x="4451558" y="1188656"/>
                <a:ext cx="235913" cy="5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8" name="Straight Arrow Connector 417">
                <a:extLst>
                  <a:ext uri="{FF2B5EF4-FFF2-40B4-BE49-F238E27FC236}">
                    <a16:creationId xmlns:a16="http://schemas.microsoft.com/office/drawing/2014/main" id="{4D930235-D0D0-DDA2-4BEC-6F5CC543B89D}"/>
                  </a:ext>
                </a:extLst>
              </p:cNvPr>
              <p:cNvCxnSpPr>
                <a:cxnSpLocks/>
                <a:stCxn id="419" idx="4"/>
                <a:endCxn id="414" idx="0"/>
              </p:cNvCxnSpPr>
              <p:nvPr/>
            </p:nvCxnSpPr>
            <p:spPr>
              <a:xfrm flipH="1">
                <a:off x="4569253" y="1553506"/>
                <a:ext cx="523" cy="221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447" name="Straight Arrow Connector 446">
            <a:extLst>
              <a:ext uri="{FF2B5EF4-FFF2-40B4-BE49-F238E27FC236}">
                <a16:creationId xmlns:a16="http://schemas.microsoft.com/office/drawing/2014/main" id="{4003B13A-38EE-403E-0B27-0A46B1BF3918}"/>
              </a:ext>
            </a:extLst>
          </p:cNvPr>
          <p:cNvCxnSpPr>
            <a:cxnSpLocks/>
            <a:endCxn id="398" idx="2"/>
          </p:cNvCxnSpPr>
          <p:nvPr/>
        </p:nvCxnSpPr>
        <p:spPr>
          <a:xfrm>
            <a:off x="4794015" y="3121628"/>
            <a:ext cx="1069441" cy="7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57" name="Group 456">
            <a:extLst>
              <a:ext uri="{FF2B5EF4-FFF2-40B4-BE49-F238E27FC236}">
                <a16:creationId xmlns:a16="http://schemas.microsoft.com/office/drawing/2014/main" id="{AFB34277-A994-649E-1C68-C68DB220E244}"/>
              </a:ext>
            </a:extLst>
          </p:cNvPr>
          <p:cNvGrpSpPr/>
          <p:nvPr/>
        </p:nvGrpSpPr>
        <p:grpSpPr>
          <a:xfrm>
            <a:off x="7201908" y="4542515"/>
            <a:ext cx="246631" cy="246631"/>
            <a:chOff x="8310633" y="3112140"/>
            <a:chExt cx="395835" cy="395835"/>
          </a:xfrm>
        </p:grpSpPr>
        <p:sp>
          <p:nvSpPr>
            <p:cNvPr id="458" name="Oval 457">
              <a:extLst>
                <a:ext uri="{FF2B5EF4-FFF2-40B4-BE49-F238E27FC236}">
                  <a16:creationId xmlns:a16="http://schemas.microsoft.com/office/drawing/2014/main" id="{99047076-8D9E-F001-D50E-BB4D65A1C0DB}"/>
                </a:ext>
              </a:extLst>
            </p:cNvPr>
            <p:cNvSpPr/>
            <p:nvPr/>
          </p:nvSpPr>
          <p:spPr>
            <a:xfrm>
              <a:off x="8310633" y="3112140"/>
              <a:ext cx="395835" cy="395835"/>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9" name="Group 458">
              <a:extLst>
                <a:ext uri="{FF2B5EF4-FFF2-40B4-BE49-F238E27FC236}">
                  <a16:creationId xmlns:a16="http://schemas.microsoft.com/office/drawing/2014/main" id="{BD5EFE0F-5697-D928-3A30-1A9B21748C37}"/>
                </a:ext>
              </a:extLst>
            </p:cNvPr>
            <p:cNvGrpSpPr/>
            <p:nvPr/>
          </p:nvGrpSpPr>
          <p:grpSpPr>
            <a:xfrm>
              <a:off x="8401490" y="3202065"/>
              <a:ext cx="214109" cy="214109"/>
              <a:chOff x="6841804" y="4692231"/>
              <a:chExt cx="214109" cy="214109"/>
            </a:xfrm>
          </p:grpSpPr>
          <p:cxnSp>
            <p:nvCxnSpPr>
              <p:cNvPr id="460" name="Straight Connector 459">
                <a:extLst>
                  <a:ext uri="{FF2B5EF4-FFF2-40B4-BE49-F238E27FC236}">
                    <a16:creationId xmlns:a16="http://schemas.microsoft.com/office/drawing/2014/main" id="{B98D6E54-BD38-1BD6-9A2E-B0A234718BD9}"/>
                  </a:ext>
                </a:extLst>
              </p:cNvPr>
              <p:cNvCxnSpPr/>
              <p:nvPr/>
            </p:nvCxnSpPr>
            <p:spPr>
              <a:xfrm>
                <a:off x="6948861" y="4692231"/>
                <a:ext cx="0" cy="214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3522A0F6-1007-E654-1E89-E8B9C6C13949}"/>
                  </a:ext>
                </a:extLst>
              </p:cNvPr>
              <p:cNvCxnSpPr>
                <a:cxnSpLocks/>
              </p:cNvCxnSpPr>
              <p:nvPr/>
            </p:nvCxnSpPr>
            <p:spPr>
              <a:xfrm rot="5400000">
                <a:off x="6948860" y="4692232"/>
                <a:ext cx="0" cy="214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463" name="Straight Arrow Connector 462">
            <a:extLst>
              <a:ext uri="{FF2B5EF4-FFF2-40B4-BE49-F238E27FC236}">
                <a16:creationId xmlns:a16="http://schemas.microsoft.com/office/drawing/2014/main" id="{03C0CF5B-500B-0EB4-E99A-6061737BAFE2}"/>
              </a:ext>
            </a:extLst>
          </p:cNvPr>
          <p:cNvCxnSpPr>
            <a:cxnSpLocks/>
            <a:stCxn id="458" idx="6"/>
            <a:endCxn id="419" idx="2"/>
          </p:cNvCxnSpPr>
          <p:nvPr/>
        </p:nvCxnSpPr>
        <p:spPr>
          <a:xfrm>
            <a:off x="7448539" y="4665831"/>
            <a:ext cx="985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6" name="Connector: Elbow 465">
            <a:extLst>
              <a:ext uri="{FF2B5EF4-FFF2-40B4-BE49-F238E27FC236}">
                <a16:creationId xmlns:a16="http://schemas.microsoft.com/office/drawing/2014/main" id="{458BF43D-528C-1C55-39D9-0C00AB8E1AC4}"/>
              </a:ext>
            </a:extLst>
          </p:cNvPr>
          <p:cNvCxnSpPr>
            <a:cxnSpLocks/>
            <a:stCxn id="180" idx="4"/>
            <a:endCxn id="458" idx="2"/>
          </p:cNvCxnSpPr>
          <p:nvPr/>
        </p:nvCxnSpPr>
        <p:spPr>
          <a:xfrm rot="16200000" flipH="1">
            <a:off x="5270665" y="2734587"/>
            <a:ext cx="1421245" cy="24412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0" name="Straight Arrow Connector 469">
            <a:extLst>
              <a:ext uri="{FF2B5EF4-FFF2-40B4-BE49-F238E27FC236}">
                <a16:creationId xmlns:a16="http://schemas.microsoft.com/office/drawing/2014/main" id="{CFADB2E7-4D6D-093F-E77F-CF1C094F4148}"/>
              </a:ext>
            </a:extLst>
          </p:cNvPr>
          <p:cNvCxnSpPr>
            <a:cxnSpLocks/>
            <a:stCxn id="393" idx="3"/>
            <a:endCxn id="411" idx="1"/>
          </p:cNvCxnSpPr>
          <p:nvPr/>
        </p:nvCxnSpPr>
        <p:spPr>
          <a:xfrm flipV="1">
            <a:off x="6433616" y="3703434"/>
            <a:ext cx="456808" cy="1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83" name="Group 482">
            <a:extLst>
              <a:ext uri="{FF2B5EF4-FFF2-40B4-BE49-F238E27FC236}">
                <a16:creationId xmlns:a16="http://schemas.microsoft.com/office/drawing/2014/main" id="{83A589F3-C956-C423-5AE4-723FDACFB300}"/>
              </a:ext>
            </a:extLst>
          </p:cNvPr>
          <p:cNvGrpSpPr/>
          <p:nvPr/>
        </p:nvGrpSpPr>
        <p:grpSpPr>
          <a:xfrm>
            <a:off x="202031" y="4073599"/>
            <a:ext cx="1471144" cy="2669591"/>
            <a:chOff x="10315046" y="689282"/>
            <a:chExt cx="1471144" cy="2669591"/>
          </a:xfrm>
        </p:grpSpPr>
        <p:grpSp>
          <p:nvGrpSpPr>
            <p:cNvPr id="473" name="Group 472">
              <a:extLst>
                <a:ext uri="{FF2B5EF4-FFF2-40B4-BE49-F238E27FC236}">
                  <a16:creationId xmlns:a16="http://schemas.microsoft.com/office/drawing/2014/main" id="{F2F89A91-0D27-0401-25DA-F6BA936A24D7}"/>
                </a:ext>
              </a:extLst>
            </p:cNvPr>
            <p:cNvGrpSpPr/>
            <p:nvPr/>
          </p:nvGrpSpPr>
          <p:grpSpPr>
            <a:xfrm>
              <a:off x="10315046" y="1049564"/>
              <a:ext cx="1332268" cy="2309309"/>
              <a:chOff x="530942" y="1987388"/>
              <a:chExt cx="2359740" cy="2309309"/>
            </a:xfrm>
          </p:grpSpPr>
          <p:sp>
            <p:nvSpPr>
              <p:cNvPr id="481" name="Rectangle 480">
                <a:extLst>
                  <a:ext uri="{FF2B5EF4-FFF2-40B4-BE49-F238E27FC236}">
                    <a16:creationId xmlns:a16="http://schemas.microsoft.com/office/drawing/2014/main" id="{D11144F1-1BC3-3E19-E193-EF8E2FA908CE}"/>
                  </a:ext>
                </a:extLst>
              </p:cNvPr>
              <p:cNvSpPr/>
              <p:nvPr/>
            </p:nvSpPr>
            <p:spPr>
              <a:xfrm>
                <a:off x="530942" y="1987388"/>
                <a:ext cx="2359740" cy="2309309"/>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ectangle 473">
                <a:extLst>
                  <a:ext uri="{FF2B5EF4-FFF2-40B4-BE49-F238E27FC236}">
                    <a16:creationId xmlns:a16="http://schemas.microsoft.com/office/drawing/2014/main" id="{0EAAF0A8-D123-B347-0B02-62918DE339A4}"/>
                  </a:ext>
                </a:extLst>
              </p:cNvPr>
              <p:cNvSpPr/>
              <p:nvPr/>
            </p:nvSpPr>
            <p:spPr>
              <a:xfrm>
                <a:off x="717755" y="2143432"/>
                <a:ext cx="1936955" cy="3958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Conv1D</a:t>
                </a:r>
              </a:p>
            </p:txBody>
          </p:sp>
          <p:sp>
            <p:nvSpPr>
              <p:cNvPr id="475" name="Rectangle 474">
                <a:extLst>
                  <a:ext uri="{FF2B5EF4-FFF2-40B4-BE49-F238E27FC236}">
                    <a16:creationId xmlns:a16="http://schemas.microsoft.com/office/drawing/2014/main" id="{3F506509-0C4F-178F-F2F1-D55721BC96DF}"/>
                  </a:ext>
                </a:extLst>
              </p:cNvPr>
              <p:cNvSpPr/>
              <p:nvPr/>
            </p:nvSpPr>
            <p:spPr>
              <a:xfrm>
                <a:off x="717755" y="2664116"/>
                <a:ext cx="1936955" cy="3958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Batch-Norm</a:t>
                </a:r>
              </a:p>
            </p:txBody>
          </p:sp>
          <p:sp>
            <p:nvSpPr>
              <p:cNvPr id="476" name="Rectangle 475">
                <a:extLst>
                  <a:ext uri="{FF2B5EF4-FFF2-40B4-BE49-F238E27FC236}">
                    <a16:creationId xmlns:a16="http://schemas.microsoft.com/office/drawing/2014/main" id="{AB42842B-E0F6-D259-E062-0A9C5F8C0D7A}"/>
                  </a:ext>
                </a:extLst>
              </p:cNvPr>
              <p:cNvSpPr/>
              <p:nvPr/>
            </p:nvSpPr>
            <p:spPr>
              <a:xfrm>
                <a:off x="717755" y="3184800"/>
                <a:ext cx="1936955" cy="3958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ReLu</a:t>
                </a:r>
                <a:endParaRPr lang="en-US" sz="1200" dirty="0">
                  <a:solidFill>
                    <a:schemeClr val="tx1"/>
                  </a:solidFill>
                </a:endParaRPr>
              </a:p>
            </p:txBody>
          </p:sp>
          <p:sp>
            <p:nvSpPr>
              <p:cNvPr id="477" name="Rectangle 476">
                <a:extLst>
                  <a:ext uri="{FF2B5EF4-FFF2-40B4-BE49-F238E27FC236}">
                    <a16:creationId xmlns:a16="http://schemas.microsoft.com/office/drawing/2014/main" id="{E83E9917-FC4A-88F5-15EB-B5FAFAFD8941}"/>
                  </a:ext>
                </a:extLst>
              </p:cNvPr>
              <p:cNvSpPr/>
              <p:nvPr/>
            </p:nvSpPr>
            <p:spPr>
              <a:xfrm>
                <a:off x="717755" y="3705485"/>
                <a:ext cx="1936955" cy="3958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Dropout</a:t>
                </a:r>
              </a:p>
            </p:txBody>
          </p:sp>
          <p:cxnSp>
            <p:nvCxnSpPr>
              <p:cNvPr id="478" name="Straight Arrow Connector 477">
                <a:extLst>
                  <a:ext uri="{FF2B5EF4-FFF2-40B4-BE49-F238E27FC236}">
                    <a16:creationId xmlns:a16="http://schemas.microsoft.com/office/drawing/2014/main" id="{DD044B99-A287-87AE-2D03-FD2959834369}"/>
                  </a:ext>
                </a:extLst>
              </p:cNvPr>
              <p:cNvCxnSpPr>
                <a:cxnSpLocks/>
                <a:stCxn id="474" idx="2"/>
                <a:endCxn id="475" idx="0"/>
              </p:cNvCxnSpPr>
              <p:nvPr/>
            </p:nvCxnSpPr>
            <p:spPr>
              <a:xfrm>
                <a:off x="1686233" y="2539267"/>
                <a:ext cx="0" cy="1248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9" name="Straight Arrow Connector 478">
                <a:extLst>
                  <a:ext uri="{FF2B5EF4-FFF2-40B4-BE49-F238E27FC236}">
                    <a16:creationId xmlns:a16="http://schemas.microsoft.com/office/drawing/2014/main" id="{D7CA87A4-54CD-C823-8569-FCEDAAAA92DC}"/>
                  </a:ext>
                </a:extLst>
              </p:cNvPr>
              <p:cNvCxnSpPr>
                <a:cxnSpLocks/>
                <a:stCxn id="475" idx="2"/>
                <a:endCxn id="476" idx="0"/>
              </p:cNvCxnSpPr>
              <p:nvPr/>
            </p:nvCxnSpPr>
            <p:spPr>
              <a:xfrm>
                <a:off x="1686233" y="3059951"/>
                <a:ext cx="0" cy="1248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Straight Arrow Connector 479">
                <a:extLst>
                  <a:ext uri="{FF2B5EF4-FFF2-40B4-BE49-F238E27FC236}">
                    <a16:creationId xmlns:a16="http://schemas.microsoft.com/office/drawing/2014/main" id="{4CBE78EE-94AE-C9E9-DF15-2C387E2914B9}"/>
                  </a:ext>
                </a:extLst>
              </p:cNvPr>
              <p:cNvCxnSpPr>
                <a:cxnSpLocks/>
                <a:stCxn id="476" idx="2"/>
                <a:endCxn id="477" idx="0"/>
              </p:cNvCxnSpPr>
              <p:nvPr/>
            </p:nvCxnSpPr>
            <p:spPr>
              <a:xfrm>
                <a:off x="1686233" y="3580635"/>
                <a:ext cx="0" cy="1248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82" name="TextBox 481">
              <a:extLst>
                <a:ext uri="{FF2B5EF4-FFF2-40B4-BE49-F238E27FC236}">
                  <a16:creationId xmlns:a16="http://schemas.microsoft.com/office/drawing/2014/main" id="{26C92D09-D1FB-9D7D-A5A2-8C6EBB7D5EE9}"/>
                </a:ext>
              </a:extLst>
            </p:cNvPr>
            <p:cNvSpPr txBox="1"/>
            <p:nvPr/>
          </p:nvSpPr>
          <p:spPr>
            <a:xfrm>
              <a:off x="10315046" y="689282"/>
              <a:ext cx="1471144" cy="369332"/>
            </a:xfrm>
            <a:prstGeom prst="rect">
              <a:avLst/>
            </a:prstGeom>
            <a:noFill/>
          </p:spPr>
          <p:txBody>
            <a:bodyPr wrap="square" rtlCol="0">
              <a:spAutoFit/>
            </a:bodyPr>
            <a:lstStyle/>
            <a:p>
              <a:r>
                <a:rPr lang="en-US" b="1" dirty="0"/>
                <a:t>Block A</a:t>
              </a:r>
            </a:p>
          </p:txBody>
        </p:sp>
      </p:grpSp>
      <p:sp>
        <p:nvSpPr>
          <p:cNvPr id="487" name="TextBox 486">
            <a:extLst>
              <a:ext uri="{FF2B5EF4-FFF2-40B4-BE49-F238E27FC236}">
                <a16:creationId xmlns:a16="http://schemas.microsoft.com/office/drawing/2014/main" id="{18F069EA-62A8-543B-BA3C-AB8C37830296}"/>
              </a:ext>
            </a:extLst>
          </p:cNvPr>
          <p:cNvSpPr txBox="1"/>
          <p:nvPr/>
        </p:nvSpPr>
        <p:spPr>
          <a:xfrm>
            <a:off x="9336995" y="5103425"/>
            <a:ext cx="894735" cy="276999"/>
          </a:xfrm>
          <a:prstGeom prst="rect">
            <a:avLst/>
          </a:prstGeom>
          <a:noFill/>
          <a:ln>
            <a:solidFill>
              <a:schemeClr val="tx1"/>
            </a:solidFill>
          </a:ln>
        </p:spPr>
        <p:txBody>
          <a:bodyPr wrap="square" rIns="0" rtlCol="0">
            <a:spAutoFit/>
          </a:bodyPr>
          <a:lstStyle/>
          <a:p>
            <a:r>
              <a:rPr lang="en-US" sz="1200" dirty="0"/>
              <a:t>Block A</a:t>
            </a:r>
          </a:p>
        </p:txBody>
      </p:sp>
      <p:sp>
        <p:nvSpPr>
          <p:cNvPr id="488" name="TextBox 487">
            <a:extLst>
              <a:ext uri="{FF2B5EF4-FFF2-40B4-BE49-F238E27FC236}">
                <a16:creationId xmlns:a16="http://schemas.microsoft.com/office/drawing/2014/main" id="{34845F65-B9BF-7B30-C4AA-9203E431D05E}"/>
              </a:ext>
            </a:extLst>
          </p:cNvPr>
          <p:cNvSpPr txBox="1"/>
          <p:nvPr/>
        </p:nvSpPr>
        <p:spPr>
          <a:xfrm>
            <a:off x="9336996" y="5385225"/>
            <a:ext cx="894735" cy="276999"/>
          </a:xfrm>
          <a:prstGeom prst="rect">
            <a:avLst/>
          </a:prstGeom>
          <a:noFill/>
          <a:ln>
            <a:solidFill>
              <a:schemeClr val="tx1"/>
            </a:solidFill>
          </a:ln>
        </p:spPr>
        <p:txBody>
          <a:bodyPr wrap="square" rIns="0" rtlCol="0">
            <a:spAutoFit/>
          </a:bodyPr>
          <a:lstStyle/>
          <a:p>
            <a:r>
              <a:rPr lang="en-US" sz="1200" dirty="0"/>
              <a:t>Block A</a:t>
            </a:r>
          </a:p>
        </p:txBody>
      </p:sp>
      <p:cxnSp>
        <p:nvCxnSpPr>
          <p:cNvPr id="489" name="Straight Arrow Connector 488">
            <a:extLst>
              <a:ext uri="{FF2B5EF4-FFF2-40B4-BE49-F238E27FC236}">
                <a16:creationId xmlns:a16="http://schemas.microsoft.com/office/drawing/2014/main" id="{83EB4F8A-35F4-750D-DE3C-E677DBEF8DEC}"/>
              </a:ext>
            </a:extLst>
          </p:cNvPr>
          <p:cNvCxnSpPr>
            <a:cxnSpLocks/>
            <a:stCxn id="414" idx="3"/>
            <a:endCxn id="487" idx="1"/>
          </p:cNvCxnSpPr>
          <p:nvPr/>
        </p:nvCxnSpPr>
        <p:spPr>
          <a:xfrm>
            <a:off x="9003945" y="5241710"/>
            <a:ext cx="333050" cy="2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6" name="TextBox 495">
            <a:extLst>
              <a:ext uri="{FF2B5EF4-FFF2-40B4-BE49-F238E27FC236}">
                <a16:creationId xmlns:a16="http://schemas.microsoft.com/office/drawing/2014/main" id="{415A061F-61B1-360A-6CB3-587C5DA6770D}"/>
              </a:ext>
            </a:extLst>
          </p:cNvPr>
          <p:cNvSpPr txBox="1"/>
          <p:nvPr/>
        </p:nvSpPr>
        <p:spPr>
          <a:xfrm>
            <a:off x="10519935" y="5390472"/>
            <a:ext cx="894735" cy="276999"/>
          </a:xfrm>
          <a:prstGeom prst="rect">
            <a:avLst/>
          </a:prstGeom>
          <a:noFill/>
          <a:ln>
            <a:solidFill>
              <a:schemeClr val="tx1"/>
            </a:solidFill>
          </a:ln>
        </p:spPr>
        <p:txBody>
          <a:bodyPr wrap="square" rIns="0" rtlCol="0">
            <a:spAutoFit/>
          </a:bodyPr>
          <a:lstStyle/>
          <a:p>
            <a:r>
              <a:rPr lang="en-US" sz="1200" dirty="0"/>
              <a:t>Conv1D</a:t>
            </a:r>
          </a:p>
        </p:txBody>
      </p:sp>
      <p:sp>
        <p:nvSpPr>
          <p:cNvPr id="497" name="TextBox 496">
            <a:extLst>
              <a:ext uri="{FF2B5EF4-FFF2-40B4-BE49-F238E27FC236}">
                <a16:creationId xmlns:a16="http://schemas.microsoft.com/office/drawing/2014/main" id="{590D5E3B-2448-AC8C-632A-8505268557B4}"/>
              </a:ext>
            </a:extLst>
          </p:cNvPr>
          <p:cNvSpPr txBox="1"/>
          <p:nvPr/>
        </p:nvSpPr>
        <p:spPr>
          <a:xfrm>
            <a:off x="10519936" y="5672272"/>
            <a:ext cx="894735" cy="276999"/>
          </a:xfrm>
          <a:prstGeom prst="rect">
            <a:avLst/>
          </a:prstGeom>
          <a:noFill/>
          <a:ln>
            <a:solidFill>
              <a:schemeClr val="tx1"/>
            </a:solidFill>
          </a:ln>
        </p:spPr>
        <p:txBody>
          <a:bodyPr wrap="square" rIns="0" rtlCol="0">
            <a:spAutoFit/>
          </a:bodyPr>
          <a:lstStyle/>
          <a:p>
            <a:r>
              <a:rPr lang="en-US" sz="1200" dirty="0" err="1"/>
              <a:t>softmax</a:t>
            </a:r>
            <a:endParaRPr lang="en-US" sz="1200" dirty="0"/>
          </a:p>
        </p:txBody>
      </p:sp>
      <p:sp>
        <p:nvSpPr>
          <p:cNvPr id="498" name="Oval 497">
            <a:extLst>
              <a:ext uri="{FF2B5EF4-FFF2-40B4-BE49-F238E27FC236}">
                <a16:creationId xmlns:a16="http://schemas.microsoft.com/office/drawing/2014/main" id="{1DD75284-7427-B955-152D-BD34E97D04B5}"/>
              </a:ext>
            </a:extLst>
          </p:cNvPr>
          <p:cNvSpPr/>
          <p:nvPr/>
        </p:nvSpPr>
        <p:spPr>
          <a:xfrm>
            <a:off x="70325" y="228409"/>
            <a:ext cx="224742" cy="22474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0" name="Straight Arrow Connector 499">
            <a:extLst>
              <a:ext uri="{FF2B5EF4-FFF2-40B4-BE49-F238E27FC236}">
                <a16:creationId xmlns:a16="http://schemas.microsoft.com/office/drawing/2014/main" id="{6A0EDC20-71FA-930E-3CD4-FDE5A1A5747C}"/>
              </a:ext>
            </a:extLst>
          </p:cNvPr>
          <p:cNvCxnSpPr>
            <a:cxnSpLocks/>
            <a:stCxn id="498" idx="6"/>
            <a:endCxn id="10" idx="1"/>
          </p:cNvCxnSpPr>
          <p:nvPr/>
        </p:nvCxnSpPr>
        <p:spPr>
          <a:xfrm>
            <a:off x="295067" y="340780"/>
            <a:ext cx="14384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3" name="Oval 502">
            <a:extLst>
              <a:ext uri="{FF2B5EF4-FFF2-40B4-BE49-F238E27FC236}">
                <a16:creationId xmlns:a16="http://schemas.microsoft.com/office/drawing/2014/main" id="{6C73A5F9-AA6D-E03F-E216-EB639A424EB6}"/>
              </a:ext>
            </a:extLst>
          </p:cNvPr>
          <p:cNvSpPr/>
          <p:nvPr/>
        </p:nvSpPr>
        <p:spPr>
          <a:xfrm>
            <a:off x="10853779" y="6111166"/>
            <a:ext cx="224742" cy="22474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4" name="Straight Arrow Connector 503">
            <a:extLst>
              <a:ext uri="{FF2B5EF4-FFF2-40B4-BE49-F238E27FC236}">
                <a16:creationId xmlns:a16="http://schemas.microsoft.com/office/drawing/2014/main" id="{446B38F7-761C-66A8-853A-E355EA744088}"/>
              </a:ext>
            </a:extLst>
          </p:cNvPr>
          <p:cNvCxnSpPr>
            <a:cxnSpLocks/>
            <a:stCxn id="488" idx="3"/>
            <a:endCxn id="496" idx="1"/>
          </p:cNvCxnSpPr>
          <p:nvPr/>
        </p:nvCxnSpPr>
        <p:spPr>
          <a:xfrm>
            <a:off x="10231731" y="5523725"/>
            <a:ext cx="288204" cy="5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2" name="Straight Arrow Connector 511">
            <a:extLst>
              <a:ext uri="{FF2B5EF4-FFF2-40B4-BE49-F238E27FC236}">
                <a16:creationId xmlns:a16="http://schemas.microsoft.com/office/drawing/2014/main" id="{578ED9B3-5412-AB5D-5EF7-FE329CD25DF7}"/>
              </a:ext>
            </a:extLst>
          </p:cNvPr>
          <p:cNvCxnSpPr>
            <a:cxnSpLocks/>
            <a:stCxn id="497" idx="2"/>
            <a:endCxn id="503" idx="0"/>
          </p:cNvCxnSpPr>
          <p:nvPr/>
        </p:nvCxnSpPr>
        <p:spPr>
          <a:xfrm flipH="1">
            <a:off x="10966150" y="5949271"/>
            <a:ext cx="1154" cy="161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6" name="TextBox 515">
            <a:extLst>
              <a:ext uri="{FF2B5EF4-FFF2-40B4-BE49-F238E27FC236}">
                <a16:creationId xmlns:a16="http://schemas.microsoft.com/office/drawing/2014/main" id="{7D554D7C-6ACD-B1C5-A691-E376B97256EF}"/>
              </a:ext>
            </a:extLst>
          </p:cNvPr>
          <p:cNvSpPr txBox="1"/>
          <p:nvPr/>
        </p:nvSpPr>
        <p:spPr>
          <a:xfrm>
            <a:off x="4631299" y="6484887"/>
            <a:ext cx="7486161" cy="276999"/>
          </a:xfrm>
          <a:prstGeom prst="rect">
            <a:avLst/>
          </a:prstGeom>
          <a:noFill/>
        </p:spPr>
        <p:txBody>
          <a:bodyPr wrap="square" rtlCol="0">
            <a:spAutoFit/>
          </a:bodyPr>
          <a:lstStyle/>
          <a:p>
            <a:r>
              <a:rPr lang="en-US" sz="1200" dirty="0"/>
              <a:t>For training, output layer is connected to a lambda layer with CTC-loss function.</a:t>
            </a:r>
          </a:p>
        </p:txBody>
      </p:sp>
      <p:sp>
        <p:nvSpPr>
          <p:cNvPr id="517" name="TextBox 516">
            <a:extLst>
              <a:ext uri="{FF2B5EF4-FFF2-40B4-BE49-F238E27FC236}">
                <a16:creationId xmlns:a16="http://schemas.microsoft.com/office/drawing/2014/main" id="{405EFC56-D295-9F0D-8B7F-034DE5038ADC}"/>
              </a:ext>
            </a:extLst>
          </p:cNvPr>
          <p:cNvSpPr txBox="1"/>
          <p:nvPr/>
        </p:nvSpPr>
        <p:spPr>
          <a:xfrm>
            <a:off x="10362037" y="6484888"/>
            <a:ext cx="1210532" cy="276999"/>
          </a:xfrm>
          <a:prstGeom prst="rect">
            <a:avLst/>
          </a:prstGeom>
          <a:noFill/>
          <a:ln>
            <a:solidFill>
              <a:schemeClr val="tx1"/>
            </a:solidFill>
          </a:ln>
        </p:spPr>
        <p:txBody>
          <a:bodyPr wrap="square" rIns="0" rtlCol="0">
            <a:spAutoFit/>
          </a:bodyPr>
          <a:lstStyle/>
          <a:p>
            <a:r>
              <a:rPr lang="en-US" sz="1200" dirty="0"/>
              <a:t>CTC Loss</a:t>
            </a:r>
          </a:p>
        </p:txBody>
      </p:sp>
      <p:cxnSp>
        <p:nvCxnSpPr>
          <p:cNvPr id="518" name="Straight Arrow Connector 517">
            <a:extLst>
              <a:ext uri="{FF2B5EF4-FFF2-40B4-BE49-F238E27FC236}">
                <a16:creationId xmlns:a16="http://schemas.microsoft.com/office/drawing/2014/main" id="{0A85B217-6DA5-C44A-4B79-02EDE4500C8B}"/>
              </a:ext>
            </a:extLst>
          </p:cNvPr>
          <p:cNvCxnSpPr>
            <a:cxnSpLocks/>
            <a:stCxn id="503" idx="4"/>
            <a:endCxn id="517" idx="0"/>
          </p:cNvCxnSpPr>
          <p:nvPr/>
        </p:nvCxnSpPr>
        <p:spPr>
          <a:xfrm>
            <a:off x="10966150" y="6335908"/>
            <a:ext cx="1153" cy="148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7" name="TextBox 526">
            <a:extLst>
              <a:ext uri="{FF2B5EF4-FFF2-40B4-BE49-F238E27FC236}">
                <a16:creationId xmlns:a16="http://schemas.microsoft.com/office/drawing/2014/main" id="{9F08AF29-09C9-A5AA-97A7-3E53DF93BEB3}"/>
              </a:ext>
            </a:extLst>
          </p:cNvPr>
          <p:cNvSpPr txBox="1"/>
          <p:nvPr/>
        </p:nvSpPr>
        <p:spPr>
          <a:xfrm>
            <a:off x="1589858" y="63502"/>
            <a:ext cx="1471144" cy="369332"/>
          </a:xfrm>
          <a:prstGeom prst="rect">
            <a:avLst/>
          </a:prstGeom>
          <a:noFill/>
        </p:spPr>
        <p:txBody>
          <a:bodyPr wrap="square" rtlCol="0">
            <a:spAutoFit/>
          </a:bodyPr>
          <a:lstStyle/>
          <a:p>
            <a:r>
              <a:rPr lang="en-US" b="1" dirty="0"/>
              <a:t>Block B</a:t>
            </a:r>
          </a:p>
        </p:txBody>
      </p:sp>
      <p:sp>
        <p:nvSpPr>
          <p:cNvPr id="530" name="TextBox 529">
            <a:extLst>
              <a:ext uri="{FF2B5EF4-FFF2-40B4-BE49-F238E27FC236}">
                <a16:creationId xmlns:a16="http://schemas.microsoft.com/office/drawing/2014/main" id="{FF572E54-DE51-11F1-F4F9-AABA133F0D56}"/>
              </a:ext>
            </a:extLst>
          </p:cNvPr>
          <p:cNvSpPr txBox="1"/>
          <p:nvPr/>
        </p:nvSpPr>
        <p:spPr>
          <a:xfrm>
            <a:off x="10430197" y="4945752"/>
            <a:ext cx="1471144" cy="369332"/>
          </a:xfrm>
          <a:prstGeom prst="rect">
            <a:avLst/>
          </a:prstGeom>
          <a:noFill/>
        </p:spPr>
        <p:txBody>
          <a:bodyPr wrap="square" rtlCol="0">
            <a:spAutoFit/>
          </a:bodyPr>
          <a:lstStyle/>
          <a:p>
            <a:r>
              <a:rPr lang="en-US" b="1" dirty="0"/>
              <a:t>Block C</a:t>
            </a:r>
          </a:p>
        </p:txBody>
      </p:sp>
      <p:sp>
        <p:nvSpPr>
          <p:cNvPr id="532" name="TextBox 531">
            <a:extLst>
              <a:ext uri="{FF2B5EF4-FFF2-40B4-BE49-F238E27FC236}">
                <a16:creationId xmlns:a16="http://schemas.microsoft.com/office/drawing/2014/main" id="{2D9B024D-1A0F-7170-C5D3-B2F809EC3D68}"/>
              </a:ext>
            </a:extLst>
          </p:cNvPr>
          <p:cNvSpPr txBox="1"/>
          <p:nvPr/>
        </p:nvSpPr>
        <p:spPr>
          <a:xfrm>
            <a:off x="4160188" y="1597093"/>
            <a:ext cx="1471144" cy="369332"/>
          </a:xfrm>
          <a:prstGeom prst="rect">
            <a:avLst/>
          </a:prstGeom>
          <a:noFill/>
        </p:spPr>
        <p:txBody>
          <a:bodyPr wrap="square" rtlCol="0">
            <a:spAutoFit/>
          </a:bodyPr>
          <a:lstStyle/>
          <a:p>
            <a:r>
              <a:rPr lang="en-US" b="1" dirty="0"/>
              <a:t>Block B</a:t>
            </a:r>
          </a:p>
        </p:txBody>
      </p:sp>
      <p:sp>
        <p:nvSpPr>
          <p:cNvPr id="533" name="TextBox 532">
            <a:extLst>
              <a:ext uri="{FF2B5EF4-FFF2-40B4-BE49-F238E27FC236}">
                <a16:creationId xmlns:a16="http://schemas.microsoft.com/office/drawing/2014/main" id="{86B6AF70-839E-8A90-5FED-2D93854C2C19}"/>
              </a:ext>
            </a:extLst>
          </p:cNvPr>
          <p:cNvSpPr txBox="1"/>
          <p:nvPr/>
        </p:nvSpPr>
        <p:spPr>
          <a:xfrm>
            <a:off x="6730517" y="3118149"/>
            <a:ext cx="1471144" cy="369332"/>
          </a:xfrm>
          <a:prstGeom prst="rect">
            <a:avLst/>
          </a:prstGeom>
          <a:noFill/>
        </p:spPr>
        <p:txBody>
          <a:bodyPr wrap="square" rtlCol="0">
            <a:spAutoFit/>
          </a:bodyPr>
          <a:lstStyle/>
          <a:p>
            <a:r>
              <a:rPr lang="en-US" b="1" dirty="0"/>
              <a:t>Block B</a:t>
            </a:r>
          </a:p>
        </p:txBody>
      </p:sp>
      <p:cxnSp>
        <p:nvCxnSpPr>
          <p:cNvPr id="535" name="Connector: Elbow 534">
            <a:extLst>
              <a:ext uri="{FF2B5EF4-FFF2-40B4-BE49-F238E27FC236}">
                <a16:creationId xmlns:a16="http://schemas.microsoft.com/office/drawing/2014/main" id="{8C570596-8CF2-1D61-8821-B96AFCFCDDB5}"/>
              </a:ext>
            </a:extLst>
          </p:cNvPr>
          <p:cNvCxnSpPr>
            <a:cxnSpLocks/>
            <a:stCxn id="43" idx="2"/>
            <a:endCxn id="180" idx="0"/>
          </p:cNvCxnSpPr>
          <p:nvPr/>
        </p:nvCxnSpPr>
        <p:spPr>
          <a:xfrm rot="16200000" flipH="1">
            <a:off x="3785160" y="2022448"/>
            <a:ext cx="606266" cy="134474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4" name="Connector: Elbow 553">
            <a:extLst>
              <a:ext uri="{FF2B5EF4-FFF2-40B4-BE49-F238E27FC236}">
                <a16:creationId xmlns:a16="http://schemas.microsoft.com/office/drawing/2014/main" id="{A4E4CF2A-054A-2DEF-BA08-6886F3E53DC3}"/>
              </a:ext>
            </a:extLst>
          </p:cNvPr>
          <p:cNvCxnSpPr>
            <a:cxnSpLocks/>
            <a:stCxn id="393" idx="2"/>
            <a:endCxn id="458" idx="0"/>
          </p:cNvCxnSpPr>
          <p:nvPr/>
        </p:nvCxnSpPr>
        <p:spPr>
          <a:xfrm rot="16200000" flipH="1">
            <a:off x="6352324" y="3569615"/>
            <a:ext cx="606824" cy="133897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7" name="Group 556">
            <a:extLst>
              <a:ext uri="{FF2B5EF4-FFF2-40B4-BE49-F238E27FC236}">
                <a16:creationId xmlns:a16="http://schemas.microsoft.com/office/drawing/2014/main" id="{220A8849-8D74-29A6-AA1C-32D4485326DE}"/>
              </a:ext>
            </a:extLst>
          </p:cNvPr>
          <p:cNvGrpSpPr/>
          <p:nvPr/>
        </p:nvGrpSpPr>
        <p:grpSpPr>
          <a:xfrm>
            <a:off x="2045828" y="1473777"/>
            <a:ext cx="246631" cy="246631"/>
            <a:chOff x="8310633" y="3112140"/>
            <a:chExt cx="395835" cy="395835"/>
          </a:xfrm>
        </p:grpSpPr>
        <p:sp>
          <p:nvSpPr>
            <p:cNvPr id="558" name="Oval 557">
              <a:extLst>
                <a:ext uri="{FF2B5EF4-FFF2-40B4-BE49-F238E27FC236}">
                  <a16:creationId xmlns:a16="http://schemas.microsoft.com/office/drawing/2014/main" id="{CEDB466A-48A6-62C8-B7A0-19AE3B7F7D60}"/>
                </a:ext>
              </a:extLst>
            </p:cNvPr>
            <p:cNvSpPr/>
            <p:nvPr/>
          </p:nvSpPr>
          <p:spPr>
            <a:xfrm>
              <a:off x="8310633" y="3112140"/>
              <a:ext cx="395835" cy="395835"/>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9" name="Group 558">
              <a:extLst>
                <a:ext uri="{FF2B5EF4-FFF2-40B4-BE49-F238E27FC236}">
                  <a16:creationId xmlns:a16="http://schemas.microsoft.com/office/drawing/2014/main" id="{E948017B-59D0-0397-31AE-7F4AB6B1B8AF}"/>
                </a:ext>
              </a:extLst>
            </p:cNvPr>
            <p:cNvGrpSpPr/>
            <p:nvPr/>
          </p:nvGrpSpPr>
          <p:grpSpPr>
            <a:xfrm>
              <a:off x="8401492" y="3202065"/>
              <a:ext cx="214109" cy="214109"/>
              <a:chOff x="6841806" y="4692231"/>
              <a:chExt cx="214109" cy="214109"/>
            </a:xfrm>
          </p:grpSpPr>
          <p:cxnSp>
            <p:nvCxnSpPr>
              <p:cNvPr id="560" name="Straight Connector 559">
                <a:extLst>
                  <a:ext uri="{FF2B5EF4-FFF2-40B4-BE49-F238E27FC236}">
                    <a16:creationId xmlns:a16="http://schemas.microsoft.com/office/drawing/2014/main" id="{B063E059-6274-D94B-1B42-95F6AC34CB53}"/>
                  </a:ext>
                </a:extLst>
              </p:cNvPr>
              <p:cNvCxnSpPr/>
              <p:nvPr/>
            </p:nvCxnSpPr>
            <p:spPr>
              <a:xfrm>
                <a:off x="6948861" y="4692231"/>
                <a:ext cx="0" cy="214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13BD6CFC-E7E4-D56E-6370-A91BF70E263B}"/>
                  </a:ext>
                </a:extLst>
              </p:cNvPr>
              <p:cNvCxnSpPr>
                <a:cxnSpLocks/>
              </p:cNvCxnSpPr>
              <p:nvPr/>
            </p:nvCxnSpPr>
            <p:spPr>
              <a:xfrm rot="5400000">
                <a:off x="6948860" y="4692232"/>
                <a:ext cx="0" cy="214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63" name="Straight Arrow Connector 562">
            <a:extLst>
              <a:ext uri="{FF2B5EF4-FFF2-40B4-BE49-F238E27FC236}">
                <a16:creationId xmlns:a16="http://schemas.microsoft.com/office/drawing/2014/main" id="{6ECEB49D-328F-6C75-3A18-BC0F1EDCEE36}"/>
              </a:ext>
            </a:extLst>
          </p:cNvPr>
          <p:cNvCxnSpPr>
            <a:cxnSpLocks/>
            <a:stCxn id="558" idx="6"/>
            <a:endCxn id="51" idx="2"/>
          </p:cNvCxnSpPr>
          <p:nvPr/>
        </p:nvCxnSpPr>
        <p:spPr>
          <a:xfrm flipV="1">
            <a:off x="2292459" y="1584978"/>
            <a:ext cx="1000668" cy="121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6" name="Connector: Elbow 565">
            <a:extLst>
              <a:ext uri="{FF2B5EF4-FFF2-40B4-BE49-F238E27FC236}">
                <a16:creationId xmlns:a16="http://schemas.microsoft.com/office/drawing/2014/main" id="{8A2E3767-135A-001B-AD33-BFA6B24E3586}"/>
              </a:ext>
            </a:extLst>
          </p:cNvPr>
          <p:cNvCxnSpPr>
            <a:cxnSpLocks/>
            <a:stCxn id="20" idx="2"/>
            <a:endCxn id="558" idx="0"/>
          </p:cNvCxnSpPr>
          <p:nvPr/>
        </p:nvCxnSpPr>
        <p:spPr>
          <a:xfrm rot="16200000" flipH="1">
            <a:off x="1171363" y="475995"/>
            <a:ext cx="712697" cy="12828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9" name="TextBox 568">
            <a:extLst>
              <a:ext uri="{FF2B5EF4-FFF2-40B4-BE49-F238E27FC236}">
                <a16:creationId xmlns:a16="http://schemas.microsoft.com/office/drawing/2014/main" id="{BA96B5B9-D49B-0597-6123-50B125A33AF4}"/>
              </a:ext>
            </a:extLst>
          </p:cNvPr>
          <p:cNvSpPr txBox="1"/>
          <p:nvPr/>
        </p:nvSpPr>
        <p:spPr>
          <a:xfrm rot="1875692">
            <a:off x="1976163" y="4269199"/>
            <a:ext cx="3821931" cy="369332"/>
          </a:xfrm>
          <a:prstGeom prst="rect">
            <a:avLst/>
          </a:prstGeom>
          <a:noFill/>
        </p:spPr>
        <p:txBody>
          <a:bodyPr wrap="square" rtlCol="0">
            <a:spAutoFit/>
          </a:bodyPr>
          <a:lstStyle/>
          <a:p>
            <a:r>
              <a:rPr lang="en-US" dirty="0"/>
              <a:t>Dense Residual Connection</a:t>
            </a:r>
          </a:p>
        </p:txBody>
      </p:sp>
      <p:sp>
        <p:nvSpPr>
          <p:cNvPr id="570" name="Rectangle 569">
            <a:extLst>
              <a:ext uri="{FF2B5EF4-FFF2-40B4-BE49-F238E27FC236}">
                <a16:creationId xmlns:a16="http://schemas.microsoft.com/office/drawing/2014/main" id="{D0363B96-5513-5F33-C95B-E0EFEC2EFD87}"/>
              </a:ext>
            </a:extLst>
          </p:cNvPr>
          <p:cNvSpPr/>
          <p:nvPr/>
        </p:nvSpPr>
        <p:spPr>
          <a:xfrm>
            <a:off x="10254947" y="174360"/>
            <a:ext cx="1343590" cy="48542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Length x Channel</a:t>
            </a:r>
          </a:p>
        </p:txBody>
      </p:sp>
      <p:sp>
        <p:nvSpPr>
          <p:cNvPr id="571" name="Rectangle 570">
            <a:extLst>
              <a:ext uri="{FF2B5EF4-FFF2-40B4-BE49-F238E27FC236}">
                <a16:creationId xmlns:a16="http://schemas.microsoft.com/office/drawing/2014/main" id="{B2DA7CC0-3CE3-EECC-FAEE-0B7EB471011B}"/>
              </a:ext>
            </a:extLst>
          </p:cNvPr>
          <p:cNvSpPr/>
          <p:nvPr/>
        </p:nvSpPr>
        <p:spPr>
          <a:xfrm>
            <a:off x="10671154" y="1071658"/>
            <a:ext cx="528813" cy="36347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 x 1</a:t>
            </a:r>
          </a:p>
        </p:txBody>
      </p:sp>
      <p:sp>
        <p:nvSpPr>
          <p:cNvPr id="572" name="Rectangle 571">
            <a:extLst>
              <a:ext uri="{FF2B5EF4-FFF2-40B4-BE49-F238E27FC236}">
                <a16:creationId xmlns:a16="http://schemas.microsoft.com/office/drawing/2014/main" id="{C4586814-A12B-754F-2F91-D8CB3B17CDFF}"/>
              </a:ext>
            </a:extLst>
          </p:cNvPr>
          <p:cNvSpPr/>
          <p:nvPr/>
        </p:nvSpPr>
        <p:spPr>
          <a:xfrm>
            <a:off x="10600862" y="1846998"/>
            <a:ext cx="676308" cy="36347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C/8 x 1</a:t>
            </a:r>
          </a:p>
        </p:txBody>
      </p:sp>
      <p:sp>
        <p:nvSpPr>
          <p:cNvPr id="573" name="Rectangle 572">
            <a:extLst>
              <a:ext uri="{FF2B5EF4-FFF2-40B4-BE49-F238E27FC236}">
                <a16:creationId xmlns:a16="http://schemas.microsoft.com/office/drawing/2014/main" id="{589351F8-50D5-163E-F7C4-EA7428DD1D83}"/>
              </a:ext>
            </a:extLst>
          </p:cNvPr>
          <p:cNvSpPr/>
          <p:nvPr/>
        </p:nvSpPr>
        <p:spPr>
          <a:xfrm>
            <a:off x="10687010" y="2622338"/>
            <a:ext cx="505368" cy="36347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 x 1</a:t>
            </a:r>
          </a:p>
        </p:txBody>
      </p:sp>
      <p:cxnSp>
        <p:nvCxnSpPr>
          <p:cNvPr id="574" name="Straight Arrow Connector 573">
            <a:extLst>
              <a:ext uri="{FF2B5EF4-FFF2-40B4-BE49-F238E27FC236}">
                <a16:creationId xmlns:a16="http://schemas.microsoft.com/office/drawing/2014/main" id="{BCC3C175-5D40-6F75-D4EB-D6898D98E608}"/>
              </a:ext>
            </a:extLst>
          </p:cNvPr>
          <p:cNvCxnSpPr>
            <a:cxnSpLocks/>
            <a:stCxn id="570" idx="2"/>
            <a:endCxn id="571" idx="0"/>
          </p:cNvCxnSpPr>
          <p:nvPr/>
        </p:nvCxnSpPr>
        <p:spPr>
          <a:xfrm>
            <a:off x="10926742" y="659788"/>
            <a:ext cx="8819" cy="4118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9" name="Straight Arrow Connector 578">
            <a:extLst>
              <a:ext uri="{FF2B5EF4-FFF2-40B4-BE49-F238E27FC236}">
                <a16:creationId xmlns:a16="http://schemas.microsoft.com/office/drawing/2014/main" id="{993301A8-2EB1-D578-C044-09137B0C821D}"/>
              </a:ext>
            </a:extLst>
          </p:cNvPr>
          <p:cNvCxnSpPr>
            <a:cxnSpLocks/>
            <a:stCxn id="571" idx="2"/>
            <a:endCxn id="572" idx="0"/>
          </p:cNvCxnSpPr>
          <p:nvPr/>
        </p:nvCxnSpPr>
        <p:spPr>
          <a:xfrm>
            <a:off x="10935561" y="1435128"/>
            <a:ext cx="3455" cy="4118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2" name="Straight Arrow Connector 581">
            <a:extLst>
              <a:ext uri="{FF2B5EF4-FFF2-40B4-BE49-F238E27FC236}">
                <a16:creationId xmlns:a16="http://schemas.microsoft.com/office/drawing/2014/main" id="{B88B610E-700C-8CBC-7C8C-18E8096888E1}"/>
              </a:ext>
            </a:extLst>
          </p:cNvPr>
          <p:cNvCxnSpPr>
            <a:cxnSpLocks/>
            <a:stCxn id="572" idx="2"/>
            <a:endCxn id="573" idx="0"/>
          </p:cNvCxnSpPr>
          <p:nvPr/>
        </p:nvCxnSpPr>
        <p:spPr>
          <a:xfrm>
            <a:off x="10939016" y="2210468"/>
            <a:ext cx="678" cy="4118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6" name="TextBox 585">
            <a:extLst>
              <a:ext uri="{FF2B5EF4-FFF2-40B4-BE49-F238E27FC236}">
                <a16:creationId xmlns:a16="http://schemas.microsoft.com/office/drawing/2014/main" id="{06FE9FFF-AEC2-53BE-7513-11E3857FDF87}"/>
              </a:ext>
            </a:extLst>
          </p:cNvPr>
          <p:cNvSpPr txBox="1"/>
          <p:nvPr/>
        </p:nvSpPr>
        <p:spPr>
          <a:xfrm>
            <a:off x="10550169" y="709772"/>
            <a:ext cx="1343590" cy="276999"/>
          </a:xfrm>
          <a:prstGeom prst="rect">
            <a:avLst/>
          </a:prstGeom>
          <a:noFill/>
        </p:spPr>
        <p:txBody>
          <a:bodyPr wrap="square" rtlCol="0">
            <a:spAutoFit/>
          </a:bodyPr>
          <a:lstStyle/>
          <a:p>
            <a:r>
              <a:rPr lang="en-US" sz="1200" dirty="0"/>
              <a:t>Avg   Pool</a:t>
            </a:r>
          </a:p>
        </p:txBody>
      </p:sp>
      <p:sp>
        <p:nvSpPr>
          <p:cNvPr id="591" name="TextBox 590">
            <a:extLst>
              <a:ext uri="{FF2B5EF4-FFF2-40B4-BE49-F238E27FC236}">
                <a16:creationId xmlns:a16="http://schemas.microsoft.com/office/drawing/2014/main" id="{F5AD30ED-E05A-6040-6AE8-A33C7DD2F365}"/>
              </a:ext>
            </a:extLst>
          </p:cNvPr>
          <p:cNvSpPr txBox="1"/>
          <p:nvPr/>
        </p:nvSpPr>
        <p:spPr>
          <a:xfrm>
            <a:off x="10645546" y="1459226"/>
            <a:ext cx="782001" cy="276999"/>
          </a:xfrm>
          <a:prstGeom prst="rect">
            <a:avLst/>
          </a:prstGeom>
          <a:noFill/>
        </p:spPr>
        <p:txBody>
          <a:bodyPr wrap="square" rtlCol="0">
            <a:spAutoFit/>
          </a:bodyPr>
          <a:lstStyle/>
          <a:p>
            <a:r>
              <a:rPr lang="en-US" sz="1200" dirty="0"/>
              <a:t>FC   </a:t>
            </a:r>
            <a:r>
              <a:rPr lang="en-US" sz="1200" dirty="0" err="1"/>
              <a:t>Relu</a:t>
            </a:r>
            <a:endParaRPr lang="en-US" sz="1200" dirty="0"/>
          </a:p>
        </p:txBody>
      </p:sp>
      <p:sp>
        <p:nvSpPr>
          <p:cNvPr id="592" name="TextBox 591">
            <a:extLst>
              <a:ext uri="{FF2B5EF4-FFF2-40B4-BE49-F238E27FC236}">
                <a16:creationId xmlns:a16="http://schemas.microsoft.com/office/drawing/2014/main" id="{8CAE80EC-4BB6-01B1-4C54-08C58E026E14}"/>
              </a:ext>
            </a:extLst>
          </p:cNvPr>
          <p:cNvSpPr txBox="1"/>
          <p:nvPr/>
        </p:nvSpPr>
        <p:spPr>
          <a:xfrm>
            <a:off x="10645546" y="2239469"/>
            <a:ext cx="1554151" cy="276999"/>
          </a:xfrm>
          <a:prstGeom prst="rect">
            <a:avLst/>
          </a:prstGeom>
          <a:noFill/>
        </p:spPr>
        <p:txBody>
          <a:bodyPr wrap="square" rtlCol="0">
            <a:spAutoFit/>
          </a:bodyPr>
          <a:lstStyle/>
          <a:p>
            <a:r>
              <a:rPr lang="en-US" sz="1200" dirty="0"/>
              <a:t>FC   sigmoid</a:t>
            </a:r>
          </a:p>
        </p:txBody>
      </p:sp>
      <p:grpSp>
        <p:nvGrpSpPr>
          <p:cNvPr id="604" name="Group 603">
            <a:extLst>
              <a:ext uri="{FF2B5EF4-FFF2-40B4-BE49-F238E27FC236}">
                <a16:creationId xmlns:a16="http://schemas.microsoft.com/office/drawing/2014/main" id="{62FAE8AB-8F88-976B-72CE-658DDFC78422}"/>
              </a:ext>
            </a:extLst>
          </p:cNvPr>
          <p:cNvGrpSpPr/>
          <p:nvPr/>
        </p:nvGrpSpPr>
        <p:grpSpPr>
          <a:xfrm>
            <a:off x="10814694" y="3228037"/>
            <a:ext cx="246631" cy="246631"/>
            <a:chOff x="11276346" y="628753"/>
            <a:chExt cx="246631" cy="246631"/>
          </a:xfrm>
        </p:grpSpPr>
        <p:grpSp>
          <p:nvGrpSpPr>
            <p:cNvPr id="598" name="Group 597">
              <a:extLst>
                <a:ext uri="{FF2B5EF4-FFF2-40B4-BE49-F238E27FC236}">
                  <a16:creationId xmlns:a16="http://schemas.microsoft.com/office/drawing/2014/main" id="{802710AF-6652-09D1-59B2-56FB56237F67}"/>
                </a:ext>
              </a:extLst>
            </p:cNvPr>
            <p:cNvGrpSpPr/>
            <p:nvPr/>
          </p:nvGrpSpPr>
          <p:grpSpPr>
            <a:xfrm>
              <a:off x="11276346" y="628753"/>
              <a:ext cx="246631" cy="246631"/>
              <a:chOff x="8310625" y="3112137"/>
              <a:chExt cx="395835" cy="395835"/>
            </a:xfrm>
          </p:grpSpPr>
          <p:sp>
            <p:nvSpPr>
              <p:cNvPr id="599" name="Oval 598">
                <a:extLst>
                  <a:ext uri="{FF2B5EF4-FFF2-40B4-BE49-F238E27FC236}">
                    <a16:creationId xmlns:a16="http://schemas.microsoft.com/office/drawing/2014/main" id="{C4A8E9FE-E33C-E88E-B0C4-930298A6679D}"/>
                  </a:ext>
                </a:extLst>
              </p:cNvPr>
              <p:cNvSpPr/>
              <p:nvPr/>
            </p:nvSpPr>
            <p:spPr>
              <a:xfrm>
                <a:off x="8310625" y="3112137"/>
                <a:ext cx="395835" cy="395835"/>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01" name="Straight Connector 600">
                <a:extLst>
                  <a:ext uri="{FF2B5EF4-FFF2-40B4-BE49-F238E27FC236}">
                    <a16:creationId xmlns:a16="http://schemas.microsoft.com/office/drawing/2014/main" id="{5E304AF5-EE0E-ABAF-E8D4-553FDF619102}"/>
                  </a:ext>
                </a:extLst>
              </p:cNvPr>
              <p:cNvCxnSpPr>
                <a:cxnSpLocks/>
              </p:cNvCxnSpPr>
              <p:nvPr/>
            </p:nvCxnSpPr>
            <p:spPr>
              <a:xfrm rot="2700000">
                <a:off x="8514661" y="3202065"/>
                <a:ext cx="0" cy="214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3" name="Straight Connector 602">
              <a:extLst>
                <a:ext uri="{FF2B5EF4-FFF2-40B4-BE49-F238E27FC236}">
                  <a16:creationId xmlns:a16="http://schemas.microsoft.com/office/drawing/2014/main" id="{5522E117-8C10-F959-28E2-C4D8552A6058}"/>
                </a:ext>
              </a:extLst>
            </p:cNvPr>
            <p:cNvCxnSpPr>
              <a:cxnSpLocks/>
            </p:cNvCxnSpPr>
            <p:nvPr/>
          </p:nvCxnSpPr>
          <p:spPr>
            <a:xfrm rot="8100000">
              <a:off x="11401713" y="681888"/>
              <a:ext cx="0" cy="1334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12" name="Connector: Elbow 611">
            <a:extLst>
              <a:ext uri="{FF2B5EF4-FFF2-40B4-BE49-F238E27FC236}">
                <a16:creationId xmlns:a16="http://schemas.microsoft.com/office/drawing/2014/main" id="{F35AC283-CCE7-D947-15A5-AB151A19B42C}"/>
              </a:ext>
            </a:extLst>
          </p:cNvPr>
          <p:cNvCxnSpPr>
            <a:cxnSpLocks/>
            <a:stCxn id="570" idx="1"/>
            <a:endCxn id="599" idx="2"/>
          </p:cNvCxnSpPr>
          <p:nvPr/>
        </p:nvCxnSpPr>
        <p:spPr>
          <a:xfrm rot="10800000" flipH="1" flipV="1">
            <a:off x="10254946" y="417073"/>
            <a:ext cx="559747" cy="2934279"/>
          </a:xfrm>
          <a:prstGeom prst="bentConnector3">
            <a:avLst>
              <a:gd name="adj1" fmla="val -2678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6" name="Straight Arrow Connector 645">
            <a:extLst>
              <a:ext uri="{FF2B5EF4-FFF2-40B4-BE49-F238E27FC236}">
                <a16:creationId xmlns:a16="http://schemas.microsoft.com/office/drawing/2014/main" id="{97977BEA-078E-9182-8D4A-61E83FBC4BF9}"/>
              </a:ext>
            </a:extLst>
          </p:cNvPr>
          <p:cNvCxnSpPr>
            <a:cxnSpLocks/>
            <a:stCxn id="573" idx="2"/>
            <a:endCxn id="599" idx="0"/>
          </p:cNvCxnSpPr>
          <p:nvPr/>
        </p:nvCxnSpPr>
        <p:spPr>
          <a:xfrm flipH="1">
            <a:off x="10938010" y="2985808"/>
            <a:ext cx="1684" cy="242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9" name="Straight Arrow Connector 648">
            <a:extLst>
              <a:ext uri="{FF2B5EF4-FFF2-40B4-BE49-F238E27FC236}">
                <a16:creationId xmlns:a16="http://schemas.microsoft.com/office/drawing/2014/main" id="{518CA057-B75E-2538-EF5A-240F2172A69F}"/>
              </a:ext>
            </a:extLst>
          </p:cNvPr>
          <p:cNvCxnSpPr>
            <a:cxnSpLocks/>
            <a:stCxn id="599" idx="4"/>
            <a:endCxn id="609" idx="0"/>
          </p:cNvCxnSpPr>
          <p:nvPr/>
        </p:nvCxnSpPr>
        <p:spPr>
          <a:xfrm flipH="1">
            <a:off x="10930495" y="3474668"/>
            <a:ext cx="7515" cy="188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6" name="Straight Arrow Connector 655">
            <a:extLst>
              <a:ext uri="{FF2B5EF4-FFF2-40B4-BE49-F238E27FC236}">
                <a16:creationId xmlns:a16="http://schemas.microsoft.com/office/drawing/2014/main" id="{3E75420D-47C9-58CF-E12B-8E32A23DACE7}"/>
              </a:ext>
            </a:extLst>
          </p:cNvPr>
          <p:cNvCxnSpPr>
            <a:cxnSpLocks/>
            <a:stCxn id="609" idx="2"/>
          </p:cNvCxnSpPr>
          <p:nvPr/>
        </p:nvCxnSpPr>
        <p:spPr>
          <a:xfrm>
            <a:off x="10930495" y="4148653"/>
            <a:ext cx="5066" cy="4576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0" name="TextBox 669">
            <a:extLst>
              <a:ext uri="{FF2B5EF4-FFF2-40B4-BE49-F238E27FC236}">
                <a16:creationId xmlns:a16="http://schemas.microsoft.com/office/drawing/2014/main" id="{530A8DD4-4A3A-7D1D-9C2E-26DC6C0A76A2}"/>
              </a:ext>
            </a:extLst>
          </p:cNvPr>
          <p:cNvSpPr txBox="1"/>
          <p:nvPr/>
        </p:nvSpPr>
        <p:spPr>
          <a:xfrm>
            <a:off x="7914618" y="89205"/>
            <a:ext cx="2704502" cy="646331"/>
          </a:xfrm>
          <a:prstGeom prst="rect">
            <a:avLst/>
          </a:prstGeom>
          <a:noFill/>
        </p:spPr>
        <p:txBody>
          <a:bodyPr wrap="square" rtlCol="0">
            <a:spAutoFit/>
          </a:bodyPr>
          <a:lstStyle/>
          <a:p>
            <a:r>
              <a:rPr lang="en-US" b="1" dirty="0"/>
              <a:t>SE module</a:t>
            </a:r>
          </a:p>
          <a:p>
            <a:r>
              <a:rPr lang="en-US" dirty="0"/>
              <a:t>Squeeze &amp; Excitation</a:t>
            </a:r>
          </a:p>
        </p:txBody>
      </p:sp>
      <p:sp>
        <p:nvSpPr>
          <p:cNvPr id="671" name="Rectangle 670">
            <a:extLst>
              <a:ext uri="{FF2B5EF4-FFF2-40B4-BE49-F238E27FC236}">
                <a16:creationId xmlns:a16="http://schemas.microsoft.com/office/drawing/2014/main" id="{CE52E74D-B8D8-DB2D-2BED-188F8AC596B1}"/>
              </a:ext>
            </a:extLst>
          </p:cNvPr>
          <p:cNvSpPr/>
          <p:nvPr/>
        </p:nvSpPr>
        <p:spPr>
          <a:xfrm>
            <a:off x="2088340" y="1187450"/>
            <a:ext cx="166106" cy="128092"/>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2" name="Rectangle 671">
            <a:extLst>
              <a:ext uri="{FF2B5EF4-FFF2-40B4-BE49-F238E27FC236}">
                <a16:creationId xmlns:a16="http://schemas.microsoft.com/office/drawing/2014/main" id="{F3A0B786-2B04-A6FD-0D62-0C0686064BA4}"/>
              </a:ext>
            </a:extLst>
          </p:cNvPr>
          <p:cNvSpPr/>
          <p:nvPr/>
        </p:nvSpPr>
        <p:spPr>
          <a:xfrm>
            <a:off x="1695966" y="1523003"/>
            <a:ext cx="166106" cy="128092"/>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Rectangle 672">
            <a:extLst>
              <a:ext uri="{FF2B5EF4-FFF2-40B4-BE49-F238E27FC236}">
                <a16:creationId xmlns:a16="http://schemas.microsoft.com/office/drawing/2014/main" id="{4173F7EA-4C4E-A6B5-7C21-0BD2F5A56CB1}"/>
              </a:ext>
            </a:extLst>
          </p:cNvPr>
          <p:cNvSpPr/>
          <p:nvPr/>
        </p:nvSpPr>
        <p:spPr>
          <a:xfrm>
            <a:off x="4667530" y="2741011"/>
            <a:ext cx="166106" cy="128092"/>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4" name="Rectangle 673">
            <a:extLst>
              <a:ext uri="{FF2B5EF4-FFF2-40B4-BE49-F238E27FC236}">
                <a16:creationId xmlns:a16="http://schemas.microsoft.com/office/drawing/2014/main" id="{209E1FD1-93E4-6213-D902-DCDBC65C916F}"/>
              </a:ext>
            </a:extLst>
          </p:cNvPr>
          <p:cNvSpPr/>
          <p:nvPr/>
        </p:nvSpPr>
        <p:spPr>
          <a:xfrm>
            <a:off x="4294820" y="3047068"/>
            <a:ext cx="166106" cy="128092"/>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 name="Rectangle 674">
            <a:extLst>
              <a:ext uri="{FF2B5EF4-FFF2-40B4-BE49-F238E27FC236}">
                <a16:creationId xmlns:a16="http://schemas.microsoft.com/office/drawing/2014/main" id="{8F88D741-A0CA-55C2-72C7-85FD6B7ED794}"/>
              </a:ext>
            </a:extLst>
          </p:cNvPr>
          <p:cNvSpPr/>
          <p:nvPr/>
        </p:nvSpPr>
        <p:spPr>
          <a:xfrm>
            <a:off x="7235544" y="4293751"/>
            <a:ext cx="166106" cy="128092"/>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6" name="Rectangle 675">
            <a:extLst>
              <a:ext uri="{FF2B5EF4-FFF2-40B4-BE49-F238E27FC236}">
                <a16:creationId xmlns:a16="http://schemas.microsoft.com/office/drawing/2014/main" id="{CF274721-8CBB-CEF0-F421-405B3C4987F3}"/>
              </a:ext>
            </a:extLst>
          </p:cNvPr>
          <p:cNvSpPr/>
          <p:nvPr/>
        </p:nvSpPr>
        <p:spPr>
          <a:xfrm>
            <a:off x="6862834" y="4599808"/>
            <a:ext cx="166106" cy="128092"/>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Rectangle 676">
            <a:extLst>
              <a:ext uri="{FF2B5EF4-FFF2-40B4-BE49-F238E27FC236}">
                <a16:creationId xmlns:a16="http://schemas.microsoft.com/office/drawing/2014/main" id="{DD84DA53-97D0-2B2F-4173-FE53018D0D43}"/>
              </a:ext>
            </a:extLst>
          </p:cNvPr>
          <p:cNvSpPr/>
          <p:nvPr/>
        </p:nvSpPr>
        <p:spPr>
          <a:xfrm>
            <a:off x="1862072" y="5262618"/>
            <a:ext cx="166106" cy="128092"/>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TextBox 677">
            <a:extLst>
              <a:ext uri="{FF2B5EF4-FFF2-40B4-BE49-F238E27FC236}">
                <a16:creationId xmlns:a16="http://schemas.microsoft.com/office/drawing/2014/main" id="{3F04040E-987E-0928-986B-88C94636698A}"/>
              </a:ext>
            </a:extLst>
          </p:cNvPr>
          <p:cNvSpPr txBox="1"/>
          <p:nvPr/>
        </p:nvSpPr>
        <p:spPr>
          <a:xfrm>
            <a:off x="2028178" y="5201809"/>
            <a:ext cx="2157239" cy="276999"/>
          </a:xfrm>
          <a:prstGeom prst="rect">
            <a:avLst/>
          </a:prstGeom>
          <a:noFill/>
        </p:spPr>
        <p:txBody>
          <a:bodyPr wrap="square" rtlCol="0">
            <a:spAutoFit/>
          </a:bodyPr>
          <a:lstStyle/>
          <a:p>
            <a:r>
              <a:rPr lang="en-US" sz="1200" dirty="0"/>
              <a:t>1x1 Conv1D + Batch-Norm</a:t>
            </a:r>
          </a:p>
        </p:txBody>
      </p:sp>
    </p:spTree>
    <p:extLst>
      <p:ext uri="{BB962C8B-B14F-4D97-AF65-F5344CB8AC3E}">
        <p14:creationId xmlns:p14="http://schemas.microsoft.com/office/powerpoint/2010/main" val="2983502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Table 43">
            <a:extLst>
              <a:ext uri="{FF2B5EF4-FFF2-40B4-BE49-F238E27FC236}">
                <a16:creationId xmlns:a16="http://schemas.microsoft.com/office/drawing/2014/main" id="{7967C789-505E-935F-D90F-42A6532A93F9}"/>
              </a:ext>
            </a:extLst>
          </p:cNvPr>
          <p:cNvGraphicFramePr>
            <a:graphicFrameLocks noGrp="1"/>
          </p:cNvGraphicFramePr>
          <p:nvPr/>
        </p:nvGraphicFramePr>
        <p:xfrm>
          <a:off x="482353" y="149291"/>
          <a:ext cx="11227293" cy="6625714"/>
        </p:xfrm>
        <a:graphic>
          <a:graphicData uri="http://schemas.openxmlformats.org/drawingml/2006/table">
            <a:tbl>
              <a:tblPr firstRow="1" firstCol="1" bandRow="1">
                <a:tableStyleId>{5940675A-B579-460E-94D1-54222C63F5DA}</a:tableStyleId>
              </a:tblPr>
              <a:tblGrid>
                <a:gridCol w="1778011">
                  <a:extLst>
                    <a:ext uri="{9D8B030D-6E8A-4147-A177-3AD203B41FA5}">
                      <a16:colId xmlns:a16="http://schemas.microsoft.com/office/drawing/2014/main" val="997368520"/>
                    </a:ext>
                  </a:extLst>
                </a:gridCol>
                <a:gridCol w="5014130">
                  <a:extLst>
                    <a:ext uri="{9D8B030D-6E8A-4147-A177-3AD203B41FA5}">
                      <a16:colId xmlns:a16="http://schemas.microsoft.com/office/drawing/2014/main" val="3291369284"/>
                    </a:ext>
                  </a:extLst>
                </a:gridCol>
                <a:gridCol w="2453355">
                  <a:extLst>
                    <a:ext uri="{9D8B030D-6E8A-4147-A177-3AD203B41FA5}">
                      <a16:colId xmlns:a16="http://schemas.microsoft.com/office/drawing/2014/main" val="1930481663"/>
                    </a:ext>
                  </a:extLst>
                </a:gridCol>
                <a:gridCol w="1981797">
                  <a:extLst>
                    <a:ext uri="{9D8B030D-6E8A-4147-A177-3AD203B41FA5}">
                      <a16:colId xmlns:a16="http://schemas.microsoft.com/office/drawing/2014/main" val="2837397795"/>
                    </a:ext>
                  </a:extLst>
                </a:gridCol>
              </a:tblGrid>
              <a:tr h="627541">
                <a:tc>
                  <a:txBody>
                    <a:bodyPr/>
                    <a:lstStyle/>
                    <a:p>
                      <a:pPr algn="ctr"/>
                      <a:r>
                        <a:rPr lang="en-US" sz="2000" b="1" dirty="0">
                          <a:solidFill>
                            <a:schemeClr val="tx1"/>
                          </a:solidFill>
                          <a:effectLst/>
                          <a:latin typeface="Calibri Light" panose="020F0302020204030204" pitchFamily="34" charset="0"/>
                          <a:cs typeface="Calibri Light" panose="020F0302020204030204" pitchFamily="34" charset="0"/>
                        </a:rPr>
                        <a:t>Block</a:t>
                      </a:r>
                    </a:p>
                  </a:txBody>
                  <a:tcPr marL="68580" marR="68580" marT="0" marB="0" anchor="ctr"/>
                </a:tc>
                <a:tc>
                  <a:txBody>
                    <a:bodyPr/>
                    <a:lstStyle/>
                    <a:p>
                      <a:pPr algn="ctr"/>
                      <a:r>
                        <a:rPr lang="en-US" sz="2000" b="1" dirty="0">
                          <a:solidFill>
                            <a:schemeClr val="tx1"/>
                          </a:solidFill>
                          <a:effectLst/>
                          <a:latin typeface="Calibri Light" panose="020F0302020204030204" pitchFamily="34" charset="0"/>
                          <a:cs typeface="Calibri Light" panose="020F0302020204030204" pitchFamily="34" charset="0"/>
                        </a:rPr>
                        <a:t>Implementation Details (padding = same)</a:t>
                      </a:r>
                    </a:p>
                  </a:txBody>
                  <a:tcPr marL="68580" marR="68580" marT="0" marB="0" anchor="ctr"/>
                </a:tc>
                <a:tc>
                  <a:txBody>
                    <a:bodyPr/>
                    <a:lstStyle/>
                    <a:p>
                      <a:pPr algn="ctr"/>
                      <a:r>
                        <a:rPr lang="en-US" sz="2000" b="1" dirty="0">
                          <a:solidFill>
                            <a:schemeClr val="tx1"/>
                          </a:solidFill>
                          <a:effectLst/>
                          <a:latin typeface="Calibri Light" panose="020F0302020204030204" pitchFamily="34" charset="0"/>
                          <a:cs typeface="Calibri Light" panose="020F0302020204030204" pitchFamily="34" charset="0"/>
                        </a:rPr>
                        <a:t>Output Shape</a:t>
                      </a:r>
                    </a:p>
                  </a:txBody>
                  <a:tcPr marL="68580" marR="68580" marT="0" marB="0" anchor="ctr"/>
                </a:tc>
                <a:tc>
                  <a:txBody>
                    <a:bodyPr/>
                    <a:lstStyle/>
                    <a:p>
                      <a:pPr algn="ctr"/>
                      <a:r>
                        <a:rPr lang="en-US" sz="2000" b="1" dirty="0">
                          <a:solidFill>
                            <a:schemeClr val="tx1"/>
                          </a:solidFill>
                          <a:effectLst/>
                          <a:latin typeface="Calibri Light" panose="020F0302020204030204" pitchFamily="34" charset="0"/>
                          <a:cs typeface="Calibri Light" panose="020F0302020204030204" pitchFamily="34" charset="0"/>
                        </a:rPr>
                        <a:t>Number of Parameters</a:t>
                      </a:r>
                    </a:p>
                    <a:p>
                      <a:pPr algn="ctr"/>
                      <a:r>
                        <a:rPr lang="en-US" sz="2000" b="1" dirty="0">
                          <a:solidFill>
                            <a:schemeClr val="tx1"/>
                          </a:solidFill>
                          <a:effectLst/>
                          <a:latin typeface="Calibri Light" panose="020F0302020204030204" pitchFamily="34" charset="0"/>
                          <a:cs typeface="Calibri Light" panose="020F0302020204030204" pitchFamily="34" charset="0"/>
                        </a:rPr>
                        <a:t>(weights &amp; bias)</a:t>
                      </a:r>
                    </a:p>
                  </a:txBody>
                  <a:tcPr marL="68580" marR="68580" marT="0" marB="0" anchor="ctr"/>
                </a:tc>
                <a:extLst>
                  <a:ext uri="{0D108BD9-81ED-4DB2-BD59-A6C34878D82A}">
                    <a16:rowId xmlns:a16="http://schemas.microsoft.com/office/drawing/2014/main" val="2528677440"/>
                  </a:ext>
                </a:extLst>
              </a:tr>
              <a:tr h="350120">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&lt;&lt;&lt;Input&gt;&gt;&gt;</a:t>
                      </a:r>
                    </a:p>
                  </a:txBody>
                  <a:tcPr marL="68580" marR="68580" marT="0" marB="0" anchor="ctr"/>
                </a:tc>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Input(shape=(2000, 80))</a:t>
                      </a:r>
                    </a:p>
                  </a:txBody>
                  <a:tcPr marL="68580" marR="68580" marT="0" marB="0" anchor="ctr"/>
                </a:tc>
                <a:tc>
                  <a:txBody>
                    <a:bodyPr/>
                    <a:lstStyle/>
                    <a:p>
                      <a:pPr algn="ctr"/>
                      <a:endParaRPr lang="en-US" sz="2000" dirty="0">
                        <a:solidFill>
                          <a:schemeClr val="tx1"/>
                        </a:solidFill>
                        <a:effectLst/>
                        <a:latin typeface="Calibri Light" panose="020F0302020204030204" pitchFamily="34" charset="0"/>
                        <a:cs typeface="Calibri Light" panose="020F0302020204030204" pitchFamily="34" charset="0"/>
                      </a:endParaRPr>
                    </a:p>
                  </a:txBody>
                  <a:tcPr marL="68580" marR="68580" marT="0" marB="0" anchor="ctr"/>
                </a:tc>
                <a:tc>
                  <a:txBody>
                    <a:bodyPr/>
                    <a:lstStyle/>
                    <a:p>
                      <a:pPr algn="ctr"/>
                      <a:endParaRPr lang="en-US" sz="2000" dirty="0">
                        <a:solidFill>
                          <a:schemeClr val="tx1"/>
                        </a:solidFill>
                        <a:effectLst/>
                        <a:latin typeface="Calibri Light" panose="020F0302020204030204" pitchFamily="34" charset="0"/>
                        <a:cs typeface="Calibri Light" panose="020F0302020204030204" pitchFamily="34" charset="0"/>
                      </a:endParaRPr>
                    </a:p>
                  </a:txBody>
                  <a:tcPr marL="68580" marR="68580" marT="0" marB="0" anchor="ctr"/>
                </a:tc>
                <a:extLst>
                  <a:ext uri="{0D108BD9-81ED-4DB2-BD59-A6C34878D82A}">
                    <a16:rowId xmlns:a16="http://schemas.microsoft.com/office/drawing/2014/main" val="2851501238"/>
                  </a:ext>
                </a:extLst>
              </a:tr>
              <a:tr h="343520">
                <a:tc>
                  <a:txBody>
                    <a:bodyPr/>
                    <a:lstStyle/>
                    <a:p>
                      <a:pPr marL="0" marR="0" algn="ctr"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tx1"/>
                          </a:solidFill>
                          <a:effectLst/>
                          <a:latin typeface="Calibri Light" panose="020F0302020204030204" pitchFamily="34" charset="0"/>
                          <a:cs typeface="Calibri Light" panose="020F0302020204030204" pitchFamily="34" charset="0"/>
                        </a:rPr>
                        <a:t>1: block A</a:t>
                      </a:r>
                    </a:p>
                  </a:txBody>
                  <a:tcPr marL="68580" marR="68580" marT="0" marB="0" anchor="ctr"/>
                </a:tc>
                <a:tc>
                  <a:txBody>
                    <a:bodyPr/>
                    <a:lstStyle/>
                    <a:p>
                      <a:pPr marL="0" marR="0" algn="ctr"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tx1"/>
                          </a:solidFill>
                          <a:effectLst/>
                          <a:latin typeface="Calibri Light" panose="020F0302020204030204" pitchFamily="34" charset="0"/>
                          <a:cs typeface="Calibri Light" panose="020F0302020204030204" pitchFamily="34" charset="0"/>
                        </a:rPr>
                        <a:t>1 CONV layer, 128 filters, size 3, stride 2 </a:t>
                      </a:r>
                    </a:p>
                  </a:txBody>
                  <a:tcPr marL="68580" marR="68580" marT="0" marB="0" anchor="ctr"/>
                </a:tc>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(None, 1000, 128)</a:t>
                      </a:r>
                    </a:p>
                  </a:txBody>
                  <a:tcPr marL="68580" marR="68580" marT="0" marB="0" anchor="ctr"/>
                </a:tc>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31,360          </a:t>
                      </a:r>
                    </a:p>
                  </a:txBody>
                  <a:tcPr marL="68580" marR="68580" marT="0" marB="0" anchor="ctr"/>
                </a:tc>
                <a:extLst>
                  <a:ext uri="{0D108BD9-81ED-4DB2-BD59-A6C34878D82A}">
                    <a16:rowId xmlns:a16="http://schemas.microsoft.com/office/drawing/2014/main" val="2939024838"/>
                  </a:ext>
                </a:extLst>
              </a:tr>
              <a:tr h="343624">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2: block A</a:t>
                      </a:r>
                    </a:p>
                  </a:txBody>
                  <a:tcPr marL="68580" marR="68580" marT="0" marB="0" anchor="ctr"/>
                </a:tc>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1 CONV layer, 128 filters, size 3, stride 2</a:t>
                      </a:r>
                    </a:p>
                  </a:txBody>
                  <a:tcPr marL="68580" marR="68580" marT="0" marB="0" anchor="ctr"/>
                </a:tc>
                <a:tc>
                  <a:txBody>
                    <a:bodyPr/>
                    <a:lstStyle/>
                    <a:p>
                      <a:pPr marL="0" marR="0" algn="ctr">
                        <a:lnSpc>
                          <a:spcPct val="107000"/>
                        </a:lnSpc>
                        <a:spcBef>
                          <a:spcPts val="0"/>
                        </a:spcBef>
                        <a:spcAft>
                          <a:spcPts val="0"/>
                        </a:spcAft>
                      </a:pPr>
                      <a:r>
                        <a:rPr lang="en-US" sz="2000" dirty="0">
                          <a:solidFill>
                            <a:schemeClr val="tx1"/>
                          </a:solidFill>
                          <a:effectLst/>
                          <a:latin typeface="Calibri Light" panose="020F0302020204030204" pitchFamily="34" charset="0"/>
                          <a:cs typeface="Calibri Light" panose="020F0302020204030204" pitchFamily="34" charset="0"/>
                        </a:rPr>
                        <a:t>(None, 500, 128)     </a:t>
                      </a:r>
                      <a:endParaRPr lang="en-US" sz="2000"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chemeClr val="tx1"/>
                          </a:solidFill>
                          <a:effectLst/>
                          <a:latin typeface="Calibri Light" panose="020F0302020204030204" pitchFamily="34" charset="0"/>
                          <a:cs typeface="Calibri Light" panose="020F0302020204030204" pitchFamily="34" charset="0"/>
                        </a:rPr>
                        <a:t>49,792</a:t>
                      </a:r>
                      <a:endParaRPr lang="en-US" sz="2000"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nchor="ctr"/>
                </a:tc>
                <a:extLst>
                  <a:ext uri="{0D108BD9-81ED-4DB2-BD59-A6C34878D82A}">
                    <a16:rowId xmlns:a16="http://schemas.microsoft.com/office/drawing/2014/main" val="2854577246"/>
                  </a:ext>
                </a:extLst>
              </a:tr>
              <a:tr h="348323">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3: block B</a:t>
                      </a:r>
                    </a:p>
                  </a:txBody>
                  <a:tcPr marL="68580" marR="68580" marT="0" marB="0" anchor="ctr"/>
                </a:tc>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3 CONV layers, 256 filters, size 5, stride 1 </a:t>
                      </a:r>
                    </a:p>
                    <a:p>
                      <a:pPr algn="ctr"/>
                      <a:r>
                        <a:rPr lang="en-US" sz="2000" dirty="0">
                          <a:solidFill>
                            <a:schemeClr val="tx1"/>
                          </a:solidFill>
                          <a:effectLst/>
                          <a:latin typeface="Calibri Light" panose="020F0302020204030204" pitchFamily="34" charset="0"/>
                          <a:cs typeface="Calibri Light" panose="020F0302020204030204" pitchFamily="34" charset="0"/>
                        </a:rPr>
                        <a:t>1 Dense, 1x1 CONV Residual Connection</a:t>
                      </a:r>
                    </a:p>
                    <a:p>
                      <a:pPr algn="ctr"/>
                      <a:r>
                        <a:rPr lang="en-US" sz="2000" dirty="0">
                          <a:solidFill>
                            <a:schemeClr val="tx1"/>
                          </a:solidFill>
                          <a:effectLst/>
                          <a:latin typeface="Calibri Light" panose="020F0302020204030204" pitchFamily="34" charset="0"/>
                          <a:cs typeface="Calibri Light" panose="020F0302020204030204" pitchFamily="34" charset="0"/>
                        </a:rPr>
                        <a:t>1 Squeeze-and-Excitation</a:t>
                      </a:r>
                    </a:p>
                  </a:txBody>
                  <a:tcPr marL="68580" marR="68580" marT="0" marB="0" anchor="ctr"/>
                </a:tc>
                <a:tc>
                  <a:txBody>
                    <a:bodyPr/>
                    <a:lstStyle/>
                    <a:p>
                      <a:pPr marL="0" marR="0" algn="ctr">
                        <a:lnSpc>
                          <a:spcPct val="107000"/>
                        </a:lnSpc>
                        <a:spcBef>
                          <a:spcPts val="0"/>
                        </a:spcBef>
                        <a:spcAft>
                          <a:spcPts val="0"/>
                        </a:spcAft>
                      </a:pPr>
                      <a:r>
                        <a:rPr lang="en-US" sz="2000" dirty="0">
                          <a:solidFill>
                            <a:schemeClr val="tx1"/>
                          </a:solidFill>
                          <a:effectLst/>
                          <a:latin typeface="Calibri Light" panose="020F0302020204030204" pitchFamily="34" charset="0"/>
                          <a:cs typeface="Calibri Light" panose="020F0302020204030204" pitchFamily="34" charset="0"/>
                        </a:rPr>
                        <a:t>(None, 500, 256)                     </a:t>
                      </a:r>
                      <a:endParaRPr lang="en-US" sz="2000"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907,808</a:t>
                      </a:r>
                    </a:p>
                  </a:txBody>
                  <a:tcPr marL="68580" marR="68580" marT="0" marB="0" anchor="ctr"/>
                </a:tc>
                <a:extLst>
                  <a:ext uri="{0D108BD9-81ED-4DB2-BD59-A6C34878D82A}">
                    <a16:rowId xmlns:a16="http://schemas.microsoft.com/office/drawing/2014/main" val="2986967273"/>
                  </a:ext>
                </a:extLst>
              </a:tr>
              <a:tr h="379795">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4: block B</a:t>
                      </a:r>
                    </a:p>
                  </a:txBody>
                  <a:tcPr marL="68580" marR="68580" marT="0" marB="0" anchor="ctr"/>
                </a:tc>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3 CONV layers, 256 filters, size 7, stride 1 </a:t>
                      </a:r>
                    </a:p>
                    <a:p>
                      <a:pPr algn="ctr"/>
                      <a:r>
                        <a:rPr lang="en-US" sz="2000" dirty="0">
                          <a:solidFill>
                            <a:schemeClr val="tx1"/>
                          </a:solidFill>
                          <a:effectLst/>
                          <a:latin typeface="Calibri Light" panose="020F0302020204030204" pitchFamily="34" charset="0"/>
                          <a:cs typeface="Calibri Light" panose="020F0302020204030204" pitchFamily="34" charset="0"/>
                        </a:rPr>
                        <a:t>1 Dense, 1x1 CONV Residual Connection</a:t>
                      </a:r>
                    </a:p>
                    <a:p>
                      <a:pPr algn="ctr"/>
                      <a:r>
                        <a:rPr lang="en-US" sz="2000" dirty="0">
                          <a:solidFill>
                            <a:schemeClr val="tx1"/>
                          </a:solidFill>
                          <a:effectLst/>
                          <a:latin typeface="Calibri Light" panose="020F0302020204030204" pitchFamily="34" charset="0"/>
                          <a:cs typeface="Calibri Light" panose="020F0302020204030204" pitchFamily="34" charset="0"/>
                        </a:rPr>
                        <a:t>1 Squeeze-and-Excitation</a:t>
                      </a:r>
                    </a:p>
                  </a:txBody>
                  <a:tcPr marL="68580" marR="68580" marT="0" marB="0" anchor="ctr"/>
                </a:tc>
                <a:tc>
                  <a:txBody>
                    <a:bodyPr/>
                    <a:lstStyle/>
                    <a:p>
                      <a:pPr marL="0" marR="0" algn="ctr">
                        <a:lnSpc>
                          <a:spcPct val="107000"/>
                        </a:lnSpc>
                        <a:spcBef>
                          <a:spcPts val="0"/>
                        </a:spcBef>
                        <a:spcAft>
                          <a:spcPts val="0"/>
                        </a:spcAft>
                      </a:pPr>
                      <a:r>
                        <a:rPr lang="en-US" sz="2000" dirty="0">
                          <a:solidFill>
                            <a:schemeClr val="tx1"/>
                          </a:solidFill>
                          <a:effectLst/>
                          <a:latin typeface="Calibri Light" panose="020F0302020204030204" pitchFamily="34" charset="0"/>
                          <a:cs typeface="Calibri Light" panose="020F0302020204030204" pitchFamily="34" charset="0"/>
                        </a:rPr>
                        <a:t>(None, 500, 256)                     </a:t>
                      </a:r>
                      <a:endParaRPr lang="en-US" sz="2000"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1,530,400</a:t>
                      </a:r>
                    </a:p>
                  </a:txBody>
                  <a:tcPr marL="68580" marR="68580" marT="0" marB="0" anchor="ctr"/>
                </a:tc>
                <a:extLst>
                  <a:ext uri="{0D108BD9-81ED-4DB2-BD59-A6C34878D82A}">
                    <a16:rowId xmlns:a16="http://schemas.microsoft.com/office/drawing/2014/main" val="2813927081"/>
                  </a:ext>
                </a:extLst>
              </a:tr>
              <a:tr h="3978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effectLst/>
                          <a:latin typeface="Calibri Light" panose="020F0302020204030204" pitchFamily="34" charset="0"/>
                          <a:cs typeface="Calibri Light" panose="020F0302020204030204" pitchFamily="34" charset="0"/>
                        </a:rPr>
                        <a:t>5: block B</a:t>
                      </a:r>
                    </a:p>
                  </a:txBody>
                  <a:tcPr marL="68580" marR="68580" marT="0" marB="0" anchor="ctr"/>
                </a:tc>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3 CONV layers, 256 filters, size 9, stride 1 </a:t>
                      </a:r>
                    </a:p>
                    <a:p>
                      <a:pPr algn="ctr"/>
                      <a:r>
                        <a:rPr lang="en-US" sz="2000" dirty="0">
                          <a:solidFill>
                            <a:schemeClr val="tx1"/>
                          </a:solidFill>
                          <a:effectLst/>
                          <a:latin typeface="Calibri Light" panose="020F0302020204030204" pitchFamily="34" charset="0"/>
                          <a:cs typeface="Calibri Light" panose="020F0302020204030204" pitchFamily="34" charset="0"/>
                        </a:rPr>
                        <a:t>1 Dense, 1x1 CONV Residual Connection</a:t>
                      </a:r>
                    </a:p>
                    <a:p>
                      <a:pPr algn="ctr"/>
                      <a:r>
                        <a:rPr lang="en-US" sz="2000" dirty="0">
                          <a:solidFill>
                            <a:schemeClr val="tx1"/>
                          </a:solidFill>
                          <a:effectLst/>
                          <a:latin typeface="Calibri Light" panose="020F0302020204030204" pitchFamily="34" charset="0"/>
                          <a:cs typeface="Calibri Light" panose="020F0302020204030204" pitchFamily="34" charset="0"/>
                        </a:rPr>
                        <a:t>1 Squeeze-and-Excitation</a:t>
                      </a:r>
                    </a:p>
                  </a:txBody>
                  <a:tcPr marL="68580" marR="68580" marT="0" marB="0" anchor="ctr"/>
                </a:tc>
                <a:tc>
                  <a:txBody>
                    <a:bodyPr/>
                    <a:lstStyle/>
                    <a:p>
                      <a:pPr marL="0" marR="0" algn="ctr">
                        <a:lnSpc>
                          <a:spcPct val="107000"/>
                        </a:lnSpc>
                        <a:spcBef>
                          <a:spcPts val="0"/>
                        </a:spcBef>
                        <a:spcAft>
                          <a:spcPts val="0"/>
                        </a:spcAft>
                      </a:pPr>
                      <a:r>
                        <a:rPr lang="en-US" sz="2000" dirty="0">
                          <a:solidFill>
                            <a:schemeClr val="tx1"/>
                          </a:solidFill>
                          <a:effectLst/>
                          <a:latin typeface="Calibri Light" panose="020F0302020204030204" pitchFamily="34" charset="0"/>
                          <a:cs typeface="Calibri Light" panose="020F0302020204030204" pitchFamily="34" charset="0"/>
                        </a:rPr>
                        <a:t>(None, 500, 256)                     </a:t>
                      </a:r>
                      <a:endParaRPr lang="en-US" sz="2000"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1,923,616</a:t>
                      </a:r>
                    </a:p>
                  </a:txBody>
                  <a:tcPr marL="68580" marR="68580" marT="0" marB="0" anchor="ctr"/>
                </a:tc>
                <a:extLst>
                  <a:ext uri="{0D108BD9-81ED-4DB2-BD59-A6C34878D82A}">
                    <a16:rowId xmlns:a16="http://schemas.microsoft.com/office/drawing/2014/main" val="1624213592"/>
                  </a:ext>
                </a:extLst>
              </a:tr>
              <a:tr h="379796">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6: block A</a:t>
                      </a:r>
                    </a:p>
                  </a:txBody>
                  <a:tcPr marL="68580" marR="68580" marT="0" marB="0" anchor="ctr"/>
                </a:tc>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1 CONV layer, 512 filters, size 11, stride 1, dilation 2</a:t>
                      </a:r>
                    </a:p>
                  </a:txBody>
                  <a:tcPr marL="68580" marR="68580" marT="0" marB="0" anchor="ctr"/>
                </a:tc>
                <a:tc>
                  <a:txBody>
                    <a:bodyPr/>
                    <a:lstStyle/>
                    <a:p>
                      <a:pPr marL="0" marR="0" algn="ctr">
                        <a:lnSpc>
                          <a:spcPct val="107000"/>
                        </a:lnSpc>
                        <a:spcBef>
                          <a:spcPts val="0"/>
                        </a:spcBef>
                        <a:spcAft>
                          <a:spcPts val="0"/>
                        </a:spcAft>
                      </a:pPr>
                      <a:r>
                        <a:rPr lang="en-US" sz="2000" dirty="0">
                          <a:solidFill>
                            <a:schemeClr val="tx1"/>
                          </a:solidFill>
                          <a:effectLst/>
                          <a:latin typeface="Calibri Light" panose="020F0302020204030204" pitchFamily="34" charset="0"/>
                          <a:cs typeface="Calibri Light" panose="020F0302020204030204" pitchFamily="34" charset="0"/>
                        </a:rPr>
                        <a:t>(None, 500, 512)                     </a:t>
                      </a:r>
                      <a:endParaRPr lang="en-US" sz="2000"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1,444,352</a:t>
                      </a:r>
                    </a:p>
                  </a:txBody>
                  <a:tcPr marL="68580" marR="68580" marT="0" marB="0" anchor="ctr"/>
                </a:tc>
                <a:extLst>
                  <a:ext uri="{0D108BD9-81ED-4DB2-BD59-A6C34878D82A}">
                    <a16:rowId xmlns:a16="http://schemas.microsoft.com/office/drawing/2014/main" val="4143757297"/>
                  </a:ext>
                </a:extLst>
              </a:tr>
              <a:tr h="397880">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7: block A</a:t>
                      </a:r>
                    </a:p>
                  </a:txBody>
                  <a:tcPr marL="68580" marR="68580" marT="0" marB="0" anchor="ctr"/>
                </a:tc>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1 CONV layer, 512 filters, size 1, stride 1</a:t>
                      </a:r>
                    </a:p>
                  </a:txBody>
                  <a:tcPr marL="68580" marR="68580" marT="0" marB="0" anchor="ctr"/>
                </a:tc>
                <a:tc>
                  <a:txBody>
                    <a:bodyPr/>
                    <a:lstStyle/>
                    <a:p>
                      <a:pPr marL="0" marR="0" algn="ctr">
                        <a:lnSpc>
                          <a:spcPct val="107000"/>
                        </a:lnSpc>
                        <a:spcBef>
                          <a:spcPts val="0"/>
                        </a:spcBef>
                        <a:spcAft>
                          <a:spcPts val="0"/>
                        </a:spcAft>
                      </a:pPr>
                      <a:r>
                        <a:rPr lang="en-US" sz="2000" dirty="0">
                          <a:solidFill>
                            <a:schemeClr val="tx1"/>
                          </a:solidFill>
                          <a:effectLst/>
                          <a:latin typeface="Calibri Light" panose="020F0302020204030204" pitchFamily="34" charset="0"/>
                          <a:cs typeface="Calibri Light" panose="020F0302020204030204" pitchFamily="34" charset="0"/>
                        </a:rPr>
                        <a:t>(None, 500, 512)                     </a:t>
                      </a:r>
                      <a:endParaRPr lang="en-US" sz="2000"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264,704</a:t>
                      </a:r>
                    </a:p>
                  </a:txBody>
                  <a:tcPr marL="68580" marR="68580" marT="0" marB="0" anchor="ctr"/>
                </a:tc>
                <a:extLst>
                  <a:ext uri="{0D108BD9-81ED-4DB2-BD59-A6C34878D82A}">
                    <a16:rowId xmlns:a16="http://schemas.microsoft.com/office/drawing/2014/main" val="3260828984"/>
                  </a:ext>
                </a:extLst>
              </a:tr>
              <a:tr h="320830">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8: block C</a:t>
                      </a:r>
                    </a:p>
                  </a:txBody>
                  <a:tcPr marL="68580" marR="68580" marT="0" marB="0" anchor="ctr"/>
                </a:tc>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1 CONV layer, 80 filters, size 1, stride 1 </a:t>
                      </a:r>
                    </a:p>
                    <a:p>
                      <a:pPr algn="ctr"/>
                      <a:r>
                        <a:rPr lang="en-US" sz="2000" dirty="0">
                          <a:solidFill>
                            <a:schemeClr val="tx1"/>
                          </a:solidFill>
                          <a:effectLst/>
                          <a:latin typeface="Calibri Light" panose="020F0302020204030204" pitchFamily="34" charset="0"/>
                          <a:cs typeface="Calibri Light" panose="020F0302020204030204" pitchFamily="34" charset="0"/>
                        </a:rPr>
                        <a:t>Activation </a:t>
                      </a:r>
                      <a:r>
                        <a:rPr lang="en-US" sz="2000" dirty="0" err="1">
                          <a:solidFill>
                            <a:schemeClr val="tx1"/>
                          </a:solidFill>
                          <a:effectLst/>
                          <a:latin typeface="Calibri Light" panose="020F0302020204030204" pitchFamily="34" charset="0"/>
                          <a:cs typeface="Calibri Light" panose="020F0302020204030204" pitchFamily="34" charset="0"/>
                        </a:rPr>
                        <a:t>softmax</a:t>
                      </a:r>
                      <a:endParaRPr lang="en-US" sz="2000" dirty="0">
                        <a:solidFill>
                          <a:schemeClr val="tx1"/>
                        </a:solidFill>
                        <a:effectLst/>
                        <a:latin typeface="Calibri Light" panose="020F0302020204030204" pitchFamily="34" charset="0"/>
                        <a:cs typeface="Calibri Light" panose="020F030202020403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chemeClr val="tx1"/>
                          </a:solidFill>
                          <a:effectLst/>
                          <a:latin typeface="Calibri Light" panose="020F0302020204030204" pitchFamily="34" charset="0"/>
                          <a:cs typeface="Calibri Light" panose="020F0302020204030204" pitchFamily="34" charset="0"/>
                        </a:rPr>
                        <a:t>(None, 500, 80)                       </a:t>
                      </a:r>
                      <a:endParaRPr lang="en-US" sz="2000"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41,040</a:t>
                      </a:r>
                    </a:p>
                  </a:txBody>
                  <a:tcPr marL="68580" marR="68580" marT="0" marB="0" anchor="ctr"/>
                </a:tc>
                <a:extLst>
                  <a:ext uri="{0D108BD9-81ED-4DB2-BD59-A6C34878D82A}">
                    <a16:rowId xmlns:a16="http://schemas.microsoft.com/office/drawing/2014/main" val="1971468641"/>
                  </a:ext>
                </a:extLst>
              </a:tr>
              <a:tr h="313770">
                <a:tc>
                  <a:txBody>
                    <a:bodyPr/>
                    <a:lstStyle/>
                    <a:p>
                      <a:pPr algn="ctr"/>
                      <a:endParaRPr lang="en-US" sz="2000" dirty="0">
                        <a:solidFill>
                          <a:schemeClr val="tx1"/>
                        </a:solidFill>
                        <a:effectLst/>
                        <a:latin typeface="Calibri Light" panose="020F0302020204030204" pitchFamily="34" charset="0"/>
                        <a:cs typeface="Calibri Light" panose="020F0302020204030204" pitchFamily="34" charset="0"/>
                      </a:endParaRPr>
                    </a:p>
                  </a:txBody>
                  <a:tcPr marL="68580" marR="68580" marT="0" marB="0" anchor="ctr"/>
                </a:tc>
                <a:tc>
                  <a:txBody>
                    <a:bodyPr/>
                    <a:lstStyle/>
                    <a:p>
                      <a:pPr algn="ctr"/>
                      <a:r>
                        <a:rPr lang="en-US" sz="2000" dirty="0">
                          <a:solidFill>
                            <a:schemeClr val="tx1"/>
                          </a:solidFill>
                          <a:effectLst/>
                          <a:latin typeface="Calibri Light" panose="020F0302020204030204" pitchFamily="34" charset="0"/>
                          <a:cs typeface="Calibri Light" panose="020F0302020204030204" pitchFamily="34" charset="0"/>
                        </a:rPr>
                        <a:t> </a:t>
                      </a:r>
                    </a:p>
                  </a:txBody>
                  <a:tcPr marL="68580" marR="68580" marT="0" marB="0" anchor="ctr"/>
                </a:tc>
                <a:tc>
                  <a:txBody>
                    <a:bodyPr/>
                    <a:lstStyle/>
                    <a:p>
                      <a:pPr algn="ctr"/>
                      <a:r>
                        <a:rPr lang="en-US" sz="2000" b="1" dirty="0">
                          <a:solidFill>
                            <a:schemeClr val="tx1"/>
                          </a:solidFill>
                          <a:effectLst/>
                          <a:latin typeface="Calibri Light" panose="020F0302020204030204" pitchFamily="34" charset="0"/>
                          <a:cs typeface="Calibri Light" panose="020F0302020204030204" pitchFamily="34" charset="0"/>
                        </a:rPr>
                        <a:t>Total Parameters</a:t>
                      </a:r>
                    </a:p>
                  </a:txBody>
                  <a:tcPr marL="68580" marR="68580" marT="0" marB="0" anchor="ctr"/>
                </a:tc>
                <a:tc>
                  <a:txBody>
                    <a:bodyPr/>
                    <a:lstStyle/>
                    <a:p>
                      <a:pPr algn="ctr"/>
                      <a:r>
                        <a:rPr lang="en-US" sz="2000" b="1" dirty="0">
                          <a:solidFill>
                            <a:schemeClr val="tx1"/>
                          </a:solidFill>
                          <a:effectLst/>
                          <a:latin typeface="Calibri Light" panose="020F0302020204030204" pitchFamily="34" charset="0"/>
                          <a:cs typeface="Calibri Light" panose="020F0302020204030204" pitchFamily="34" charset="0"/>
                        </a:rPr>
                        <a:t>6,193,072</a:t>
                      </a:r>
                    </a:p>
                  </a:txBody>
                  <a:tcPr marL="68580" marR="68580" marT="0" marB="0" anchor="ctr"/>
                </a:tc>
                <a:extLst>
                  <a:ext uri="{0D108BD9-81ED-4DB2-BD59-A6C34878D82A}">
                    <a16:rowId xmlns:a16="http://schemas.microsoft.com/office/drawing/2014/main" val="1245860281"/>
                  </a:ext>
                </a:extLst>
              </a:tr>
            </a:tbl>
          </a:graphicData>
        </a:graphic>
      </p:graphicFrame>
    </p:spTree>
    <p:extLst>
      <p:ext uri="{BB962C8B-B14F-4D97-AF65-F5344CB8AC3E}">
        <p14:creationId xmlns:p14="http://schemas.microsoft.com/office/powerpoint/2010/main" val="397487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F83939C-FA3B-0381-EE2D-2F84817E4B9F}"/>
              </a:ext>
            </a:extLst>
          </p:cNvPr>
          <p:cNvSpPr/>
          <p:nvPr/>
        </p:nvSpPr>
        <p:spPr>
          <a:xfrm>
            <a:off x="7121714" y="1360514"/>
            <a:ext cx="1097280" cy="3958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Block A</a:t>
            </a:r>
          </a:p>
        </p:txBody>
      </p:sp>
      <p:sp>
        <p:nvSpPr>
          <p:cNvPr id="3" name="Rectangle 2">
            <a:extLst>
              <a:ext uri="{FF2B5EF4-FFF2-40B4-BE49-F238E27FC236}">
                <a16:creationId xmlns:a16="http://schemas.microsoft.com/office/drawing/2014/main" id="{B19C42FA-C5C5-BD62-0459-55CC1ABBFF7C}"/>
              </a:ext>
            </a:extLst>
          </p:cNvPr>
          <p:cNvSpPr/>
          <p:nvPr/>
        </p:nvSpPr>
        <p:spPr>
          <a:xfrm>
            <a:off x="7121714" y="2003954"/>
            <a:ext cx="1097280" cy="3958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Block A</a:t>
            </a:r>
          </a:p>
        </p:txBody>
      </p:sp>
      <p:cxnSp>
        <p:nvCxnSpPr>
          <p:cNvPr id="22" name="Straight Arrow Connector 21">
            <a:extLst>
              <a:ext uri="{FF2B5EF4-FFF2-40B4-BE49-F238E27FC236}">
                <a16:creationId xmlns:a16="http://schemas.microsoft.com/office/drawing/2014/main" id="{56F13E7E-3671-F581-3E31-BB64CEEFA0BA}"/>
              </a:ext>
            </a:extLst>
          </p:cNvPr>
          <p:cNvCxnSpPr>
            <a:cxnSpLocks/>
            <a:stCxn id="108" idx="4"/>
            <a:endCxn id="42" idx="0"/>
          </p:cNvCxnSpPr>
          <p:nvPr/>
        </p:nvCxnSpPr>
        <p:spPr>
          <a:xfrm flipH="1">
            <a:off x="7670354" y="1054327"/>
            <a:ext cx="1749" cy="3061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DE738AF-67E8-CC12-B3B0-580618F69515}"/>
              </a:ext>
            </a:extLst>
          </p:cNvPr>
          <p:cNvSpPr/>
          <p:nvPr/>
        </p:nvSpPr>
        <p:spPr>
          <a:xfrm>
            <a:off x="7116797" y="2647394"/>
            <a:ext cx="1097280" cy="3958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Conv1D</a:t>
            </a:r>
          </a:p>
        </p:txBody>
      </p:sp>
      <p:sp>
        <p:nvSpPr>
          <p:cNvPr id="30" name="Rectangle 29">
            <a:extLst>
              <a:ext uri="{FF2B5EF4-FFF2-40B4-BE49-F238E27FC236}">
                <a16:creationId xmlns:a16="http://schemas.microsoft.com/office/drawing/2014/main" id="{0B799156-DE0A-56A9-F7AA-DC576FFDCC4D}"/>
              </a:ext>
            </a:extLst>
          </p:cNvPr>
          <p:cNvSpPr/>
          <p:nvPr/>
        </p:nvSpPr>
        <p:spPr>
          <a:xfrm>
            <a:off x="7116798" y="4989275"/>
            <a:ext cx="1097280" cy="3958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ReLu</a:t>
            </a:r>
            <a:endParaRPr lang="en-US" sz="1200" dirty="0">
              <a:solidFill>
                <a:schemeClr val="tx1"/>
              </a:solidFill>
            </a:endParaRPr>
          </a:p>
        </p:txBody>
      </p:sp>
      <p:sp>
        <p:nvSpPr>
          <p:cNvPr id="31" name="Rectangle 30">
            <a:extLst>
              <a:ext uri="{FF2B5EF4-FFF2-40B4-BE49-F238E27FC236}">
                <a16:creationId xmlns:a16="http://schemas.microsoft.com/office/drawing/2014/main" id="{B97094A8-74BC-6F78-8429-2BD44477D156}"/>
              </a:ext>
            </a:extLst>
          </p:cNvPr>
          <p:cNvSpPr/>
          <p:nvPr/>
        </p:nvSpPr>
        <p:spPr>
          <a:xfrm>
            <a:off x="7116797" y="3290834"/>
            <a:ext cx="1097280" cy="3958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Batch-Norm</a:t>
            </a:r>
          </a:p>
        </p:txBody>
      </p:sp>
      <p:sp>
        <p:nvSpPr>
          <p:cNvPr id="44" name="Rectangle 43">
            <a:extLst>
              <a:ext uri="{FF2B5EF4-FFF2-40B4-BE49-F238E27FC236}">
                <a16:creationId xmlns:a16="http://schemas.microsoft.com/office/drawing/2014/main" id="{E9D37FD2-05EE-E31F-90E5-2FB76AFA399B}"/>
              </a:ext>
            </a:extLst>
          </p:cNvPr>
          <p:cNvSpPr/>
          <p:nvPr/>
        </p:nvSpPr>
        <p:spPr>
          <a:xfrm>
            <a:off x="7116797" y="5632580"/>
            <a:ext cx="1092363" cy="3958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Dropout</a:t>
            </a:r>
          </a:p>
        </p:txBody>
      </p:sp>
      <p:sp>
        <p:nvSpPr>
          <p:cNvPr id="45" name="Rectangle 44">
            <a:extLst>
              <a:ext uri="{FF2B5EF4-FFF2-40B4-BE49-F238E27FC236}">
                <a16:creationId xmlns:a16="http://schemas.microsoft.com/office/drawing/2014/main" id="{2A12127D-CA54-6EC8-3836-3B9C39D8147D}"/>
              </a:ext>
            </a:extLst>
          </p:cNvPr>
          <p:cNvSpPr/>
          <p:nvPr/>
        </p:nvSpPr>
        <p:spPr>
          <a:xfrm>
            <a:off x="8610602" y="1360514"/>
            <a:ext cx="1097280" cy="3958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Conv1D (1x1)</a:t>
            </a:r>
          </a:p>
        </p:txBody>
      </p:sp>
      <p:sp>
        <p:nvSpPr>
          <p:cNvPr id="46" name="Rectangle 45">
            <a:extLst>
              <a:ext uri="{FF2B5EF4-FFF2-40B4-BE49-F238E27FC236}">
                <a16:creationId xmlns:a16="http://schemas.microsoft.com/office/drawing/2014/main" id="{EB647855-C296-6716-3793-9C45A6B3E33F}"/>
              </a:ext>
            </a:extLst>
          </p:cNvPr>
          <p:cNvSpPr/>
          <p:nvPr/>
        </p:nvSpPr>
        <p:spPr>
          <a:xfrm>
            <a:off x="8610602" y="1974816"/>
            <a:ext cx="1097280" cy="3958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Batch-Norm</a:t>
            </a:r>
          </a:p>
        </p:txBody>
      </p:sp>
      <p:sp>
        <p:nvSpPr>
          <p:cNvPr id="47" name="Rectangle 46">
            <a:extLst>
              <a:ext uri="{FF2B5EF4-FFF2-40B4-BE49-F238E27FC236}">
                <a16:creationId xmlns:a16="http://schemas.microsoft.com/office/drawing/2014/main" id="{2D658DFA-B7A5-B533-E292-40F43064390E}"/>
              </a:ext>
            </a:extLst>
          </p:cNvPr>
          <p:cNvSpPr/>
          <p:nvPr/>
        </p:nvSpPr>
        <p:spPr>
          <a:xfrm>
            <a:off x="10256522" y="1360514"/>
            <a:ext cx="1097280" cy="3958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Conv1D (1x1)</a:t>
            </a:r>
          </a:p>
        </p:txBody>
      </p:sp>
      <p:sp>
        <p:nvSpPr>
          <p:cNvPr id="48" name="Rectangle 47">
            <a:extLst>
              <a:ext uri="{FF2B5EF4-FFF2-40B4-BE49-F238E27FC236}">
                <a16:creationId xmlns:a16="http://schemas.microsoft.com/office/drawing/2014/main" id="{1C75AE64-2017-94EC-2D54-0E43BC2FE468}"/>
              </a:ext>
            </a:extLst>
          </p:cNvPr>
          <p:cNvSpPr/>
          <p:nvPr/>
        </p:nvSpPr>
        <p:spPr>
          <a:xfrm>
            <a:off x="10256522" y="1974816"/>
            <a:ext cx="1097280" cy="3958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Batch-Norm</a:t>
            </a:r>
          </a:p>
        </p:txBody>
      </p:sp>
      <p:cxnSp>
        <p:nvCxnSpPr>
          <p:cNvPr id="50" name="Connector: Elbow 49">
            <a:extLst>
              <a:ext uri="{FF2B5EF4-FFF2-40B4-BE49-F238E27FC236}">
                <a16:creationId xmlns:a16="http://schemas.microsoft.com/office/drawing/2014/main" id="{37DB6349-DDD2-4A06-4633-A97528AC3727}"/>
              </a:ext>
            </a:extLst>
          </p:cNvPr>
          <p:cNvCxnSpPr>
            <a:cxnSpLocks/>
            <a:stCxn id="108" idx="4"/>
            <a:endCxn id="45" idx="0"/>
          </p:cNvCxnSpPr>
          <p:nvPr/>
        </p:nvCxnSpPr>
        <p:spPr>
          <a:xfrm rot="16200000" flipH="1">
            <a:off x="8262579" y="463850"/>
            <a:ext cx="306187" cy="148713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E672A4B-C111-CDBF-2C10-F55F4BE4D3D6}"/>
              </a:ext>
            </a:extLst>
          </p:cNvPr>
          <p:cNvCxnSpPr>
            <a:cxnSpLocks/>
            <a:stCxn id="113" idx="4"/>
            <a:endCxn id="47" idx="0"/>
          </p:cNvCxnSpPr>
          <p:nvPr/>
        </p:nvCxnSpPr>
        <p:spPr>
          <a:xfrm>
            <a:off x="10805162" y="1052148"/>
            <a:ext cx="0" cy="308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133D62A-B4D0-AE3A-6FD0-32FA343C138A}"/>
              </a:ext>
            </a:extLst>
          </p:cNvPr>
          <p:cNvCxnSpPr>
            <a:cxnSpLocks/>
            <a:stCxn id="42" idx="2"/>
            <a:endCxn id="3" idx="0"/>
          </p:cNvCxnSpPr>
          <p:nvPr/>
        </p:nvCxnSpPr>
        <p:spPr>
          <a:xfrm>
            <a:off x="7670354" y="1756349"/>
            <a:ext cx="0" cy="247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75F34DF-E786-CCD6-9080-FE8123CC6AD6}"/>
              </a:ext>
            </a:extLst>
          </p:cNvPr>
          <p:cNvCxnSpPr>
            <a:cxnSpLocks/>
            <a:stCxn id="45" idx="2"/>
            <a:endCxn id="46" idx="0"/>
          </p:cNvCxnSpPr>
          <p:nvPr/>
        </p:nvCxnSpPr>
        <p:spPr>
          <a:xfrm>
            <a:off x="9159242" y="1756349"/>
            <a:ext cx="0" cy="218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C6DE7AC-4708-8FE1-3749-E9B8BECA251D}"/>
              </a:ext>
            </a:extLst>
          </p:cNvPr>
          <p:cNvCxnSpPr>
            <a:cxnSpLocks/>
            <a:stCxn id="47" idx="2"/>
            <a:endCxn id="48" idx="0"/>
          </p:cNvCxnSpPr>
          <p:nvPr/>
        </p:nvCxnSpPr>
        <p:spPr>
          <a:xfrm>
            <a:off x="10805162" y="1756349"/>
            <a:ext cx="0" cy="218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846E120-286C-A31F-5372-EE1B4E96614C}"/>
              </a:ext>
            </a:extLst>
          </p:cNvPr>
          <p:cNvCxnSpPr>
            <a:cxnSpLocks/>
            <a:stCxn id="3" idx="2"/>
            <a:endCxn id="27" idx="0"/>
          </p:cNvCxnSpPr>
          <p:nvPr/>
        </p:nvCxnSpPr>
        <p:spPr>
          <a:xfrm flipH="1">
            <a:off x="7665437" y="2399789"/>
            <a:ext cx="4917" cy="247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C0E17DC-3595-8609-F6D3-D7D835B10B5B}"/>
              </a:ext>
            </a:extLst>
          </p:cNvPr>
          <p:cNvCxnSpPr>
            <a:cxnSpLocks/>
            <a:stCxn id="27" idx="2"/>
            <a:endCxn id="31" idx="0"/>
          </p:cNvCxnSpPr>
          <p:nvPr/>
        </p:nvCxnSpPr>
        <p:spPr>
          <a:xfrm>
            <a:off x="7665437" y="3043229"/>
            <a:ext cx="0" cy="247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0F2DC3CD-051B-C8FC-2521-2EDCE98D6230}"/>
              </a:ext>
            </a:extLst>
          </p:cNvPr>
          <p:cNvSpPr/>
          <p:nvPr/>
        </p:nvSpPr>
        <p:spPr>
          <a:xfrm>
            <a:off x="7119255" y="3934273"/>
            <a:ext cx="1097280" cy="3958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Squeeze &amp; Excitation</a:t>
            </a:r>
          </a:p>
        </p:txBody>
      </p:sp>
      <p:cxnSp>
        <p:nvCxnSpPr>
          <p:cNvPr id="85" name="Connector: Elbow 84">
            <a:extLst>
              <a:ext uri="{FF2B5EF4-FFF2-40B4-BE49-F238E27FC236}">
                <a16:creationId xmlns:a16="http://schemas.microsoft.com/office/drawing/2014/main" id="{1444D638-90F2-E2EC-A46B-C4B8CC7FE837}"/>
              </a:ext>
            </a:extLst>
          </p:cNvPr>
          <p:cNvCxnSpPr>
            <a:cxnSpLocks/>
            <a:stCxn id="46" idx="2"/>
            <a:endCxn id="89" idx="2"/>
          </p:cNvCxnSpPr>
          <p:nvPr/>
        </p:nvCxnSpPr>
        <p:spPr>
          <a:xfrm rot="16200000" flipH="1">
            <a:off x="9291509" y="2238384"/>
            <a:ext cx="429084" cy="693618"/>
          </a:xfrm>
          <a:prstGeom prst="bentConnector2">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231A2550-A60B-E5ED-07C3-7B3FFB983C70}"/>
              </a:ext>
            </a:extLst>
          </p:cNvPr>
          <p:cNvCxnSpPr>
            <a:cxnSpLocks/>
            <a:stCxn id="48" idx="2"/>
            <a:endCxn id="89" idx="6"/>
          </p:cNvCxnSpPr>
          <p:nvPr/>
        </p:nvCxnSpPr>
        <p:spPr>
          <a:xfrm rot="5400000">
            <a:off x="10237785" y="2232358"/>
            <a:ext cx="429084" cy="705671"/>
          </a:xfrm>
          <a:prstGeom prst="bentConnector2">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8F764612-9AC1-5E50-FC10-B125EF2DA8EB}"/>
              </a:ext>
            </a:extLst>
          </p:cNvPr>
          <p:cNvGrpSpPr/>
          <p:nvPr/>
        </p:nvGrpSpPr>
        <p:grpSpPr>
          <a:xfrm>
            <a:off x="9852860" y="2676419"/>
            <a:ext cx="246631" cy="246631"/>
            <a:chOff x="8310633" y="3112140"/>
            <a:chExt cx="395835" cy="395835"/>
          </a:xfrm>
        </p:grpSpPr>
        <p:sp>
          <p:nvSpPr>
            <p:cNvPr id="89" name="Oval 88">
              <a:extLst>
                <a:ext uri="{FF2B5EF4-FFF2-40B4-BE49-F238E27FC236}">
                  <a16:creationId xmlns:a16="http://schemas.microsoft.com/office/drawing/2014/main" id="{347EE799-907C-D892-3B7F-2361831A9A5A}"/>
                </a:ext>
              </a:extLst>
            </p:cNvPr>
            <p:cNvSpPr/>
            <p:nvPr/>
          </p:nvSpPr>
          <p:spPr>
            <a:xfrm>
              <a:off x="8310633" y="3112140"/>
              <a:ext cx="395835" cy="395835"/>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a:extLst>
                <a:ext uri="{FF2B5EF4-FFF2-40B4-BE49-F238E27FC236}">
                  <a16:creationId xmlns:a16="http://schemas.microsoft.com/office/drawing/2014/main" id="{60DCC692-97C0-87D8-E2ED-4398A967F6A6}"/>
                </a:ext>
              </a:extLst>
            </p:cNvPr>
            <p:cNvGrpSpPr/>
            <p:nvPr/>
          </p:nvGrpSpPr>
          <p:grpSpPr>
            <a:xfrm>
              <a:off x="8401487" y="3202065"/>
              <a:ext cx="214109" cy="214109"/>
              <a:chOff x="6841801" y="4692231"/>
              <a:chExt cx="214109" cy="214109"/>
            </a:xfrm>
          </p:grpSpPr>
          <p:cxnSp>
            <p:nvCxnSpPr>
              <p:cNvPr id="92" name="Straight Connector 91">
                <a:extLst>
                  <a:ext uri="{FF2B5EF4-FFF2-40B4-BE49-F238E27FC236}">
                    <a16:creationId xmlns:a16="http://schemas.microsoft.com/office/drawing/2014/main" id="{4AD32D1D-8431-6B09-8E25-AF41CFA428A0}"/>
                  </a:ext>
                </a:extLst>
              </p:cNvPr>
              <p:cNvCxnSpPr/>
              <p:nvPr/>
            </p:nvCxnSpPr>
            <p:spPr>
              <a:xfrm>
                <a:off x="6948861" y="4692231"/>
                <a:ext cx="0" cy="214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AF2D21-99E2-4A68-CAA5-773E677C1957}"/>
                  </a:ext>
                </a:extLst>
              </p:cNvPr>
              <p:cNvCxnSpPr>
                <a:cxnSpLocks/>
              </p:cNvCxnSpPr>
              <p:nvPr/>
            </p:nvCxnSpPr>
            <p:spPr>
              <a:xfrm rot="5400000">
                <a:off x="6948860" y="4692232"/>
                <a:ext cx="0" cy="214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99" name="Straight Arrow Connector 98">
            <a:extLst>
              <a:ext uri="{FF2B5EF4-FFF2-40B4-BE49-F238E27FC236}">
                <a16:creationId xmlns:a16="http://schemas.microsoft.com/office/drawing/2014/main" id="{26FD0859-E00E-578C-7567-7A96F1DB7F50}"/>
              </a:ext>
            </a:extLst>
          </p:cNvPr>
          <p:cNvCxnSpPr>
            <a:cxnSpLocks/>
            <a:stCxn id="31" idx="2"/>
            <a:endCxn id="78" idx="0"/>
          </p:cNvCxnSpPr>
          <p:nvPr/>
        </p:nvCxnSpPr>
        <p:spPr>
          <a:xfrm>
            <a:off x="7665437" y="3686669"/>
            <a:ext cx="2458" cy="2476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FEFCAA00-0882-799A-6021-6291D38E2EE4}"/>
              </a:ext>
            </a:extLst>
          </p:cNvPr>
          <p:cNvGrpSpPr/>
          <p:nvPr/>
        </p:nvGrpSpPr>
        <p:grpSpPr>
          <a:xfrm>
            <a:off x="7542121" y="4536376"/>
            <a:ext cx="246631" cy="246631"/>
            <a:chOff x="8310629" y="3112140"/>
            <a:chExt cx="395835" cy="395835"/>
          </a:xfrm>
        </p:grpSpPr>
        <p:sp>
          <p:nvSpPr>
            <p:cNvPr id="4" name="Oval 3">
              <a:extLst>
                <a:ext uri="{FF2B5EF4-FFF2-40B4-BE49-F238E27FC236}">
                  <a16:creationId xmlns:a16="http://schemas.microsoft.com/office/drawing/2014/main" id="{7CA98277-E6E0-F96E-9243-90F91FBDCF5E}"/>
                </a:ext>
              </a:extLst>
            </p:cNvPr>
            <p:cNvSpPr/>
            <p:nvPr/>
          </p:nvSpPr>
          <p:spPr>
            <a:xfrm>
              <a:off x="8310629" y="3112140"/>
              <a:ext cx="395835" cy="395835"/>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CAD9C33D-6E32-F15A-70CA-EFD80588E2B7}"/>
                </a:ext>
              </a:extLst>
            </p:cNvPr>
            <p:cNvGrpSpPr/>
            <p:nvPr/>
          </p:nvGrpSpPr>
          <p:grpSpPr>
            <a:xfrm>
              <a:off x="8401491" y="3202065"/>
              <a:ext cx="214109" cy="214109"/>
              <a:chOff x="6841805" y="4692231"/>
              <a:chExt cx="214109" cy="214109"/>
            </a:xfrm>
          </p:grpSpPr>
          <p:cxnSp>
            <p:nvCxnSpPr>
              <p:cNvPr id="6" name="Straight Connector 5">
                <a:extLst>
                  <a:ext uri="{FF2B5EF4-FFF2-40B4-BE49-F238E27FC236}">
                    <a16:creationId xmlns:a16="http://schemas.microsoft.com/office/drawing/2014/main" id="{CEA5C10F-9928-E510-57F1-F649FDCBA565}"/>
                  </a:ext>
                </a:extLst>
              </p:cNvPr>
              <p:cNvCxnSpPr/>
              <p:nvPr/>
            </p:nvCxnSpPr>
            <p:spPr>
              <a:xfrm>
                <a:off x="6948861" y="4692231"/>
                <a:ext cx="0" cy="214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33B5DE3-0937-E058-00CA-1E480C55630C}"/>
                  </a:ext>
                </a:extLst>
              </p:cNvPr>
              <p:cNvCxnSpPr>
                <a:cxnSpLocks/>
              </p:cNvCxnSpPr>
              <p:nvPr/>
            </p:nvCxnSpPr>
            <p:spPr>
              <a:xfrm rot="5400000">
                <a:off x="6948860" y="4692232"/>
                <a:ext cx="0" cy="214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a:extLst>
              <a:ext uri="{FF2B5EF4-FFF2-40B4-BE49-F238E27FC236}">
                <a16:creationId xmlns:a16="http://schemas.microsoft.com/office/drawing/2014/main" id="{530C3C9D-BD81-D319-85B3-6E192D4C57E0}"/>
              </a:ext>
            </a:extLst>
          </p:cNvPr>
          <p:cNvCxnSpPr>
            <a:cxnSpLocks/>
            <a:stCxn id="78" idx="2"/>
            <a:endCxn id="4" idx="0"/>
          </p:cNvCxnSpPr>
          <p:nvPr/>
        </p:nvCxnSpPr>
        <p:spPr>
          <a:xfrm flipH="1">
            <a:off x="7665437" y="4330108"/>
            <a:ext cx="2458" cy="2062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D1E728-42E3-5B43-2A8E-02C6A925ED59}"/>
              </a:ext>
            </a:extLst>
          </p:cNvPr>
          <p:cNvCxnSpPr>
            <a:cxnSpLocks/>
            <a:stCxn id="4" idx="4"/>
            <a:endCxn id="30" idx="0"/>
          </p:cNvCxnSpPr>
          <p:nvPr/>
        </p:nvCxnSpPr>
        <p:spPr>
          <a:xfrm>
            <a:off x="7665437" y="4783007"/>
            <a:ext cx="1" cy="2062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9B997F7-898F-29F6-97FD-6F700CA6F5CB}"/>
              </a:ext>
            </a:extLst>
          </p:cNvPr>
          <p:cNvCxnSpPr>
            <a:cxnSpLocks/>
            <a:stCxn id="30" idx="2"/>
            <a:endCxn id="44" idx="0"/>
          </p:cNvCxnSpPr>
          <p:nvPr/>
        </p:nvCxnSpPr>
        <p:spPr>
          <a:xfrm flipH="1">
            <a:off x="7662979" y="5385110"/>
            <a:ext cx="2459" cy="247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4C6992E3-73BE-EAC7-12C9-B4EEDC20C236}"/>
              </a:ext>
            </a:extLst>
          </p:cNvPr>
          <p:cNvCxnSpPr>
            <a:cxnSpLocks/>
            <a:stCxn id="89" idx="4"/>
            <a:endCxn id="4" idx="6"/>
          </p:cNvCxnSpPr>
          <p:nvPr/>
        </p:nvCxnSpPr>
        <p:spPr>
          <a:xfrm rot="5400000">
            <a:off x="8014143" y="2697659"/>
            <a:ext cx="1736642" cy="2187424"/>
          </a:xfrm>
          <a:prstGeom prst="bentConnector2">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7" name="Title 1">
            <a:extLst>
              <a:ext uri="{FF2B5EF4-FFF2-40B4-BE49-F238E27FC236}">
                <a16:creationId xmlns:a16="http://schemas.microsoft.com/office/drawing/2014/main" id="{6DC5DD52-3FE9-EC69-8DBC-49CECED544C0}"/>
              </a:ext>
            </a:extLst>
          </p:cNvPr>
          <p:cNvSpPr>
            <a:spLocks noGrp="1"/>
          </p:cNvSpPr>
          <p:nvPr>
            <p:ph type="title"/>
          </p:nvPr>
        </p:nvSpPr>
        <p:spPr>
          <a:xfrm>
            <a:off x="834777" y="2845311"/>
            <a:ext cx="4240427" cy="1064963"/>
          </a:xfrm>
        </p:spPr>
        <p:txBody>
          <a:bodyPr/>
          <a:lstStyle/>
          <a:p>
            <a:r>
              <a:rPr lang="en-US" dirty="0"/>
              <a:t>Block B Details</a:t>
            </a:r>
          </a:p>
        </p:txBody>
      </p:sp>
      <p:sp>
        <p:nvSpPr>
          <p:cNvPr id="108" name="Oval 107">
            <a:extLst>
              <a:ext uri="{FF2B5EF4-FFF2-40B4-BE49-F238E27FC236}">
                <a16:creationId xmlns:a16="http://schemas.microsoft.com/office/drawing/2014/main" id="{97F1F23B-C2A0-203F-7788-EDA8275B1C9A}"/>
              </a:ext>
            </a:extLst>
          </p:cNvPr>
          <p:cNvSpPr/>
          <p:nvPr/>
        </p:nvSpPr>
        <p:spPr>
          <a:xfrm>
            <a:off x="7559732" y="829585"/>
            <a:ext cx="224742" cy="22474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1C040E0D-A003-6292-EFAA-0E8CB4C7C5C5}"/>
              </a:ext>
            </a:extLst>
          </p:cNvPr>
          <p:cNvSpPr/>
          <p:nvPr/>
        </p:nvSpPr>
        <p:spPr>
          <a:xfrm>
            <a:off x="10692791" y="827406"/>
            <a:ext cx="224742" cy="22474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9C86AD36-6D99-D469-5ABA-5C913C5FBDE4}"/>
              </a:ext>
            </a:extLst>
          </p:cNvPr>
          <p:cNvSpPr txBox="1"/>
          <p:nvPr/>
        </p:nvSpPr>
        <p:spPr>
          <a:xfrm>
            <a:off x="7421597" y="532936"/>
            <a:ext cx="1373019" cy="276999"/>
          </a:xfrm>
          <a:prstGeom prst="rect">
            <a:avLst/>
          </a:prstGeom>
          <a:noFill/>
        </p:spPr>
        <p:txBody>
          <a:bodyPr wrap="square" rtlCol="0">
            <a:spAutoFit/>
          </a:bodyPr>
          <a:lstStyle/>
          <a:p>
            <a:r>
              <a:rPr lang="en-US" sz="1200" dirty="0"/>
              <a:t>Input 1</a:t>
            </a:r>
          </a:p>
        </p:txBody>
      </p:sp>
      <p:sp>
        <p:nvSpPr>
          <p:cNvPr id="118" name="TextBox 117">
            <a:extLst>
              <a:ext uri="{FF2B5EF4-FFF2-40B4-BE49-F238E27FC236}">
                <a16:creationId xmlns:a16="http://schemas.microsoft.com/office/drawing/2014/main" id="{754B9E46-4C26-499E-E75C-792B051A465A}"/>
              </a:ext>
            </a:extLst>
          </p:cNvPr>
          <p:cNvSpPr txBox="1"/>
          <p:nvPr/>
        </p:nvSpPr>
        <p:spPr>
          <a:xfrm>
            <a:off x="10544367" y="532936"/>
            <a:ext cx="1373019" cy="276999"/>
          </a:xfrm>
          <a:prstGeom prst="rect">
            <a:avLst/>
          </a:prstGeom>
          <a:noFill/>
        </p:spPr>
        <p:txBody>
          <a:bodyPr wrap="square" rtlCol="0">
            <a:spAutoFit/>
          </a:bodyPr>
          <a:lstStyle/>
          <a:p>
            <a:r>
              <a:rPr lang="en-US" sz="1200" dirty="0"/>
              <a:t>Input 2</a:t>
            </a:r>
          </a:p>
        </p:txBody>
      </p:sp>
      <p:sp>
        <p:nvSpPr>
          <p:cNvPr id="123" name="Oval 122">
            <a:extLst>
              <a:ext uri="{FF2B5EF4-FFF2-40B4-BE49-F238E27FC236}">
                <a16:creationId xmlns:a16="http://schemas.microsoft.com/office/drawing/2014/main" id="{BCE067B0-7466-E18B-1ED6-4792E4D6C0CB}"/>
              </a:ext>
            </a:extLst>
          </p:cNvPr>
          <p:cNvSpPr/>
          <p:nvPr/>
        </p:nvSpPr>
        <p:spPr>
          <a:xfrm>
            <a:off x="7552112" y="6181555"/>
            <a:ext cx="224742" cy="22474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30AF89E-EC10-572A-C2B3-EF6705A209AC}"/>
              </a:ext>
            </a:extLst>
          </p:cNvPr>
          <p:cNvSpPr/>
          <p:nvPr/>
        </p:nvSpPr>
        <p:spPr>
          <a:xfrm>
            <a:off x="10692791" y="6179376"/>
            <a:ext cx="224742" cy="22474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Arrow Connector 124">
            <a:extLst>
              <a:ext uri="{FF2B5EF4-FFF2-40B4-BE49-F238E27FC236}">
                <a16:creationId xmlns:a16="http://schemas.microsoft.com/office/drawing/2014/main" id="{F8AE3B6F-F132-67F8-E592-882078576D10}"/>
              </a:ext>
            </a:extLst>
          </p:cNvPr>
          <p:cNvCxnSpPr>
            <a:cxnSpLocks/>
            <a:stCxn id="44" idx="2"/>
            <a:endCxn id="123" idx="0"/>
          </p:cNvCxnSpPr>
          <p:nvPr/>
        </p:nvCxnSpPr>
        <p:spPr>
          <a:xfrm>
            <a:off x="7662979" y="6028415"/>
            <a:ext cx="1504" cy="153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F2239C81-4B94-7EB9-4C74-F537787756BD}"/>
              </a:ext>
            </a:extLst>
          </p:cNvPr>
          <p:cNvCxnSpPr>
            <a:cxnSpLocks/>
            <a:stCxn id="89" idx="4"/>
            <a:endCxn id="124" idx="0"/>
          </p:cNvCxnSpPr>
          <p:nvPr/>
        </p:nvCxnSpPr>
        <p:spPr>
          <a:xfrm rot="16200000" flipH="1">
            <a:off x="8762506" y="4136720"/>
            <a:ext cx="3256326" cy="828986"/>
          </a:xfrm>
          <a:prstGeom prst="bentConnector3">
            <a:avLst>
              <a:gd name="adj1" fmla="val 5332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C6BCE66-BB6A-1376-7ADF-42F22BDF8AD5}"/>
              </a:ext>
            </a:extLst>
          </p:cNvPr>
          <p:cNvSpPr txBox="1"/>
          <p:nvPr/>
        </p:nvSpPr>
        <p:spPr>
          <a:xfrm>
            <a:off x="7421597" y="6506177"/>
            <a:ext cx="1373019" cy="276999"/>
          </a:xfrm>
          <a:prstGeom prst="rect">
            <a:avLst/>
          </a:prstGeom>
          <a:noFill/>
        </p:spPr>
        <p:txBody>
          <a:bodyPr wrap="square" rtlCol="0">
            <a:spAutoFit/>
          </a:bodyPr>
          <a:lstStyle/>
          <a:p>
            <a:r>
              <a:rPr lang="en-US" sz="1200" dirty="0"/>
              <a:t>Output 1</a:t>
            </a:r>
          </a:p>
        </p:txBody>
      </p:sp>
      <p:sp>
        <p:nvSpPr>
          <p:cNvPr id="133" name="TextBox 132">
            <a:extLst>
              <a:ext uri="{FF2B5EF4-FFF2-40B4-BE49-F238E27FC236}">
                <a16:creationId xmlns:a16="http://schemas.microsoft.com/office/drawing/2014/main" id="{4D145E59-7939-0DBE-F23F-E4C220393DD5}"/>
              </a:ext>
            </a:extLst>
          </p:cNvPr>
          <p:cNvSpPr txBox="1"/>
          <p:nvPr/>
        </p:nvSpPr>
        <p:spPr>
          <a:xfrm>
            <a:off x="10544367" y="6506177"/>
            <a:ext cx="1373019" cy="276999"/>
          </a:xfrm>
          <a:prstGeom prst="rect">
            <a:avLst/>
          </a:prstGeom>
          <a:noFill/>
        </p:spPr>
        <p:txBody>
          <a:bodyPr wrap="square" rtlCol="0">
            <a:spAutoFit/>
          </a:bodyPr>
          <a:lstStyle/>
          <a:p>
            <a:r>
              <a:rPr lang="en-US" sz="1200" dirty="0"/>
              <a:t>Output 2</a:t>
            </a:r>
          </a:p>
        </p:txBody>
      </p:sp>
    </p:spTree>
    <p:extLst>
      <p:ext uri="{BB962C8B-B14F-4D97-AF65-F5344CB8AC3E}">
        <p14:creationId xmlns:p14="http://schemas.microsoft.com/office/powerpoint/2010/main" val="409649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0B526D00-727E-109B-A66A-66007732F619}"/>
              </a:ext>
            </a:extLst>
          </p:cNvPr>
          <p:cNvPicPr>
            <a:picLocks noChangeAspect="1"/>
          </p:cNvPicPr>
          <p:nvPr/>
        </p:nvPicPr>
        <p:blipFill rotWithShape="1">
          <a:blip r:embed="rId3"/>
          <a:srcRect l="30532" r="16809"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1D23E-4DCF-55AB-DA1A-658C543AB8D7}"/>
              </a:ext>
            </a:extLst>
          </p:cNvPr>
          <p:cNvSpPr>
            <a:spLocks noGrp="1"/>
          </p:cNvSpPr>
          <p:nvPr>
            <p:ph type="title"/>
          </p:nvPr>
        </p:nvSpPr>
        <p:spPr>
          <a:xfrm>
            <a:off x="6115317" y="405685"/>
            <a:ext cx="5464968" cy="1559301"/>
          </a:xfrm>
        </p:spPr>
        <p:txBody>
          <a:bodyPr>
            <a:normAutofit/>
          </a:bodyPr>
          <a:lstStyle/>
          <a:p>
            <a:r>
              <a:rPr lang="en-US" sz="4000"/>
              <a:t>Weight Initializer &amp; Training Details</a:t>
            </a:r>
          </a:p>
        </p:txBody>
      </p:sp>
      <p:sp>
        <p:nvSpPr>
          <p:cNvPr id="3" name="Content Placeholder 2">
            <a:extLst>
              <a:ext uri="{FF2B5EF4-FFF2-40B4-BE49-F238E27FC236}">
                <a16:creationId xmlns:a16="http://schemas.microsoft.com/office/drawing/2014/main" id="{0519C770-DC92-E683-94B3-C988384E9E37}"/>
              </a:ext>
            </a:extLst>
          </p:cNvPr>
          <p:cNvSpPr>
            <a:spLocks noGrp="1"/>
          </p:cNvSpPr>
          <p:nvPr>
            <p:ph idx="1"/>
          </p:nvPr>
        </p:nvSpPr>
        <p:spPr>
          <a:xfrm>
            <a:off x="6115317" y="2743200"/>
            <a:ext cx="5247340" cy="3496878"/>
          </a:xfrm>
        </p:spPr>
        <p:txBody>
          <a:bodyPr anchor="ctr">
            <a:normAutofit/>
          </a:bodyPr>
          <a:lstStyle/>
          <a:p>
            <a:r>
              <a:rPr lang="en-US" sz="2000"/>
              <a:t>‘he_uniform’ kernel initializer in all convolution layer</a:t>
            </a:r>
          </a:p>
          <a:p>
            <a:r>
              <a:rPr lang="en-US" sz="2000"/>
              <a:t>Adam optimizer starting with learning rate = 0.01</a:t>
            </a:r>
          </a:p>
          <a:p>
            <a:r>
              <a:rPr lang="en-US" sz="2000"/>
              <a:t>Batch size = 32</a:t>
            </a:r>
          </a:p>
          <a:p>
            <a:r>
              <a:rPr lang="en-US" sz="2000"/>
              <a:t>102 epoch</a:t>
            </a:r>
          </a:p>
          <a:p>
            <a:r>
              <a:rPr lang="en-US" sz="2000"/>
              <a:t>Training time per epoch ~630 sec on a 8-cores, 16-threads CPU</a:t>
            </a:r>
          </a:p>
        </p:txBody>
      </p:sp>
    </p:spTree>
    <p:extLst>
      <p:ext uri="{BB962C8B-B14F-4D97-AF65-F5344CB8AC3E}">
        <p14:creationId xmlns:p14="http://schemas.microsoft.com/office/powerpoint/2010/main" val="3634635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7FF9AA7-F447-012E-AC98-F41E45C1B95C}"/>
              </a:ext>
            </a:extLst>
          </p:cNvPr>
          <p:cNvSpPr>
            <a:spLocks noGrp="1"/>
          </p:cNvSpPr>
          <p:nvPr>
            <p:ph idx="1"/>
          </p:nvPr>
        </p:nvSpPr>
        <p:spPr>
          <a:xfrm>
            <a:off x="838200" y="1825625"/>
            <a:ext cx="10515600" cy="4667250"/>
          </a:xfrm>
        </p:spPr>
        <p:txBody>
          <a:bodyPr>
            <a:noAutofit/>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Validation loss is lower because:</a:t>
            </a:r>
          </a:p>
          <a:p>
            <a:pPr lvl="1"/>
            <a:r>
              <a:rPr lang="en-US" sz="2800" dirty="0"/>
              <a:t>Data is not subjected to Tile-and-Corruption augmentation.</a:t>
            </a:r>
          </a:p>
          <a:p>
            <a:pPr lvl="1"/>
            <a:r>
              <a:rPr lang="en-US" sz="2800" dirty="0"/>
              <a:t>Loss is calculated once vs average across whole epoch in training.</a:t>
            </a:r>
          </a:p>
        </p:txBody>
      </p:sp>
      <p:sp>
        <p:nvSpPr>
          <p:cNvPr id="2" name="Title 1">
            <a:extLst>
              <a:ext uri="{FF2B5EF4-FFF2-40B4-BE49-F238E27FC236}">
                <a16:creationId xmlns:a16="http://schemas.microsoft.com/office/drawing/2014/main" id="{0841D23E-4DCF-55AB-DA1A-658C543AB8D7}"/>
              </a:ext>
            </a:extLst>
          </p:cNvPr>
          <p:cNvSpPr>
            <a:spLocks noGrp="1"/>
          </p:cNvSpPr>
          <p:nvPr>
            <p:ph type="title"/>
          </p:nvPr>
        </p:nvSpPr>
        <p:spPr>
          <a:xfrm>
            <a:off x="838200" y="365125"/>
            <a:ext cx="10354733" cy="1078861"/>
          </a:xfrm>
        </p:spPr>
        <p:txBody>
          <a:bodyPr>
            <a:normAutofit/>
          </a:bodyPr>
          <a:lstStyle/>
          <a:p>
            <a:r>
              <a:rPr lang="en-US" dirty="0"/>
              <a:t>Model Evaluation - Loss over # of Epochs</a:t>
            </a:r>
          </a:p>
        </p:txBody>
      </p:sp>
      <p:pic>
        <p:nvPicPr>
          <p:cNvPr id="3" name="Picture 2">
            <a:extLst>
              <a:ext uri="{FF2B5EF4-FFF2-40B4-BE49-F238E27FC236}">
                <a16:creationId xmlns:a16="http://schemas.microsoft.com/office/drawing/2014/main" id="{C4797694-AE48-2C40-A920-1390A5F69A78}"/>
              </a:ext>
            </a:extLst>
          </p:cNvPr>
          <p:cNvPicPr>
            <a:picLocks noChangeAspect="1"/>
          </p:cNvPicPr>
          <p:nvPr/>
        </p:nvPicPr>
        <p:blipFill>
          <a:blip r:embed="rId2"/>
          <a:stretch>
            <a:fillRect/>
          </a:stretch>
        </p:blipFill>
        <p:spPr>
          <a:xfrm>
            <a:off x="186816" y="1443986"/>
            <a:ext cx="5742035" cy="3451332"/>
          </a:xfrm>
          <a:prstGeom prst="rect">
            <a:avLst/>
          </a:prstGeom>
        </p:spPr>
      </p:pic>
      <p:pic>
        <p:nvPicPr>
          <p:cNvPr id="5" name="Picture 4">
            <a:extLst>
              <a:ext uri="{FF2B5EF4-FFF2-40B4-BE49-F238E27FC236}">
                <a16:creationId xmlns:a16="http://schemas.microsoft.com/office/drawing/2014/main" id="{056FE157-A7CA-EA7D-53A7-B167D755B743}"/>
              </a:ext>
            </a:extLst>
          </p:cNvPr>
          <p:cNvPicPr>
            <a:picLocks noChangeAspect="1"/>
          </p:cNvPicPr>
          <p:nvPr/>
        </p:nvPicPr>
        <p:blipFill>
          <a:blip r:embed="rId3"/>
          <a:stretch>
            <a:fillRect/>
          </a:stretch>
        </p:blipFill>
        <p:spPr>
          <a:xfrm>
            <a:off x="6096000" y="1443986"/>
            <a:ext cx="5742039" cy="3451332"/>
          </a:xfrm>
          <a:prstGeom prst="rect">
            <a:avLst/>
          </a:prstGeom>
        </p:spPr>
      </p:pic>
    </p:spTree>
    <p:extLst>
      <p:ext uri="{BB962C8B-B14F-4D97-AF65-F5344CB8AC3E}">
        <p14:creationId xmlns:p14="http://schemas.microsoft.com/office/powerpoint/2010/main" val="260938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B7FF9AA7-F447-012E-AC98-F41E45C1B95C}"/>
                  </a:ext>
                </a:extLst>
              </p:cNvPr>
              <p:cNvSpPr>
                <a:spLocks noGrp="1"/>
              </p:cNvSpPr>
              <p:nvPr>
                <p:ph idx="1"/>
              </p:nvPr>
            </p:nvSpPr>
            <p:spPr>
              <a:xfrm>
                <a:off x="838200" y="1825625"/>
                <a:ext cx="10515600" cy="4667250"/>
              </a:xfrm>
            </p:spPr>
            <p:txBody>
              <a:bodyPr>
                <a:noAutofit/>
              </a:bodyPr>
              <a:lstStyle/>
              <a:p>
                <a:r>
                  <a:rPr lang="en-US" dirty="0"/>
                  <a:t>CER is defined as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𝐶𝑜𝑢𝑛𝑡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𝐼𝑛𝑐𝑜𝑟𝑟𝑒𝑐𝑡</m:t>
                        </m:r>
                        <m:r>
                          <a:rPr lang="en-US" b="0" i="1" smtClean="0">
                            <a:latin typeface="Cambria Math" panose="02040503050406030204" pitchFamily="18" charset="0"/>
                          </a:rPr>
                          <m:t> </m:t>
                        </m:r>
                        <m:r>
                          <a:rPr lang="en-US" b="0" i="1" smtClean="0">
                            <a:latin typeface="Cambria Math" panose="02040503050406030204" pitchFamily="18" charset="0"/>
                          </a:rPr>
                          <m:t>𝐶h𝑎𝑟</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𝐶𝑜𝑢𝑛𝑡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𝐶h𝑎𝑟</m:t>
                        </m:r>
                      </m:den>
                    </m:f>
                  </m:oMath>
                </a14:m>
                <a:endParaRPr lang="en-US" dirty="0"/>
              </a:p>
              <a:p>
                <a:r>
                  <a:rPr lang="en-US" dirty="0"/>
                  <a:t>Count of incorrect char = number of edits (insertions, deletions, and substitutions) required to make the ‘incorrect string’ correct.</a:t>
                </a:r>
              </a:p>
              <a:p>
                <a:endParaRPr lang="en-US" dirty="0"/>
              </a:p>
              <a:p>
                <a:r>
                  <a:rPr lang="en-US" dirty="0"/>
                  <a:t>Our model CER (case-sensitive:</a:t>
                </a:r>
              </a:p>
              <a:p>
                <a:endParaRPr lang="en-US" dirty="0"/>
              </a:p>
            </p:txBody>
          </p:sp>
        </mc:Choice>
        <mc:Fallback xmlns="">
          <p:sp>
            <p:nvSpPr>
              <p:cNvPr id="8" name="Content Placeholder 2">
                <a:extLst>
                  <a:ext uri="{FF2B5EF4-FFF2-40B4-BE49-F238E27FC236}">
                    <a16:creationId xmlns:a16="http://schemas.microsoft.com/office/drawing/2014/main" id="{B7FF9AA7-F447-012E-AC98-F41E45C1B95C}"/>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0841D23E-4DCF-55AB-DA1A-658C543AB8D7}"/>
              </a:ext>
            </a:extLst>
          </p:cNvPr>
          <p:cNvSpPr>
            <a:spLocks noGrp="1"/>
          </p:cNvSpPr>
          <p:nvPr>
            <p:ph type="title"/>
          </p:nvPr>
        </p:nvSpPr>
        <p:spPr/>
        <p:txBody>
          <a:bodyPr/>
          <a:lstStyle/>
          <a:p>
            <a:r>
              <a:rPr lang="en-US" dirty="0"/>
              <a:t>Model evaluation - Character Error Rate (CER)</a:t>
            </a:r>
          </a:p>
        </p:txBody>
      </p:sp>
      <p:graphicFrame>
        <p:nvGraphicFramePr>
          <p:cNvPr id="4" name="Table 3">
            <a:extLst>
              <a:ext uri="{FF2B5EF4-FFF2-40B4-BE49-F238E27FC236}">
                <a16:creationId xmlns:a16="http://schemas.microsoft.com/office/drawing/2014/main" id="{E07F13F2-CE9D-9F0F-D46D-D05FEAD44AF5}"/>
              </a:ext>
            </a:extLst>
          </p:cNvPr>
          <p:cNvGraphicFramePr>
            <a:graphicFrameLocks noGrp="1"/>
          </p:cNvGraphicFramePr>
          <p:nvPr/>
        </p:nvGraphicFramePr>
        <p:xfrm>
          <a:off x="1435100" y="4662401"/>
          <a:ext cx="9321800" cy="1651000"/>
        </p:xfrm>
        <a:graphic>
          <a:graphicData uri="http://schemas.openxmlformats.org/drawingml/2006/table">
            <a:tbl>
              <a:tblPr firstRow="1" bandRow="1">
                <a:tableStyleId>{5C22544A-7EE6-4342-B048-85BDC9FD1C3A}</a:tableStyleId>
              </a:tblPr>
              <a:tblGrid>
                <a:gridCol w="2330450">
                  <a:extLst>
                    <a:ext uri="{9D8B030D-6E8A-4147-A177-3AD203B41FA5}">
                      <a16:colId xmlns:a16="http://schemas.microsoft.com/office/drawing/2014/main" val="4253081926"/>
                    </a:ext>
                  </a:extLst>
                </a:gridCol>
                <a:gridCol w="2330450">
                  <a:extLst>
                    <a:ext uri="{9D8B030D-6E8A-4147-A177-3AD203B41FA5}">
                      <a16:colId xmlns:a16="http://schemas.microsoft.com/office/drawing/2014/main" val="2010636175"/>
                    </a:ext>
                  </a:extLst>
                </a:gridCol>
                <a:gridCol w="2330450">
                  <a:extLst>
                    <a:ext uri="{9D8B030D-6E8A-4147-A177-3AD203B41FA5}">
                      <a16:colId xmlns:a16="http://schemas.microsoft.com/office/drawing/2014/main" val="2466850757"/>
                    </a:ext>
                  </a:extLst>
                </a:gridCol>
                <a:gridCol w="2330450">
                  <a:extLst>
                    <a:ext uri="{9D8B030D-6E8A-4147-A177-3AD203B41FA5}">
                      <a16:colId xmlns:a16="http://schemas.microsoft.com/office/drawing/2014/main" val="4033264299"/>
                    </a:ext>
                  </a:extLst>
                </a:gridCol>
              </a:tblGrid>
              <a:tr h="370840">
                <a:tc>
                  <a:txBody>
                    <a:bodyPr/>
                    <a:lstStyle/>
                    <a:p>
                      <a:endParaRPr lang="en-US"/>
                    </a:p>
                  </a:txBody>
                  <a:tcPr/>
                </a:tc>
                <a:tc>
                  <a:txBody>
                    <a:bodyPr/>
                    <a:lstStyle/>
                    <a:p>
                      <a:r>
                        <a:rPr lang="en-US" dirty="0"/>
                        <a:t># of Incorrect Char</a:t>
                      </a:r>
                    </a:p>
                  </a:txBody>
                  <a:tcPr/>
                </a:tc>
                <a:tc>
                  <a:txBody>
                    <a:bodyPr/>
                    <a:lstStyle/>
                    <a:p>
                      <a:r>
                        <a:rPr lang="en-US" dirty="0"/>
                        <a:t># of Char</a:t>
                      </a:r>
                    </a:p>
                  </a:txBody>
                  <a:tcPr/>
                </a:tc>
                <a:tc>
                  <a:txBody>
                    <a:bodyPr/>
                    <a:lstStyle/>
                    <a:p>
                      <a:r>
                        <a:rPr lang="en-US" dirty="0"/>
                        <a:t>CER</a:t>
                      </a:r>
                    </a:p>
                  </a:txBody>
                  <a:tcPr/>
                </a:tc>
                <a:extLst>
                  <a:ext uri="{0D108BD9-81ED-4DB2-BD59-A6C34878D82A}">
                    <a16:rowId xmlns:a16="http://schemas.microsoft.com/office/drawing/2014/main" val="1676398970"/>
                  </a:ext>
                </a:extLst>
              </a:tr>
              <a:tr h="370840">
                <a:tc>
                  <a:txBody>
                    <a:bodyPr/>
                    <a:lstStyle/>
                    <a:p>
                      <a:r>
                        <a:rPr lang="en-US" dirty="0"/>
                        <a:t>Our weights (102 epochs training)</a:t>
                      </a:r>
                    </a:p>
                  </a:txBody>
                  <a:tcPr/>
                </a:tc>
                <a:tc>
                  <a:txBody>
                    <a:bodyPr/>
                    <a:lstStyle/>
                    <a:p>
                      <a:r>
                        <a:rPr lang="en-US" dirty="0"/>
                        <a:t>15,653</a:t>
                      </a:r>
                    </a:p>
                  </a:txBody>
                  <a:tcPr/>
                </a:tc>
                <a:tc>
                  <a:txBody>
                    <a:bodyPr/>
                    <a:lstStyle/>
                    <a:p>
                      <a:r>
                        <a:rPr lang="en-US" dirty="0"/>
                        <a:t>125,314</a:t>
                      </a:r>
                    </a:p>
                  </a:txBody>
                  <a:tcPr/>
                </a:tc>
                <a:tc>
                  <a:txBody>
                    <a:bodyPr/>
                    <a:lstStyle/>
                    <a:p>
                      <a:r>
                        <a:rPr lang="en-US" dirty="0"/>
                        <a:t>12.4910%</a:t>
                      </a:r>
                    </a:p>
                  </a:txBody>
                  <a:tcPr/>
                </a:tc>
                <a:extLst>
                  <a:ext uri="{0D108BD9-81ED-4DB2-BD59-A6C34878D82A}">
                    <a16:rowId xmlns:a16="http://schemas.microsoft.com/office/drawing/2014/main" val="644089380"/>
                  </a:ext>
                </a:extLst>
              </a:tr>
              <a:tr h="370840">
                <a:tc>
                  <a:txBody>
                    <a:bodyPr/>
                    <a:lstStyle/>
                    <a:p>
                      <a:r>
                        <a:rPr lang="en-US" dirty="0"/>
                        <a:t>Pre-train model from EASTER2 authors</a:t>
                      </a:r>
                    </a:p>
                  </a:txBody>
                  <a:tcPr/>
                </a:tc>
                <a:tc>
                  <a:txBody>
                    <a:bodyPr/>
                    <a:lstStyle/>
                    <a:p>
                      <a:r>
                        <a:rPr lang="en-US" dirty="0"/>
                        <a:t>9,952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125,314</a:t>
                      </a:r>
                    </a:p>
                  </a:txBody>
                  <a:tcPr/>
                </a:tc>
                <a:tc>
                  <a:txBody>
                    <a:bodyPr/>
                    <a:lstStyle/>
                    <a:p>
                      <a:r>
                        <a:rPr lang="en-US" dirty="0"/>
                        <a:t>7.9417%</a:t>
                      </a:r>
                    </a:p>
                  </a:txBody>
                  <a:tcPr/>
                </a:tc>
                <a:extLst>
                  <a:ext uri="{0D108BD9-81ED-4DB2-BD59-A6C34878D82A}">
                    <a16:rowId xmlns:a16="http://schemas.microsoft.com/office/drawing/2014/main" val="720034632"/>
                  </a:ext>
                </a:extLst>
              </a:tr>
            </a:tbl>
          </a:graphicData>
        </a:graphic>
      </p:graphicFrame>
    </p:spTree>
    <p:extLst>
      <p:ext uri="{BB962C8B-B14F-4D97-AF65-F5344CB8AC3E}">
        <p14:creationId xmlns:p14="http://schemas.microsoft.com/office/powerpoint/2010/main" val="310399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DFE7C-E5A6-8D12-0586-DB7E59C5B60F}"/>
              </a:ext>
            </a:extLst>
          </p:cNvPr>
          <p:cNvSpPr>
            <a:spLocks noGrp="1"/>
          </p:cNvSpPr>
          <p:nvPr>
            <p:ph type="title"/>
          </p:nvPr>
        </p:nvSpPr>
        <p:spPr>
          <a:xfrm>
            <a:off x="838200" y="365125"/>
            <a:ext cx="10515600" cy="1039393"/>
          </a:xfrm>
        </p:spPr>
        <p:txBody>
          <a:bodyPr/>
          <a:lstStyle/>
          <a:p>
            <a:r>
              <a:rPr lang="en-US" dirty="0"/>
              <a:t>Introduction</a:t>
            </a:r>
          </a:p>
        </p:txBody>
      </p:sp>
      <p:sp>
        <p:nvSpPr>
          <p:cNvPr id="3" name="Content Placeholder 2">
            <a:extLst>
              <a:ext uri="{FF2B5EF4-FFF2-40B4-BE49-F238E27FC236}">
                <a16:creationId xmlns:a16="http://schemas.microsoft.com/office/drawing/2014/main" id="{4A069D54-D183-E5B9-2587-DEC3F2F040F3}"/>
              </a:ext>
            </a:extLst>
          </p:cNvPr>
          <p:cNvSpPr>
            <a:spLocks noGrp="1"/>
          </p:cNvSpPr>
          <p:nvPr>
            <p:ph idx="1"/>
          </p:nvPr>
        </p:nvSpPr>
        <p:spPr/>
        <p:txBody>
          <a:bodyPr/>
          <a:lstStyle/>
          <a:p>
            <a:endParaRPr lang="en-US" dirty="0"/>
          </a:p>
          <a:p>
            <a:endParaRPr lang="en-US" dirty="0"/>
          </a:p>
          <a:p>
            <a:endParaRPr lang="en-US" dirty="0"/>
          </a:p>
        </p:txBody>
      </p:sp>
      <p:graphicFrame>
        <p:nvGraphicFramePr>
          <p:cNvPr id="4" name="Diagram 3">
            <a:extLst>
              <a:ext uri="{FF2B5EF4-FFF2-40B4-BE49-F238E27FC236}">
                <a16:creationId xmlns:a16="http://schemas.microsoft.com/office/drawing/2014/main" id="{F4A92CA6-8633-1573-23ED-A1123BD6EC25}"/>
              </a:ext>
            </a:extLst>
          </p:cNvPr>
          <p:cNvGraphicFramePr/>
          <p:nvPr>
            <p:extLst>
              <p:ext uri="{D42A27DB-BD31-4B8C-83A1-F6EECF244321}">
                <p14:modId xmlns:p14="http://schemas.microsoft.com/office/powerpoint/2010/main" val="606106427"/>
              </p:ext>
            </p:extLst>
          </p:nvPr>
        </p:nvGraphicFramePr>
        <p:xfrm>
          <a:off x="907085" y="1404518"/>
          <a:ext cx="10446715" cy="5179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9205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511E89-67FD-C703-256C-12FFBFD5AA10}"/>
              </a:ext>
            </a:extLst>
          </p:cNvPr>
          <p:cNvPicPr>
            <a:picLocks noGrp="1" noChangeAspect="1"/>
          </p:cNvPicPr>
          <p:nvPr>
            <p:ph idx="1"/>
          </p:nvPr>
        </p:nvPicPr>
        <p:blipFill>
          <a:blip r:embed="rId2"/>
          <a:stretch>
            <a:fillRect/>
          </a:stretch>
        </p:blipFill>
        <p:spPr>
          <a:xfrm>
            <a:off x="341412" y="5225683"/>
            <a:ext cx="5944115" cy="518205"/>
          </a:xfrm>
          <a:prstGeom prst="rect">
            <a:avLst/>
          </a:prstGeom>
          <a:ln>
            <a:solidFill>
              <a:schemeClr val="accent1">
                <a:shade val="15000"/>
              </a:schemeClr>
            </a:solidFill>
          </a:ln>
        </p:spPr>
      </p:pic>
      <p:sp>
        <p:nvSpPr>
          <p:cNvPr id="2" name="Title 1">
            <a:extLst>
              <a:ext uri="{FF2B5EF4-FFF2-40B4-BE49-F238E27FC236}">
                <a16:creationId xmlns:a16="http://schemas.microsoft.com/office/drawing/2014/main" id="{0841D23E-4DCF-55AB-DA1A-658C543AB8D7}"/>
              </a:ext>
            </a:extLst>
          </p:cNvPr>
          <p:cNvSpPr>
            <a:spLocks noGrp="1"/>
          </p:cNvSpPr>
          <p:nvPr>
            <p:ph type="title"/>
          </p:nvPr>
        </p:nvSpPr>
        <p:spPr>
          <a:xfrm>
            <a:off x="341412" y="365125"/>
            <a:ext cx="10049933" cy="748987"/>
          </a:xfrm>
        </p:spPr>
        <p:txBody>
          <a:bodyPr/>
          <a:lstStyle/>
          <a:p>
            <a:r>
              <a:rPr lang="en-US" dirty="0"/>
              <a:t>Model results - Demo</a:t>
            </a:r>
          </a:p>
        </p:txBody>
      </p:sp>
      <p:pic>
        <p:nvPicPr>
          <p:cNvPr id="3" name="Picture 2">
            <a:extLst>
              <a:ext uri="{FF2B5EF4-FFF2-40B4-BE49-F238E27FC236}">
                <a16:creationId xmlns:a16="http://schemas.microsoft.com/office/drawing/2014/main" id="{04BCC58B-D7C4-30DD-4A9C-647E5AE4969C}"/>
              </a:ext>
            </a:extLst>
          </p:cNvPr>
          <p:cNvPicPr>
            <a:picLocks noChangeAspect="1"/>
          </p:cNvPicPr>
          <p:nvPr/>
        </p:nvPicPr>
        <p:blipFill>
          <a:blip r:embed="rId3"/>
          <a:stretch>
            <a:fillRect/>
          </a:stretch>
        </p:blipFill>
        <p:spPr>
          <a:xfrm>
            <a:off x="341412" y="3651477"/>
            <a:ext cx="5944115" cy="1201016"/>
          </a:xfrm>
          <a:prstGeom prst="rect">
            <a:avLst/>
          </a:prstGeom>
          <a:ln>
            <a:solidFill>
              <a:schemeClr val="accent1">
                <a:shade val="15000"/>
              </a:schemeClr>
            </a:solidFill>
          </a:ln>
        </p:spPr>
      </p:pic>
      <p:pic>
        <p:nvPicPr>
          <p:cNvPr id="4" name="Picture 3">
            <a:extLst>
              <a:ext uri="{FF2B5EF4-FFF2-40B4-BE49-F238E27FC236}">
                <a16:creationId xmlns:a16="http://schemas.microsoft.com/office/drawing/2014/main" id="{ED046BD0-3490-892D-6708-D0C9FD7A830B}"/>
              </a:ext>
            </a:extLst>
          </p:cNvPr>
          <p:cNvPicPr>
            <a:picLocks noChangeAspect="1"/>
          </p:cNvPicPr>
          <p:nvPr/>
        </p:nvPicPr>
        <p:blipFill>
          <a:blip r:embed="rId4"/>
          <a:stretch>
            <a:fillRect/>
          </a:stretch>
        </p:blipFill>
        <p:spPr>
          <a:xfrm>
            <a:off x="6556496" y="3651476"/>
            <a:ext cx="4767485" cy="457240"/>
          </a:xfrm>
          <a:prstGeom prst="rect">
            <a:avLst/>
          </a:prstGeom>
        </p:spPr>
      </p:pic>
      <p:pic>
        <p:nvPicPr>
          <p:cNvPr id="6" name="Picture 5">
            <a:extLst>
              <a:ext uri="{FF2B5EF4-FFF2-40B4-BE49-F238E27FC236}">
                <a16:creationId xmlns:a16="http://schemas.microsoft.com/office/drawing/2014/main" id="{43831DC5-9D04-0024-ECA8-4C11BCFCA180}"/>
              </a:ext>
            </a:extLst>
          </p:cNvPr>
          <p:cNvPicPr>
            <a:picLocks noChangeAspect="1"/>
          </p:cNvPicPr>
          <p:nvPr/>
        </p:nvPicPr>
        <p:blipFill>
          <a:blip r:embed="rId5"/>
          <a:stretch>
            <a:fillRect/>
          </a:stretch>
        </p:blipFill>
        <p:spPr>
          <a:xfrm>
            <a:off x="6556495" y="5225683"/>
            <a:ext cx="4962574" cy="463336"/>
          </a:xfrm>
          <a:prstGeom prst="rect">
            <a:avLst/>
          </a:prstGeom>
        </p:spPr>
      </p:pic>
      <p:pic>
        <p:nvPicPr>
          <p:cNvPr id="14" name="Picture 13">
            <a:extLst>
              <a:ext uri="{FF2B5EF4-FFF2-40B4-BE49-F238E27FC236}">
                <a16:creationId xmlns:a16="http://schemas.microsoft.com/office/drawing/2014/main" id="{BBB76C75-CE96-0A08-86BA-2DE4FAF75005}"/>
              </a:ext>
            </a:extLst>
          </p:cNvPr>
          <p:cNvPicPr>
            <a:picLocks noChangeAspect="1"/>
          </p:cNvPicPr>
          <p:nvPr/>
        </p:nvPicPr>
        <p:blipFill>
          <a:blip r:embed="rId6"/>
          <a:stretch>
            <a:fillRect/>
          </a:stretch>
        </p:blipFill>
        <p:spPr>
          <a:xfrm>
            <a:off x="6556496" y="1510445"/>
            <a:ext cx="4610743" cy="438211"/>
          </a:xfrm>
          <a:prstGeom prst="rect">
            <a:avLst/>
          </a:prstGeom>
        </p:spPr>
      </p:pic>
      <p:pic>
        <p:nvPicPr>
          <p:cNvPr id="16" name="Picture 15" descr="A close up of a number&#10;&#10;Description automatically generated">
            <a:extLst>
              <a:ext uri="{FF2B5EF4-FFF2-40B4-BE49-F238E27FC236}">
                <a16:creationId xmlns:a16="http://schemas.microsoft.com/office/drawing/2014/main" id="{1864A4C1-E4EA-BA25-C533-A95006C583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412" y="2512431"/>
            <a:ext cx="2830548" cy="550973"/>
          </a:xfrm>
          <a:prstGeom prst="rect">
            <a:avLst/>
          </a:prstGeom>
        </p:spPr>
      </p:pic>
      <p:pic>
        <p:nvPicPr>
          <p:cNvPr id="18" name="Picture 17">
            <a:extLst>
              <a:ext uri="{FF2B5EF4-FFF2-40B4-BE49-F238E27FC236}">
                <a16:creationId xmlns:a16="http://schemas.microsoft.com/office/drawing/2014/main" id="{07AC6D54-D3AB-9768-33C0-EF7B8F2459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1412" y="1510445"/>
            <a:ext cx="5009060" cy="550974"/>
          </a:xfrm>
          <a:prstGeom prst="rect">
            <a:avLst/>
          </a:prstGeom>
        </p:spPr>
      </p:pic>
      <p:pic>
        <p:nvPicPr>
          <p:cNvPr id="20" name="Picture 19">
            <a:extLst>
              <a:ext uri="{FF2B5EF4-FFF2-40B4-BE49-F238E27FC236}">
                <a16:creationId xmlns:a16="http://schemas.microsoft.com/office/drawing/2014/main" id="{35E8E617-6CD8-C880-8D5E-53DBAB1DB87D}"/>
              </a:ext>
            </a:extLst>
          </p:cNvPr>
          <p:cNvPicPr>
            <a:picLocks noChangeAspect="1"/>
          </p:cNvPicPr>
          <p:nvPr/>
        </p:nvPicPr>
        <p:blipFill>
          <a:blip r:embed="rId9"/>
          <a:stretch>
            <a:fillRect/>
          </a:stretch>
        </p:blipFill>
        <p:spPr>
          <a:xfrm>
            <a:off x="6556495" y="2512431"/>
            <a:ext cx="4267796" cy="428685"/>
          </a:xfrm>
          <a:prstGeom prst="rect">
            <a:avLst/>
          </a:prstGeom>
        </p:spPr>
      </p:pic>
    </p:spTree>
    <p:extLst>
      <p:ext uri="{BB962C8B-B14F-4D97-AF65-F5344CB8AC3E}">
        <p14:creationId xmlns:p14="http://schemas.microsoft.com/office/powerpoint/2010/main" val="2812796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A1EC-88A8-13C7-7517-031F2A018905}"/>
              </a:ext>
            </a:extLst>
          </p:cNvPr>
          <p:cNvSpPr>
            <a:spLocks noGrp="1"/>
          </p:cNvSpPr>
          <p:nvPr>
            <p:ph type="title"/>
          </p:nvPr>
        </p:nvSpPr>
        <p:spPr/>
        <p:txBody>
          <a:bodyPr/>
          <a:lstStyle/>
          <a:p>
            <a:r>
              <a:rPr lang="en-US"/>
              <a:t>Validation, Monitoring, and Maintenance</a:t>
            </a:r>
            <a:endParaRPr lang="en-US" dirty="0"/>
          </a:p>
        </p:txBody>
      </p:sp>
      <p:sp>
        <p:nvSpPr>
          <p:cNvPr id="4" name="Text Placeholder 3">
            <a:extLst>
              <a:ext uri="{FF2B5EF4-FFF2-40B4-BE49-F238E27FC236}">
                <a16:creationId xmlns:a16="http://schemas.microsoft.com/office/drawing/2014/main" id="{F1A2B355-D916-2296-4F07-3B65154210EB}"/>
              </a:ext>
            </a:extLst>
          </p:cNvPr>
          <p:cNvSpPr>
            <a:spLocks noGrp="1"/>
          </p:cNvSpPr>
          <p:nvPr>
            <p:ph type="body" idx="1"/>
          </p:nvPr>
        </p:nvSpPr>
        <p:spPr/>
        <p:txBody>
          <a:bodyPr/>
          <a:lstStyle/>
          <a:p>
            <a:r>
              <a:rPr lang="en-US"/>
              <a:t>Pre-Deployment</a:t>
            </a:r>
            <a:endParaRPr lang="en-US" dirty="0"/>
          </a:p>
        </p:txBody>
      </p:sp>
      <p:graphicFrame>
        <p:nvGraphicFramePr>
          <p:cNvPr id="11" name="Content Placeholder 4">
            <a:extLst>
              <a:ext uri="{FF2B5EF4-FFF2-40B4-BE49-F238E27FC236}">
                <a16:creationId xmlns:a16="http://schemas.microsoft.com/office/drawing/2014/main" id="{7445B289-60ED-CC18-ED0B-584370DFA518}"/>
              </a:ext>
            </a:extLst>
          </p:cNvPr>
          <p:cNvGraphicFramePr>
            <a:graphicFrameLocks noGrp="1"/>
          </p:cNvGraphicFramePr>
          <p:nvPr>
            <p:ph sz="half" idx="2"/>
            <p:extLst>
              <p:ext uri="{D42A27DB-BD31-4B8C-83A1-F6EECF244321}">
                <p14:modId xmlns:p14="http://schemas.microsoft.com/office/powerpoint/2010/main" val="1635575361"/>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5">
            <a:extLst>
              <a:ext uri="{FF2B5EF4-FFF2-40B4-BE49-F238E27FC236}">
                <a16:creationId xmlns:a16="http://schemas.microsoft.com/office/drawing/2014/main" id="{57A8F164-14CF-E792-4F6E-631FAC19A2B2}"/>
              </a:ext>
            </a:extLst>
          </p:cNvPr>
          <p:cNvSpPr>
            <a:spLocks noGrp="1"/>
          </p:cNvSpPr>
          <p:nvPr>
            <p:ph type="body" sz="quarter" idx="3"/>
          </p:nvPr>
        </p:nvSpPr>
        <p:spPr/>
        <p:txBody>
          <a:bodyPr/>
          <a:lstStyle/>
          <a:p>
            <a:r>
              <a:rPr lang="en-US"/>
              <a:t>Post-Deployment</a:t>
            </a:r>
            <a:endParaRPr lang="en-US" dirty="0"/>
          </a:p>
        </p:txBody>
      </p:sp>
      <p:sp>
        <p:nvSpPr>
          <p:cNvPr id="7" name="Content Placeholder 6">
            <a:extLst>
              <a:ext uri="{FF2B5EF4-FFF2-40B4-BE49-F238E27FC236}">
                <a16:creationId xmlns:a16="http://schemas.microsoft.com/office/drawing/2014/main" id="{F22D31B9-9225-5C05-FE86-16D7052DABF8}"/>
              </a:ext>
            </a:extLst>
          </p:cNvPr>
          <p:cNvSpPr>
            <a:spLocks noGrp="1"/>
          </p:cNvSpPr>
          <p:nvPr>
            <p:ph sz="quarter" idx="4"/>
          </p:nvPr>
        </p:nvSpPr>
        <p:spPr/>
        <p:txBody>
          <a:bodyPr>
            <a:normAutofit fontScale="92500"/>
          </a:bodyPr>
          <a:lstStyle/>
          <a:p>
            <a:r>
              <a:rPr lang="en-US" dirty="0"/>
              <a:t>Continuous performance (evaluation / success metrics) monitoring</a:t>
            </a:r>
          </a:p>
          <a:p>
            <a:r>
              <a:rPr lang="en-US" dirty="0"/>
              <a:t>Collect regular feedback from end users</a:t>
            </a:r>
          </a:p>
          <a:p>
            <a:r>
              <a:rPr lang="en-US" dirty="0"/>
              <a:t>Retraining model with new data</a:t>
            </a:r>
          </a:p>
          <a:p>
            <a:r>
              <a:rPr lang="en-US" dirty="0"/>
              <a:t>Maintain documentation regarding updates and lessons learnt</a:t>
            </a:r>
          </a:p>
          <a:p>
            <a:endParaRPr lang="en-US" dirty="0"/>
          </a:p>
        </p:txBody>
      </p:sp>
    </p:spTree>
    <p:extLst>
      <p:ext uri="{BB962C8B-B14F-4D97-AF65-F5344CB8AC3E}">
        <p14:creationId xmlns:p14="http://schemas.microsoft.com/office/powerpoint/2010/main" val="1762881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1D96BA-6AFF-965B-12F6-BC5D3A28F35A}"/>
              </a:ext>
            </a:extLst>
          </p:cNvPr>
          <p:cNvSpPr>
            <a:spLocks noGrp="1"/>
          </p:cNvSpPr>
          <p:nvPr>
            <p:ph type="title"/>
          </p:nvPr>
        </p:nvSpPr>
        <p:spPr/>
        <p:txBody>
          <a:bodyPr/>
          <a:lstStyle/>
          <a:p>
            <a:r>
              <a:rPr lang="en-US" dirty="0"/>
              <a:t>Potential concerns and solutions</a:t>
            </a:r>
          </a:p>
        </p:txBody>
      </p:sp>
      <p:graphicFrame>
        <p:nvGraphicFramePr>
          <p:cNvPr id="9" name="Content Placeholder 8">
            <a:extLst>
              <a:ext uri="{FF2B5EF4-FFF2-40B4-BE49-F238E27FC236}">
                <a16:creationId xmlns:a16="http://schemas.microsoft.com/office/drawing/2014/main" id="{D66A8CCA-7C4C-BDD1-C409-3D4050FBB256}"/>
              </a:ext>
            </a:extLst>
          </p:cNvPr>
          <p:cNvGraphicFramePr>
            <a:graphicFrameLocks noGrp="1"/>
          </p:cNvGraphicFramePr>
          <p:nvPr>
            <p:ph idx="1"/>
            <p:extLst>
              <p:ext uri="{D42A27DB-BD31-4B8C-83A1-F6EECF244321}">
                <p14:modId xmlns:p14="http://schemas.microsoft.com/office/powerpoint/2010/main" val="29019289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2141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6121-6631-B2CE-5B24-DAE611FE141A}"/>
              </a:ext>
            </a:extLst>
          </p:cNvPr>
          <p:cNvSpPr>
            <a:spLocks noGrp="1"/>
          </p:cNvSpPr>
          <p:nvPr>
            <p:ph type="title"/>
          </p:nvPr>
        </p:nvSpPr>
        <p:spPr/>
        <p:txBody>
          <a:bodyPr/>
          <a:lstStyle/>
          <a:p>
            <a:r>
              <a:rPr lang="en-US" dirty="0"/>
              <a:t>Future scope</a:t>
            </a:r>
          </a:p>
        </p:txBody>
      </p:sp>
      <p:graphicFrame>
        <p:nvGraphicFramePr>
          <p:cNvPr id="4" name="Content Placeholder 3">
            <a:extLst>
              <a:ext uri="{FF2B5EF4-FFF2-40B4-BE49-F238E27FC236}">
                <a16:creationId xmlns:a16="http://schemas.microsoft.com/office/drawing/2014/main" id="{13FD0849-2615-BB64-A92E-498C9D78ED2D}"/>
              </a:ext>
            </a:extLst>
          </p:cNvPr>
          <p:cNvGraphicFramePr>
            <a:graphicFrameLocks noGrp="1"/>
          </p:cNvGraphicFramePr>
          <p:nvPr>
            <p:ph idx="1"/>
            <p:extLst>
              <p:ext uri="{D42A27DB-BD31-4B8C-83A1-F6EECF244321}">
                <p14:modId xmlns:p14="http://schemas.microsoft.com/office/powerpoint/2010/main" val="1529640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3784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361647C7-8D3B-BF6D-EFAD-9B096A5326D9}"/>
              </a:ext>
            </a:extLst>
          </p:cNvPr>
          <p:cNvPicPr>
            <a:picLocks noChangeAspect="1"/>
          </p:cNvPicPr>
          <p:nvPr/>
        </p:nvPicPr>
        <p:blipFill rotWithShape="1">
          <a:blip r:embed="rId3"/>
          <a:srcRect b="15730"/>
          <a:stretch/>
        </p:blipFill>
        <p:spPr>
          <a:xfrm>
            <a:off x="20" y="10"/>
            <a:ext cx="12191980" cy="6857990"/>
          </a:xfrm>
          <a:prstGeom prst="rect">
            <a:avLst/>
          </a:prstGeom>
        </p:spPr>
      </p:pic>
      <p:sp useBgFill="1">
        <p:nvSpPr>
          <p:cNvPr id="9" name="Rectangle 8">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D56C9-F0AD-D389-EAF6-685A1A29CC0B}"/>
              </a:ext>
            </a:extLst>
          </p:cNvPr>
          <p:cNvSpPr>
            <a:spLocks noGrp="1"/>
          </p:cNvSpPr>
          <p:nvPr>
            <p:ph type="ctrTitle"/>
          </p:nvPr>
        </p:nvSpPr>
        <p:spPr>
          <a:xfrm>
            <a:off x="2090528" y="2299176"/>
            <a:ext cx="4131368" cy="1571164"/>
          </a:xfrm>
        </p:spPr>
        <p:txBody>
          <a:bodyPr anchor="t">
            <a:normAutofit/>
          </a:bodyPr>
          <a:lstStyle/>
          <a:p>
            <a:pPr algn="l"/>
            <a:r>
              <a:rPr lang="en-US" dirty="0"/>
              <a:t>THANK YOU</a:t>
            </a:r>
          </a:p>
        </p:txBody>
      </p:sp>
      <p:sp>
        <p:nvSpPr>
          <p:cNvPr id="3" name="Subtitle 2">
            <a:extLst>
              <a:ext uri="{FF2B5EF4-FFF2-40B4-BE49-F238E27FC236}">
                <a16:creationId xmlns:a16="http://schemas.microsoft.com/office/drawing/2014/main" id="{EDBF3C1B-8615-57A3-C1DF-1C8C65645D0A}"/>
              </a:ext>
            </a:extLst>
          </p:cNvPr>
          <p:cNvSpPr>
            <a:spLocks noGrp="1"/>
          </p:cNvSpPr>
          <p:nvPr>
            <p:ph type="subTitle" idx="1"/>
          </p:nvPr>
        </p:nvSpPr>
        <p:spPr>
          <a:xfrm>
            <a:off x="2090529" y="4199213"/>
            <a:ext cx="4191938" cy="598548"/>
          </a:xfrm>
        </p:spPr>
        <p:txBody>
          <a:bodyPr anchor="ctr">
            <a:noAutofit/>
          </a:bodyPr>
          <a:lstStyle/>
          <a:p>
            <a:pPr algn="l"/>
            <a:r>
              <a:rPr lang="en-US" sz="2000" dirty="0"/>
              <a:t>Ishika Gupta, </a:t>
            </a:r>
            <a:r>
              <a:rPr lang="en-US" sz="2000" dirty="0" err="1"/>
              <a:t>Jiyau</a:t>
            </a:r>
            <a:r>
              <a:rPr lang="en-US" sz="2000" dirty="0"/>
              <a:t> Zhang, Nikhil Reddy, Supriya Prasad, Tien Le-Dinh</a:t>
            </a:r>
          </a:p>
        </p:txBody>
      </p:sp>
      <p:cxnSp>
        <p:nvCxnSpPr>
          <p:cNvPr id="11" name="Straight Connector 10">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581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BFFF88-6BCE-A771-CEDE-804A623B6DC8}"/>
              </a:ext>
            </a:extLst>
          </p:cNvPr>
          <p:cNvSpPr>
            <a:spLocks noGrp="1"/>
          </p:cNvSpPr>
          <p:nvPr>
            <p:ph type="title"/>
          </p:nvPr>
        </p:nvSpPr>
        <p:spPr/>
        <p:txBody>
          <a:bodyPr/>
          <a:lstStyle/>
          <a:p>
            <a:r>
              <a:rPr lang="en-US" dirty="0"/>
              <a:t>Motivation</a:t>
            </a:r>
          </a:p>
        </p:txBody>
      </p:sp>
      <p:sp>
        <p:nvSpPr>
          <p:cNvPr id="5" name="Text Placeholder 4">
            <a:extLst>
              <a:ext uri="{FF2B5EF4-FFF2-40B4-BE49-F238E27FC236}">
                <a16:creationId xmlns:a16="http://schemas.microsoft.com/office/drawing/2014/main" id="{D40C8020-1C5E-2634-6941-D0A445308D20}"/>
              </a:ext>
            </a:extLst>
          </p:cNvPr>
          <p:cNvSpPr>
            <a:spLocks noGrp="1"/>
          </p:cNvSpPr>
          <p:nvPr>
            <p:ph type="body" idx="1"/>
          </p:nvPr>
        </p:nvSpPr>
        <p:spPr/>
        <p:txBody>
          <a:bodyPr>
            <a:normAutofit fontScale="92500"/>
          </a:bodyPr>
          <a:lstStyle/>
          <a:p>
            <a:r>
              <a:rPr lang="en-US" dirty="0"/>
              <a:t>EXISTING SOLUTIONS AND THEIR PROBLEMS</a:t>
            </a:r>
          </a:p>
        </p:txBody>
      </p:sp>
      <p:graphicFrame>
        <p:nvGraphicFramePr>
          <p:cNvPr id="9" name="Content Placeholder 3">
            <a:extLst>
              <a:ext uri="{FF2B5EF4-FFF2-40B4-BE49-F238E27FC236}">
                <a16:creationId xmlns:a16="http://schemas.microsoft.com/office/drawing/2014/main" id="{28514A8A-E3D7-FCFE-E7DA-DAA00428E194}"/>
              </a:ext>
            </a:extLst>
          </p:cNvPr>
          <p:cNvGraphicFramePr>
            <a:graphicFrameLocks noGrp="1"/>
          </p:cNvGraphicFramePr>
          <p:nvPr>
            <p:ph sz="half" idx="2"/>
            <p:extLst>
              <p:ext uri="{D42A27DB-BD31-4B8C-83A1-F6EECF244321}">
                <p14:modId xmlns:p14="http://schemas.microsoft.com/office/powerpoint/2010/main" val="1082259799"/>
              </p:ext>
            </p:extLst>
          </p:nvPr>
        </p:nvGraphicFramePr>
        <p:xfrm>
          <a:off x="346862" y="1870492"/>
          <a:ext cx="5825338" cy="3791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 Placeholder 6">
            <a:extLst>
              <a:ext uri="{FF2B5EF4-FFF2-40B4-BE49-F238E27FC236}">
                <a16:creationId xmlns:a16="http://schemas.microsoft.com/office/drawing/2014/main" id="{93F314FA-D780-55CC-B3B0-1B89731E234F}"/>
              </a:ext>
            </a:extLst>
          </p:cNvPr>
          <p:cNvSpPr>
            <a:spLocks noGrp="1"/>
          </p:cNvSpPr>
          <p:nvPr>
            <p:ph type="body" sz="quarter" idx="3"/>
          </p:nvPr>
        </p:nvSpPr>
        <p:spPr/>
        <p:txBody>
          <a:bodyPr>
            <a:normAutofit fontScale="92500"/>
          </a:bodyPr>
          <a:lstStyle/>
          <a:p>
            <a:r>
              <a:rPr lang="en-US" dirty="0"/>
              <a:t>WHY DID WE CHOOSE THIS PROBLEM / MOTIVATION TO SOLVE THIS PROBLEM</a:t>
            </a:r>
          </a:p>
        </p:txBody>
      </p:sp>
      <p:graphicFrame>
        <p:nvGraphicFramePr>
          <p:cNvPr id="10" name="Content Placeholder 9">
            <a:extLst>
              <a:ext uri="{FF2B5EF4-FFF2-40B4-BE49-F238E27FC236}">
                <a16:creationId xmlns:a16="http://schemas.microsoft.com/office/drawing/2014/main" id="{2B345DC9-A991-D190-D7E5-D8FEAEDCFF72}"/>
              </a:ext>
            </a:extLst>
          </p:cNvPr>
          <p:cNvGraphicFramePr>
            <a:graphicFrameLocks noGrp="1"/>
          </p:cNvGraphicFramePr>
          <p:nvPr>
            <p:ph sz="quarter" idx="4"/>
            <p:extLst>
              <p:ext uri="{D42A27DB-BD31-4B8C-83A1-F6EECF244321}">
                <p14:modId xmlns:p14="http://schemas.microsoft.com/office/powerpoint/2010/main" val="3570367602"/>
              </p:ext>
            </p:extLst>
          </p:nvPr>
        </p:nvGraphicFramePr>
        <p:xfrm>
          <a:off x="6096000" y="2808287"/>
          <a:ext cx="5183188" cy="36845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9780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A06D-C14E-0431-DBAE-850F8ABAF82B}"/>
              </a:ext>
            </a:extLst>
          </p:cNvPr>
          <p:cNvSpPr>
            <a:spLocks noGrp="1"/>
          </p:cNvSpPr>
          <p:nvPr>
            <p:ph type="title"/>
          </p:nvPr>
        </p:nvSpPr>
        <p:spPr/>
        <p:txBody>
          <a:bodyPr/>
          <a:lstStyle/>
          <a:p>
            <a:r>
              <a:rPr lang="en-US" dirty="0"/>
              <a:t>Key Stakeholders and Beneficiaries</a:t>
            </a:r>
          </a:p>
        </p:txBody>
      </p:sp>
      <p:graphicFrame>
        <p:nvGraphicFramePr>
          <p:cNvPr id="4" name="Content Placeholder 3">
            <a:extLst>
              <a:ext uri="{FF2B5EF4-FFF2-40B4-BE49-F238E27FC236}">
                <a16:creationId xmlns:a16="http://schemas.microsoft.com/office/drawing/2014/main" id="{49111F0B-30AC-903F-A017-7E6B440F972F}"/>
              </a:ext>
            </a:extLst>
          </p:cNvPr>
          <p:cNvGraphicFramePr>
            <a:graphicFrameLocks noGrp="1"/>
          </p:cNvGraphicFramePr>
          <p:nvPr>
            <p:ph idx="1"/>
            <p:extLst>
              <p:ext uri="{D42A27DB-BD31-4B8C-83A1-F6EECF244321}">
                <p14:modId xmlns:p14="http://schemas.microsoft.com/office/powerpoint/2010/main" val="9713705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9757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EE66-FEEF-47E6-5770-E9A715485978}"/>
              </a:ext>
            </a:extLst>
          </p:cNvPr>
          <p:cNvSpPr>
            <a:spLocks noGrp="1"/>
          </p:cNvSpPr>
          <p:nvPr>
            <p:ph type="title"/>
          </p:nvPr>
        </p:nvSpPr>
        <p:spPr>
          <a:xfrm>
            <a:off x="838200" y="365125"/>
            <a:ext cx="10346741" cy="622427"/>
          </a:xfrm>
        </p:spPr>
        <p:txBody>
          <a:bodyPr>
            <a:normAutofit fontScale="90000"/>
          </a:bodyPr>
          <a:lstStyle/>
          <a:p>
            <a:r>
              <a:rPr lang="en-US" dirty="0"/>
              <a:t>Proposed Solution</a:t>
            </a:r>
          </a:p>
        </p:txBody>
      </p:sp>
      <p:graphicFrame>
        <p:nvGraphicFramePr>
          <p:cNvPr id="4" name="Content Placeholder 3">
            <a:extLst>
              <a:ext uri="{FF2B5EF4-FFF2-40B4-BE49-F238E27FC236}">
                <a16:creationId xmlns:a16="http://schemas.microsoft.com/office/drawing/2014/main" id="{88A503C5-E5B7-91BB-11EF-149F912066DA}"/>
              </a:ext>
            </a:extLst>
          </p:cNvPr>
          <p:cNvGraphicFramePr>
            <a:graphicFrameLocks noGrp="1"/>
          </p:cNvGraphicFramePr>
          <p:nvPr>
            <p:ph idx="1"/>
          </p:nvPr>
        </p:nvGraphicFramePr>
        <p:xfrm>
          <a:off x="838200" y="1375258"/>
          <a:ext cx="10814914" cy="53035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582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D602-9CDF-FD13-2143-83B9502FFB71}"/>
              </a:ext>
            </a:extLst>
          </p:cNvPr>
          <p:cNvSpPr>
            <a:spLocks noGrp="1"/>
          </p:cNvSpPr>
          <p:nvPr>
            <p:ph type="title"/>
          </p:nvPr>
        </p:nvSpPr>
        <p:spPr/>
        <p:txBody>
          <a:bodyPr/>
          <a:lstStyle/>
          <a:p>
            <a:r>
              <a:rPr lang="en-US" dirty="0"/>
              <a:t>Success Metrics</a:t>
            </a:r>
          </a:p>
        </p:txBody>
      </p:sp>
      <p:graphicFrame>
        <p:nvGraphicFramePr>
          <p:cNvPr id="4" name="Content Placeholder 3">
            <a:extLst>
              <a:ext uri="{FF2B5EF4-FFF2-40B4-BE49-F238E27FC236}">
                <a16:creationId xmlns:a16="http://schemas.microsoft.com/office/drawing/2014/main" id="{EA06F7C5-9A7E-C6CF-BA67-A618371998BF}"/>
              </a:ext>
            </a:extLst>
          </p:cNvPr>
          <p:cNvGraphicFramePr>
            <a:graphicFrameLocks noGrp="1"/>
          </p:cNvGraphicFramePr>
          <p:nvPr>
            <p:ph idx="1"/>
            <p:extLst>
              <p:ext uri="{D42A27DB-BD31-4B8C-83A1-F6EECF244321}">
                <p14:modId xmlns:p14="http://schemas.microsoft.com/office/powerpoint/2010/main" val="4472044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657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D602-9CDF-FD13-2143-83B9502FFB71}"/>
              </a:ext>
            </a:extLst>
          </p:cNvPr>
          <p:cNvSpPr>
            <a:spLocks noGrp="1"/>
          </p:cNvSpPr>
          <p:nvPr>
            <p:ph type="title"/>
          </p:nvPr>
        </p:nvSpPr>
        <p:spPr/>
        <p:txBody>
          <a:bodyPr/>
          <a:lstStyle/>
          <a:p>
            <a:r>
              <a:rPr lang="en-US" dirty="0"/>
              <a:t>Data Acquisition</a:t>
            </a:r>
          </a:p>
        </p:txBody>
      </p:sp>
      <p:sp>
        <p:nvSpPr>
          <p:cNvPr id="5" name="Content Placeholder 4">
            <a:extLst>
              <a:ext uri="{FF2B5EF4-FFF2-40B4-BE49-F238E27FC236}">
                <a16:creationId xmlns:a16="http://schemas.microsoft.com/office/drawing/2014/main" id="{758E250C-C609-BCC0-724C-836C9C33B93B}"/>
              </a:ext>
            </a:extLst>
          </p:cNvPr>
          <p:cNvSpPr>
            <a:spLocks noGrp="1"/>
          </p:cNvSpPr>
          <p:nvPr>
            <p:ph idx="1"/>
          </p:nvPr>
        </p:nvSpPr>
        <p:spPr>
          <a:xfrm>
            <a:off x="519545" y="1825625"/>
            <a:ext cx="10515600" cy="4351338"/>
          </a:xfrm>
        </p:spPr>
        <p:txBody>
          <a:bodyPr>
            <a:normAutofit/>
          </a:bodyPr>
          <a:lstStyle/>
          <a:p>
            <a:r>
              <a:rPr lang="en-US" sz="2800" dirty="0"/>
              <a:t>Subset of the IAM Dataset.</a:t>
            </a:r>
          </a:p>
          <a:p>
            <a:r>
              <a:rPr lang="en-US" sz="2800" dirty="0"/>
              <a:t>Created by the Institute of </a:t>
            </a:r>
            <a:br>
              <a:rPr lang="en-US" sz="2800" dirty="0"/>
            </a:br>
            <a:r>
              <a:rPr lang="en-US" sz="2800" dirty="0"/>
              <a:t>Computer Science and Applied </a:t>
            </a:r>
            <a:br>
              <a:rPr lang="en-US" sz="2800" dirty="0"/>
            </a:br>
            <a:r>
              <a:rPr lang="en-US" sz="2800" dirty="0"/>
              <a:t>Mathematics (IAM) at the </a:t>
            </a:r>
            <a:br>
              <a:rPr lang="en-US" sz="2800" dirty="0"/>
            </a:br>
            <a:r>
              <a:rPr lang="en-US" sz="2800" dirty="0"/>
              <a:t>University of Bern, Switzerland</a:t>
            </a:r>
          </a:p>
          <a:p>
            <a:r>
              <a:rPr lang="en-US" sz="2800" dirty="0"/>
              <a:t>Contains handwritten text at the </a:t>
            </a:r>
            <a:br>
              <a:rPr lang="en-US" sz="2800" dirty="0"/>
            </a:br>
            <a:r>
              <a:rPr lang="en-US" sz="2800" dirty="0"/>
              <a:t>word, line, and form level from </a:t>
            </a:r>
            <a:br>
              <a:rPr lang="en-US" sz="2800" dirty="0"/>
            </a:br>
            <a:r>
              <a:rPr lang="en-US" sz="2800" dirty="0"/>
              <a:t>657 writers.</a:t>
            </a:r>
          </a:p>
          <a:p>
            <a:r>
              <a:rPr lang="en-US" dirty="0"/>
              <a:t>Our project will use the </a:t>
            </a:r>
            <a:r>
              <a:rPr lang="en-US" sz="2800" dirty="0"/>
              <a:t>13353 </a:t>
            </a:r>
            <a:br>
              <a:rPr lang="en-US" sz="2800" dirty="0"/>
            </a:br>
            <a:r>
              <a:rPr lang="en-US" sz="2800" dirty="0"/>
              <a:t>line images (labeled).</a:t>
            </a:r>
          </a:p>
          <a:p>
            <a:endParaRPr lang="en-US" sz="2800" dirty="0"/>
          </a:p>
        </p:txBody>
      </p:sp>
      <p:pic>
        <p:nvPicPr>
          <p:cNvPr id="6" name="Picture 5" descr="Complex maths formulae on a blackboard">
            <a:extLst>
              <a:ext uri="{FF2B5EF4-FFF2-40B4-BE49-F238E27FC236}">
                <a16:creationId xmlns:a16="http://schemas.microsoft.com/office/drawing/2014/main" id="{C5E69247-7CEA-550E-6730-64A939503F3A}"/>
              </a:ext>
            </a:extLst>
          </p:cNvPr>
          <p:cNvPicPr>
            <a:picLocks noChangeAspect="1"/>
          </p:cNvPicPr>
          <p:nvPr/>
        </p:nvPicPr>
        <p:blipFill rotWithShape="1">
          <a:blip r:embed="rId3"/>
          <a:srcRect l="22149" r="8225" b="-1"/>
          <a:stretch/>
        </p:blipFill>
        <p:spPr>
          <a:xfrm>
            <a:off x="6229707" y="365125"/>
            <a:ext cx="5844530" cy="6127760"/>
          </a:xfrm>
          <a:prstGeom prst="rect">
            <a:avLst/>
          </a:prstGeom>
        </p:spPr>
      </p:pic>
    </p:spTree>
    <p:extLst>
      <p:ext uri="{BB962C8B-B14F-4D97-AF65-F5344CB8AC3E}">
        <p14:creationId xmlns:p14="http://schemas.microsoft.com/office/powerpoint/2010/main" val="3056411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717D7-089F-E482-D481-65EA47375A39}"/>
              </a:ext>
            </a:extLst>
          </p:cNvPr>
          <p:cNvSpPr>
            <a:spLocks noGrp="1"/>
          </p:cNvSpPr>
          <p:nvPr>
            <p:ph type="title"/>
          </p:nvPr>
        </p:nvSpPr>
        <p:spPr/>
        <p:txBody>
          <a:bodyPr/>
          <a:lstStyle/>
          <a:p>
            <a:r>
              <a:rPr lang="en-US" dirty="0"/>
              <a:t>Data Preprocessing</a:t>
            </a:r>
          </a:p>
        </p:txBody>
      </p:sp>
      <p:graphicFrame>
        <p:nvGraphicFramePr>
          <p:cNvPr id="4" name="Diagram 3">
            <a:extLst>
              <a:ext uri="{FF2B5EF4-FFF2-40B4-BE49-F238E27FC236}">
                <a16:creationId xmlns:a16="http://schemas.microsoft.com/office/drawing/2014/main" id="{A1EB985C-65E1-A8D8-E8A8-68F9DFADFEC8}"/>
              </a:ext>
            </a:extLst>
          </p:cNvPr>
          <p:cNvGraphicFramePr/>
          <p:nvPr>
            <p:extLst>
              <p:ext uri="{D42A27DB-BD31-4B8C-83A1-F6EECF244321}">
                <p14:modId xmlns:p14="http://schemas.microsoft.com/office/powerpoint/2010/main" val="3977928947"/>
              </p:ext>
            </p:extLst>
          </p:nvPr>
        </p:nvGraphicFramePr>
        <p:xfrm>
          <a:off x="1746708" y="118052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5982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D23E-4DCF-55AB-DA1A-658C543AB8D7}"/>
              </a:ext>
            </a:extLst>
          </p:cNvPr>
          <p:cNvSpPr>
            <a:spLocks noGrp="1"/>
          </p:cNvSpPr>
          <p:nvPr>
            <p:ph type="title"/>
          </p:nvPr>
        </p:nvSpPr>
        <p:spPr/>
        <p:txBody>
          <a:bodyPr/>
          <a:lstStyle/>
          <a:p>
            <a:r>
              <a:rPr lang="en-US" dirty="0"/>
              <a:t>Data Augmentation</a:t>
            </a:r>
          </a:p>
        </p:txBody>
      </p:sp>
      <p:sp>
        <p:nvSpPr>
          <p:cNvPr id="3" name="Content Placeholder 2">
            <a:extLst>
              <a:ext uri="{FF2B5EF4-FFF2-40B4-BE49-F238E27FC236}">
                <a16:creationId xmlns:a16="http://schemas.microsoft.com/office/drawing/2014/main" id="{0519C770-DC92-E683-94B3-C988384E9E37}"/>
              </a:ext>
            </a:extLst>
          </p:cNvPr>
          <p:cNvSpPr>
            <a:spLocks noGrp="1"/>
          </p:cNvSpPr>
          <p:nvPr>
            <p:ph idx="1"/>
          </p:nvPr>
        </p:nvSpPr>
        <p:spPr/>
        <p:txBody>
          <a:bodyPr>
            <a:normAutofit/>
          </a:bodyPr>
          <a:lstStyle/>
          <a:p>
            <a:r>
              <a:rPr lang="en-US" dirty="0"/>
              <a:t>Vertical tiling and corruption (</a:t>
            </a:r>
            <a:r>
              <a:rPr lang="en-US" dirty="0" err="1"/>
              <a:t>TACo</a:t>
            </a:r>
            <a:r>
              <a:rPr lang="en-US" dirty="0"/>
              <a:t>) augmentation is applied to training data to help reduce overfitting.</a:t>
            </a:r>
          </a:p>
          <a:p>
            <a:endParaRPr lang="en-US" dirty="0"/>
          </a:p>
          <a:p>
            <a:r>
              <a:rPr lang="en-US" dirty="0"/>
              <a:t>Vertical </a:t>
            </a:r>
            <a:r>
              <a:rPr lang="en-US" dirty="0" err="1"/>
              <a:t>TACo</a:t>
            </a:r>
            <a:r>
              <a:rPr lang="en-US" dirty="0"/>
              <a:t> augmentation replaces random vertical slices of the image with noise.</a:t>
            </a:r>
          </a:p>
          <a:p>
            <a:endParaRPr lang="en-US" dirty="0"/>
          </a:p>
        </p:txBody>
      </p:sp>
      <p:pic>
        <p:nvPicPr>
          <p:cNvPr id="11" name="Picture 10">
            <a:extLst>
              <a:ext uri="{FF2B5EF4-FFF2-40B4-BE49-F238E27FC236}">
                <a16:creationId xmlns:a16="http://schemas.microsoft.com/office/drawing/2014/main" id="{C15F3A65-EBA2-9694-44C6-0E387A3E2757}"/>
              </a:ext>
            </a:extLst>
          </p:cNvPr>
          <p:cNvPicPr>
            <a:picLocks noChangeAspect="1"/>
          </p:cNvPicPr>
          <p:nvPr/>
        </p:nvPicPr>
        <p:blipFill>
          <a:blip r:embed="rId3"/>
          <a:stretch>
            <a:fillRect/>
          </a:stretch>
        </p:blipFill>
        <p:spPr>
          <a:xfrm>
            <a:off x="1977623" y="4651207"/>
            <a:ext cx="8236752" cy="1841668"/>
          </a:xfrm>
          <a:prstGeom prst="rect">
            <a:avLst/>
          </a:prstGeom>
        </p:spPr>
      </p:pic>
    </p:spTree>
    <p:extLst>
      <p:ext uri="{BB962C8B-B14F-4D97-AF65-F5344CB8AC3E}">
        <p14:creationId xmlns:p14="http://schemas.microsoft.com/office/powerpoint/2010/main" val="1162367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1608</TotalTime>
  <Words>2904</Words>
  <Application>Microsoft Office PowerPoint</Application>
  <PresentationFormat>Widescreen</PresentationFormat>
  <Paragraphs>384</Paragraphs>
  <Slides>24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vt:lpstr>
      <vt:lpstr>Aptos Display</vt:lpstr>
      <vt:lpstr>Arial</vt:lpstr>
      <vt:lpstr>Calibri</vt:lpstr>
      <vt:lpstr>Calibri Light</vt:lpstr>
      <vt:lpstr>Cambria Math</vt:lpstr>
      <vt:lpstr>Times New Roman</vt:lpstr>
      <vt:lpstr>Office Theme</vt:lpstr>
      <vt:lpstr>Handwriting Text Recognition Using CNN to Automate Digitization of Documents</vt:lpstr>
      <vt:lpstr>Introduction</vt:lpstr>
      <vt:lpstr>Motivation</vt:lpstr>
      <vt:lpstr>Key Stakeholders and Beneficiaries</vt:lpstr>
      <vt:lpstr>Proposed Solution</vt:lpstr>
      <vt:lpstr>Success Metrics</vt:lpstr>
      <vt:lpstr>Data Acquisition</vt:lpstr>
      <vt:lpstr>Data Preprocessing</vt:lpstr>
      <vt:lpstr>Data Augmentation</vt:lpstr>
      <vt:lpstr>Feature &amp; Label Engineering</vt:lpstr>
      <vt:lpstr>Handwriting Recognition Model Building Using Only 1D-CNN</vt:lpstr>
      <vt:lpstr>Motivation for Using 1D-CNN</vt:lpstr>
      <vt:lpstr>Motivation (cont)</vt:lpstr>
      <vt:lpstr>PowerPoint Presentation</vt:lpstr>
      <vt:lpstr>PowerPoint Presentation</vt:lpstr>
      <vt:lpstr>Block B Details</vt:lpstr>
      <vt:lpstr>Weight Initializer &amp; Training Details</vt:lpstr>
      <vt:lpstr>Model Evaluation - Loss over # of Epochs</vt:lpstr>
      <vt:lpstr>Model evaluation - Character Error Rate (CER)</vt:lpstr>
      <vt:lpstr>Model results - Demo</vt:lpstr>
      <vt:lpstr>Validation, Monitoring, and Maintenance</vt:lpstr>
      <vt:lpstr>Potential concerns and solutions</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Handwriting Text Recognition using CNN</dc:title>
  <dc:creator>Ishika Gupta</dc:creator>
  <cp:lastModifiedBy>Ishika Gupta</cp:lastModifiedBy>
  <cp:revision>7</cp:revision>
  <dcterms:created xsi:type="dcterms:W3CDTF">2024-04-16T19:26:35Z</dcterms:created>
  <dcterms:modified xsi:type="dcterms:W3CDTF">2024-04-21T16:00:42Z</dcterms:modified>
</cp:coreProperties>
</file>