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81566-85AA-4A96-ABCE-7017F1BFDC3F}" v="52" dt="2023-10-28T17:27:25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ka Gupta" userId="bf6751f2fd117276" providerId="LiveId" clId="{8FC81566-85AA-4A96-ABCE-7017F1BFDC3F}"/>
    <pc:docChg chg="undo custSel addSld delSld modSld">
      <pc:chgData name="Ishika Gupta" userId="bf6751f2fd117276" providerId="LiveId" clId="{8FC81566-85AA-4A96-ABCE-7017F1BFDC3F}" dt="2023-10-28T18:49:38.929" v="1068" actId="1076"/>
      <pc:docMkLst>
        <pc:docMk/>
      </pc:docMkLst>
      <pc:sldChg chg="modSp mod">
        <pc:chgData name="Ishika Gupta" userId="bf6751f2fd117276" providerId="LiveId" clId="{8FC81566-85AA-4A96-ABCE-7017F1BFDC3F}" dt="2023-10-27T23:03:07.402" v="552" actId="20577"/>
        <pc:sldMkLst>
          <pc:docMk/>
          <pc:sldMk cId="899775243" sldId="256"/>
        </pc:sldMkLst>
        <pc:spChg chg="mod">
          <ac:chgData name="Ishika Gupta" userId="bf6751f2fd117276" providerId="LiveId" clId="{8FC81566-85AA-4A96-ABCE-7017F1BFDC3F}" dt="2023-10-27T23:03:07.402" v="552" actId="20577"/>
          <ac:spMkLst>
            <pc:docMk/>
            <pc:sldMk cId="899775243" sldId="256"/>
            <ac:spMk id="2" creationId="{88A63AF4-1C6F-DD35-B96E-92633AB51166}"/>
          </ac:spMkLst>
        </pc:spChg>
        <pc:spChg chg="mod">
          <ac:chgData name="Ishika Gupta" userId="bf6751f2fd117276" providerId="LiveId" clId="{8FC81566-85AA-4A96-ABCE-7017F1BFDC3F}" dt="2023-10-27T22:41:41.216" v="481" actId="27636"/>
          <ac:spMkLst>
            <pc:docMk/>
            <pc:sldMk cId="899775243" sldId="256"/>
            <ac:spMk id="3" creationId="{59BDDF2A-8974-B423-8395-BD46F46365D1}"/>
          </ac:spMkLst>
        </pc:spChg>
      </pc:sldChg>
      <pc:sldChg chg="addSp delSp modSp mod">
        <pc:chgData name="Ishika Gupta" userId="bf6751f2fd117276" providerId="LiveId" clId="{8FC81566-85AA-4A96-ABCE-7017F1BFDC3F}" dt="2023-10-28T02:16:54.443" v="561" actId="1076"/>
        <pc:sldMkLst>
          <pc:docMk/>
          <pc:sldMk cId="2211536583" sldId="257"/>
        </pc:sldMkLst>
        <pc:spChg chg="mod">
          <ac:chgData name="Ishika Gupta" userId="bf6751f2fd117276" providerId="LiveId" clId="{8FC81566-85AA-4A96-ABCE-7017F1BFDC3F}" dt="2023-10-27T23:03:36.985" v="559" actId="14100"/>
          <ac:spMkLst>
            <pc:docMk/>
            <pc:sldMk cId="2211536583" sldId="257"/>
            <ac:spMk id="2" creationId="{3A2A4B95-B3A7-D886-CD8B-00C5A64F634B}"/>
          </ac:spMkLst>
        </pc:spChg>
        <pc:spChg chg="del mod">
          <ac:chgData name="Ishika Gupta" userId="bf6751f2fd117276" providerId="LiveId" clId="{8FC81566-85AA-4A96-ABCE-7017F1BFDC3F}" dt="2023-10-27T22:37:51.777" v="453" actId="478"/>
          <ac:spMkLst>
            <pc:docMk/>
            <pc:sldMk cId="2211536583" sldId="257"/>
            <ac:spMk id="3" creationId="{C1225166-00CD-15AA-A18E-F6BF7AABD66A}"/>
          </ac:spMkLst>
        </pc:spChg>
        <pc:spChg chg="add del mod">
          <ac:chgData name="Ishika Gupta" userId="bf6751f2fd117276" providerId="LiveId" clId="{8FC81566-85AA-4A96-ABCE-7017F1BFDC3F}" dt="2023-10-27T22:37:57.639" v="454" actId="478"/>
          <ac:spMkLst>
            <pc:docMk/>
            <pc:sldMk cId="2211536583" sldId="257"/>
            <ac:spMk id="8" creationId="{80FF4E15-DE44-DE32-BEB3-113331200880}"/>
          </ac:spMkLst>
        </pc:spChg>
        <pc:graphicFrameChg chg="add del mod modGraphic">
          <ac:chgData name="Ishika Gupta" userId="bf6751f2fd117276" providerId="LiveId" clId="{8FC81566-85AA-4A96-ABCE-7017F1BFDC3F}" dt="2023-10-27T22:35:21.469" v="429" actId="478"/>
          <ac:graphicFrameMkLst>
            <pc:docMk/>
            <pc:sldMk cId="2211536583" sldId="257"/>
            <ac:graphicFrameMk id="4" creationId="{8290D9F7-6D91-B6EB-0E3E-353C5780D5B9}"/>
          </ac:graphicFrameMkLst>
        </pc:graphicFrameChg>
        <pc:graphicFrameChg chg="add del mod modGraphic">
          <ac:chgData name="Ishika Gupta" userId="bf6751f2fd117276" providerId="LiveId" clId="{8FC81566-85AA-4A96-ABCE-7017F1BFDC3F}" dt="2023-10-27T22:36:37.652" v="435" actId="478"/>
          <ac:graphicFrameMkLst>
            <pc:docMk/>
            <pc:sldMk cId="2211536583" sldId="257"/>
            <ac:graphicFrameMk id="5" creationId="{B5C0C217-F181-39AE-981D-E73B6BD5D6C2}"/>
          </ac:graphicFrameMkLst>
        </pc:graphicFrameChg>
        <pc:graphicFrameChg chg="add mod modGraphic">
          <ac:chgData name="Ishika Gupta" userId="bf6751f2fd117276" providerId="LiveId" clId="{8FC81566-85AA-4A96-ABCE-7017F1BFDC3F}" dt="2023-10-28T02:16:54.443" v="561" actId="1076"/>
          <ac:graphicFrameMkLst>
            <pc:docMk/>
            <pc:sldMk cId="2211536583" sldId="257"/>
            <ac:graphicFrameMk id="6" creationId="{8C784F48-5E99-FD40-02C6-23F8056F4049}"/>
          </ac:graphicFrameMkLst>
        </pc:graphicFrameChg>
      </pc:sldChg>
      <pc:sldChg chg="modSp mod">
        <pc:chgData name="Ishika Gupta" userId="bf6751f2fd117276" providerId="LiveId" clId="{8FC81566-85AA-4A96-ABCE-7017F1BFDC3F}" dt="2023-10-27T22:42:18.366" v="485" actId="1076"/>
        <pc:sldMkLst>
          <pc:docMk/>
          <pc:sldMk cId="186462662" sldId="258"/>
        </pc:sldMkLst>
        <pc:spChg chg="mod">
          <ac:chgData name="Ishika Gupta" userId="bf6751f2fd117276" providerId="LiveId" clId="{8FC81566-85AA-4A96-ABCE-7017F1BFDC3F}" dt="2023-10-27T22:42:18.366" v="485" actId="1076"/>
          <ac:spMkLst>
            <pc:docMk/>
            <pc:sldMk cId="186462662" sldId="258"/>
            <ac:spMk id="2" creationId="{02429A4E-4FA2-8417-53E0-7881E683E46B}"/>
          </ac:spMkLst>
        </pc:spChg>
        <pc:picChg chg="mod">
          <ac:chgData name="Ishika Gupta" userId="bf6751f2fd117276" providerId="LiveId" clId="{8FC81566-85AA-4A96-ABCE-7017F1BFDC3F}" dt="2023-10-27T22:40:11.741" v="465" actId="1076"/>
          <ac:picMkLst>
            <pc:docMk/>
            <pc:sldMk cId="186462662" sldId="258"/>
            <ac:picMk id="5" creationId="{98C967C8-1354-FE14-0EE0-150B19301467}"/>
          </ac:picMkLst>
        </pc:picChg>
        <pc:picChg chg="mod">
          <ac:chgData name="Ishika Gupta" userId="bf6751f2fd117276" providerId="LiveId" clId="{8FC81566-85AA-4A96-ABCE-7017F1BFDC3F}" dt="2023-10-27T22:40:16.484" v="466" actId="1076"/>
          <ac:picMkLst>
            <pc:docMk/>
            <pc:sldMk cId="186462662" sldId="258"/>
            <ac:picMk id="7" creationId="{8982101C-C5DA-60B3-98E5-DF28288F33DB}"/>
          </ac:picMkLst>
        </pc:picChg>
      </pc:sldChg>
      <pc:sldChg chg="modSp mod">
        <pc:chgData name="Ishika Gupta" userId="bf6751f2fd117276" providerId="LiveId" clId="{8FC81566-85AA-4A96-ABCE-7017F1BFDC3F}" dt="2023-10-27T22:42:58.564" v="490" actId="1076"/>
        <pc:sldMkLst>
          <pc:docMk/>
          <pc:sldMk cId="2802117273" sldId="259"/>
        </pc:sldMkLst>
        <pc:spChg chg="mod">
          <ac:chgData name="Ishika Gupta" userId="bf6751f2fd117276" providerId="LiveId" clId="{8FC81566-85AA-4A96-ABCE-7017F1BFDC3F}" dt="2023-10-27T22:42:58.564" v="490" actId="1076"/>
          <ac:spMkLst>
            <pc:docMk/>
            <pc:sldMk cId="2802117273" sldId="259"/>
            <ac:spMk id="2" creationId="{9149EC75-D565-9622-0971-B36E2ED8CBD1}"/>
          </ac:spMkLst>
        </pc:spChg>
      </pc:sldChg>
      <pc:sldChg chg="modSp mod">
        <pc:chgData name="Ishika Gupta" userId="bf6751f2fd117276" providerId="LiveId" clId="{8FC81566-85AA-4A96-ABCE-7017F1BFDC3F}" dt="2023-10-27T22:42:47.045" v="488" actId="14100"/>
        <pc:sldMkLst>
          <pc:docMk/>
          <pc:sldMk cId="704706048" sldId="260"/>
        </pc:sldMkLst>
        <pc:spChg chg="mod">
          <ac:chgData name="Ishika Gupta" userId="bf6751f2fd117276" providerId="LiveId" clId="{8FC81566-85AA-4A96-ABCE-7017F1BFDC3F}" dt="2023-10-27T22:42:47.045" v="488" actId="14100"/>
          <ac:spMkLst>
            <pc:docMk/>
            <pc:sldMk cId="704706048" sldId="260"/>
            <ac:spMk id="2" creationId="{799C9299-4C18-A1D1-94AE-D25333883590}"/>
          </ac:spMkLst>
        </pc:spChg>
      </pc:sldChg>
      <pc:sldChg chg="modSp mod">
        <pc:chgData name="Ishika Gupta" userId="bf6751f2fd117276" providerId="LiveId" clId="{8FC81566-85AA-4A96-ABCE-7017F1BFDC3F}" dt="2023-10-27T22:43:36.330" v="498" actId="1076"/>
        <pc:sldMkLst>
          <pc:docMk/>
          <pc:sldMk cId="3293357639" sldId="261"/>
        </pc:sldMkLst>
        <pc:spChg chg="mod">
          <ac:chgData name="Ishika Gupta" userId="bf6751f2fd117276" providerId="LiveId" clId="{8FC81566-85AA-4A96-ABCE-7017F1BFDC3F}" dt="2023-10-27T22:43:36.330" v="498" actId="1076"/>
          <ac:spMkLst>
            <pc:docMk/>
            <pc:sldMk cId="3293357639" sldId="261"/>
            <ac:spMk id="2" creationId="{F04EF172-B150-08AE-53A4-6EC7974C9C9C}"/>
          </ac:spMkLst>
        </pc:spChg>
        <pc:picChg chg="mod">
          <ac:chgData name="Ishika Gupta" userId="bf6751f2fd117276" providerId="LiveId" clId="{8FC81566-85AA-4A96-ABCE-7017F1BFDC3F}" dt="2023-10-27T22:43:31.580" v="497" actId="1076"/>
          <ac:picMkLst>
            <pc:docMk/>
            <pc:sldMk cId="3293357639" sldId="261"/>
            <ac:picMk id="5" creationId="{255F74D0-6015-24E9-4481-9F5FB898F846}"/>
          </ac:picMkLst>
        </pc:picChg>
      </pc:sldChg>
      <pc:sldChg chg="modSp mod">
        <pc:chgData name="Ishika Gupta" userId="bf6751f2fd117276" providerId="LiveId" clId="{8FC81566-85AA-4A96-ABCE-7017F1BFDC3F}" dt="2023-10-27T22:44:10.319" v="507" actId="1076"/>
        <pc:sldMkLst>
          <pc:docMk/>
          <pc:sldMk cId="1518922835" sldId="262"/>
        </pc:sldMkLst>
        <pc:spChg chg="mod">
          <ac:chgData name="Ishika Gupta" userId="bf6751f2fd117276" providerId="LiveId" clId="{8FC81566-85AA-4A96-ABCE-7017F1BFDC3F}" dt="2023-10-27T22:43:43.213" v="499" actId="1076"/>
          <ac:spMkLst>
            <pc:docMk/>
            <pc:sldMk cId="1518922835" sldId="262"/>
            <ac:spMk id="2" creationId="{509432B8-042B-7602-E29B-AE5BA2D95B3D}"/>
          </ac:spMkLst>
        </pc:spChg>
        <pc:spChg chg="mod">
          <ac:chgData name="Ishika Gupta" userId="bf6751f2fd117276" providerId="LiveId" clId="{8FC81566-85AA-4A96-ABCE-7017F1BFDC3F}" dt="2023-10-27T22:43:51.213" v="501" actId="1076"/>
          <ac:spMkLst>
            <pc:docMk/>
            <pc:sldMk cId="1518922835" sldId="262"/>
            <ac:spMk id="16" creationId="{5F8EF929-D06F-6218-B43B-3E8BFC3C8200}"/>
          </ac:spMkLst>
        </pc:spChg>
        <pc:picChg chg="mod">
          <ac:chgData name="Ishika Gupta" userId="bf6751f2fd117276" providerId="LiveId" clId="{8FC81566-85AA-4A96-ABCE-7017F1BFDC3F}" dt="2023-10-27T22:44:06.938" v="506" actId="1076"/>
          <ac:picMkLst>
            <pc:docMk/>
            <pc:sldMk cId="1518922835" sldId="262"/>
            <ac:picMk id="11" creationId="{EB2422A0-312F-3834-009A-A3C4F16346C8}"/>
          </ac:picMkLst>
        </pc:picChg>
        <pc:picChg chg="mod">
          <ac:chgData name="Ishika Gupta" userId="bf6751f2fd117276" providerId="LiveId" clId="{8FC81566-85AA-4A96-ABCE-7017F1BFDC3F}" dt="2023-10-27T22:43:57.735" v="503" actId="1076"/>
          <ac:picMkLst>
            <pc:docMk/>
            <pc:sldMk cId="1518922835" sldId="262"/>
            <ac:picMk id="13" creationId="{113AB0DE-9B30-8A51-6E9B-904D44161E73}"/>
          </ac:picMkLst>
        </pc:picChg>
        <pc:picChg chg="mod">
          <ac:chgData name="Ishika Gupta" userId="bf6751f2fd117276" providerId="LiveId" clId="{8FC81566-85AA-4A96-ABCE-7017F1BFDC3F}" dt="2023-10-27T22:44:10.319" v="507" actId="1076"/>
          <ac:picMkLst>
            <pc:docMk/>
            <pc:sldMk cId="1518922835" sldId="262"/>
            <ac:picMk id="15" creationId="{E602C23C-E9B0-7C94-28C1-A757857940EB}"/>
          </ac:picMkLst>
        </pc:picChg>
      </pc:sldChg>
      <pc:sldChg chg="modSp mod">
        <pc:chgData name="Ishika Gupta" userId="bf6751f2fd117276" providerId="LiveId" clId="{8FC81566-85AA-4A96-ABCE-7017F1BFDC3F}" dt="2023-10-27T22:44:42.834" v="514" actId="1076"/>
        <pc:sldMkLst>
          <pc:docMk/>
          <pc:sldMk cId="118328413" sldId="263"/>
        </pc:sldMkLst>
        <pc:spChg chg="mod">
          <ac:chgData name="Ishika Gupta" userId="bf6751f2fd117276" providerId="LiveId" clId="{8FC81566-85AA-4A96-ABCE-7017F1BFDC3F}" dt="2023-10-27T22:44:23.473" v="509" actId="14100"/>
          <ac:spMkLst>
            <pc:docMk/>
            <pc:sldMk cId="118328413" sldId="263"/>
            <ac:spMk id="2" creationId="{01F88C8C-CEF1-327C-13A6-11F391A15EB5}"/>
          </ac:spMkLst>
        </pc:spChg>
        <pc:spChg chg="mod">
          <ac:chgData name="Ishika Gupta" userId="bf6751f2fd117276" providerId="LiveId" clId="{8FC81566-85AA-4A96-ABCE-7017F1BFDC3F}" dt="2023-10-27T22:44:32.999" v="512" actId="1076"/>
          <ac:spMkLst>
            <pc:docMk/>
            <pc:sldMk cId="118328413" sldId="263"/>
            <ac:spMk id="8" creationId="{791F130E-A148-6BBC-7B91-D9EC03118F79}"/>
          </ac:spMkLst>
        </pc:spChg>
        <pc:picChg chg="mod">
          <ac:chgData name="Ishika Gupta" userId="bf6751f2fd117276" providerId="LiveId" clId="{8FC81566-85AA-4A96-ABCE-7017F1BFDC3F}" dt="2023-10-27T22:44:39.328" v="513" actId="1076"/>
          <ac:picMkLst>
            <pc:docMk/>
            <pc:sldMk cId="118328413" sldId="263"/>
            <ac:picMk id="5" creationId="{04385059-CC4E-19E8-6AD1-36EFAD76FE57}"/>
          </ac:picMkLst>
        </pc:picChg>
        <pc:picChg chg="mod">
          <ac:chgData name="Ishika Gupta" userId="bf6751f2fd117276" providerId="LiveId" clId="{8FC81566-85AA-4A96-ABCE-7017F1BFDC3F}" dt="2023-10-27T22:44:42.834" v="514" actId="1076"/>
          <ac:picMkLst>
            <pc:docMk/>
            <pc:sldMk cId="118328413" sldId="263"/>
            <ac:picMk id="7" creationId="{B9AE64AA-3B87-0A2B-6160-6F392BC07998}"/>
          </ac:picMkLst>
        </pc:picChg>
      </pc:sldChg>
      <pc:sldChg chg="modSp mod">
        <pc:chgData name="Ishika Gupta" userId="bf6751f2fd117276" providerId="LiveId" clId="{8FC81566-85AA-4A96-ABCE-7017F1BFDC3F}" dt="2023-10-27T22:45:12.313" v="517" actId="1076"/>
        <pc:sldMkLst>
          <pc:docMk/>
          <pc:sldMk cId="1991945295" sldId="264"/>
        </pc:sldMkLst>
        <pc:spChg chg="mod">
          <ac:chgData name="Ishika Gupta" userId="bf6751f2fd117276" providerId="LiveId" clId="{8FC81566-85AA-4A96-ABCE-7017F1BFDC3F}" dt="2023-10-27T22:41:41.001" v="480"/>
          <ac:spMkLst>
            <pc:docMk/>
            <pc:sldMk cId="1991945295" sldId="264"/>
            <ac:spMk id="2" creationId="{C9142EED-5D7C-E883-585D-90875FD8ADC5}"/>
          </ac:spMkLst>
        </pc:spChg>
        <pc:picChg chg="mod">
          <ac:chgData name="Ishika Gupta" userId="bf6751f2fd117276" providerId="LiveId" clId="{8FC81566-85AA-4A96-ABCE-7017F1BFDC3F}" dt="2023-10-27T22:45:12.313" v="517" actId="1076"/>
          <ac:picMkLst>
            <pc:docMk/>
            <pc:sldMk cId="1991945295" sldId="264"/>
            <ac:picMk id="7" creationId="{663F5089-B209-9327-988C-A45F65235974}"/>
          </ac:picMkLst>
        </pc:picChg>
        <pc:picChg chg="mod">
          <ac:chgData name="Ishika Gupta" userId="bf6751f2fd117276" providerId="LiveId" clId="{8FC81566-85AA-4A96-ABCE-7017F1BFDC3F}" dt="2023-10-27T22:45:08.874" v="516" actId="1076"/>
          <ac:picMkLst>
            <pc:docMk/>
            <pc:sldMk cId="1991945295" sldId="264"/>
            <ac:picMk id="9" creationId="{6674F02D-976C-D22B-52E5-152DED14F8A5}"/>
          </ac:picMkLst>
        </pc:picChg>
      </pc:sldChg>
      <pc:sldChg chg="modSp mod">
        <pc:chgData name="Ishika Gupta" userId="bf6751f2fd117276" providerId="LiveId" clId="{8FC81566-85AA-4A96-ABCE-7017F1BFDC3F}" dt="2023-10-27T22:45:23.208" v="518" actId="1076"/>
        <pc:sldMkLst>
          <pc:docMk/>
          <pc:sldMk cId="1749580503" sldId="265"/>
        </pc:sldMkLst>
        <pc:picChg chg="mod">
          <ac:chgData name="Ishika Gupta" userId="bf6751f2fd117276" providerId="LiveId" clId="{8FC81566-85AA-4A96-ABCE-7017F1BFDC3F}" dt="2023-10-27T22:45:23.208" v="518" actId="1076"/>
          <ac:picMkLst>
            <pc:docMk/>
            <pc:sldMk cId="1749580503" sldId="265"/>
            <ac:picMk id="7" creationId="{8CCE8F1A-6D03-236E-60A6-A6FA851E540A}"/>
          </ac:picMkLst>
        </pc:picChg>
      </pc:sldChg>
      <pc:sldChg chg="modSp mod">
        <pc:chgData name="Ishika Gupta" userId="bf6751f2fd117276" providerId="LiveId" clId="{8FC81566-85AA-4A96-ABCE-7017F1BFDC3F}" dt="2023-10-27T22:46:28.403" v="530" actId="1076"/>
        <pc:sldMkLst>
          <pc:docMk/>
          <pc:sldMk cId="1556915108" sldId="266"/>
        </pc:sldMkLst>
        <pc:spChg chg="mod">
          <ac:chgData name="Ishika Gupta" userId="bf6751f2fd117276" providerId="LiveId" clId="{8FC81566-85AA-4A96-ABCE-7017F1BFDC3F}" dt="2023-10-27T22:45:37.689" v="520" actId="1076"/>
          <ac:spMkLst>
            <pc:docMk/>
            <pc:sldMk cId="1556915108" sldId="266"/>
            <ac:spMk id="2" creationId="{B6C41ABC-D9EB-20B3-1634-A1A74FA0F37E}"/>
          </ac:spMkLst>
        </pc:spChg>
        <pc:spChg chg="mod">
          <ac:chgData name="Ishika Gupta" userId="bf6751f2fd117276" providerId="LiveId" clId="{8FC81566-85AA-4A96-ABCE-7017F1BFDC3F}" dt="2023-10-27T22:45:51.974" v="522" actId="1076"/>
          <ac:spMkLst>
            <pc:docMk/>
            <pc:sldMk cId="1556915108" sldId="266"/>
            <ac:spMk id="14" creationId="{3E108EDA-C27C-0F59-0DAE-CEDB4E0188D0}"/>
          </ac:spMkLst>
        </pc:spChg>
        <pc:picChg chg="mod">
          <ac:chgData name="Ishika Gupta" userId="bf6751f2fd117276" providerId="LiveId" clId="{8FC81566-85AA-4A96-ABCE-7017F1BFDC3F}" dt="2023-10-27T22:46:18.725" v="527" actId="1076"/>
          <ac:picMkLst>
            <pc:docMk/>
            <pc:sldMk cId="1556915108" sldId="266"/>
            <ac:picMk id="5" creationId="{3A7D52EE-D929-56E1-3953-3E08BE2DF699}"/>
          </ac:picMkLst>
        </pc:picChg>
        <pc:picChg chg="mod">
          <ac:chgData name="Ishika Gupta" userId="bf6751f2fd117276" providerId="LiveId" clId="{8FC81566-85AA-4A96-ABCE-7017F1BFDC3F}" dt="2023-10-27T22:46:25.284" v="529" actId="1076"/>
          <ac:picMkLst>
            <pc:docMk/>
            <pc:sldMk cId="1556915108" sldId="266"/>
            <ac:picMk id="7" creationId="{639606D9-4624-DE39-E9BF-10D531830112}"/>
          </ac:picMkLst>
        </pc:picChg>
        <pc:picChg chg="mod">
          <ac:chgData name="Ishika Gupta" userId="bf6751f2fd117276" providerId="LiveId" clId="{8FC81566-85AA-4A96-ABCE-7017F1BFDC3F}" dt="2023-10-27T22:46:28.403" v="530" actId="1076"/>
          <ac:picMkLst>
            <pc:docMk/>
            <pc:sldMk cId="1556915108" sldId="266"/>
            <ac:picMk id="9" creationId="{A1EA10D5-DBEB-28CE-5B0E-2B2E98BAE016}"/>
          </ac:picMkLst>
        </pc:picChg>
        <pc:picChg chg="mod">
          <ac:chgData name="Ishika Gupta" userId="bf6751f2fd117276" providerId="LiveId" clId="{8FC81566-85AA-4A96-ABCE-7017F1BFDC3F}" dt="2023-10-27T22:46:08.275" v="525" actId="1076"/>
          <ac:picMkLst>
            <pc:docMk/>
            <pc:sldMk cId="1556915108" sldId="266"/>
            <ac:picMk id="11" creationId="{57575088-8D76-DB2D-8BC1-D4EB14116376}"/>
          </ac:picMkLst>
        </pc:picChg>
        <pc:picChg chg="mod">
          <ac:chgData name="Ishika Gupta" userId="bf6751f2fd117276" providerId="LiveId" clId="{8FC81566-85AA-4A96-ABCE-7017F1BFDC3F}" dt="2023-10-27T22:46:14.060" v="526" actId="1076"/>
          <ac:picMkLst>
            <pc:docMk/>
            <pc:sldMk cId="1556915108" sldId="266"/>
            <ac:picMk id="13" creationId="{350D8A84-573C-E777-55CE-2283BB10D54D}"/>
          </ac:picMkLst>
        </pc:picChg>
      </pc:sldChg>
      <pc:sldChg chg="addSp delSp modSp new mod">
        <pc:chgData name="Ishika Gupta" userId="bf6751f2fd117276" providerId="LiveId" clId="{8FC81566-85AA-4A96-ABCE-7017F1BFDC3F}" dt="2023-10-28T18:49:38.929" v="1068" actId="1076"/>
        <pc:sldMkLst>
          <pc:docMk/>
          <pc:sldMk cId="532265251" sldId="267"/>
        </pc:sldMkLst>
        <pc:spChg chg="mod">
          <ac:chgData name="Ishika Gupta" userId="bf6751f2fd117276" providerId="LiveId" clId="{8FC81566-85AA-4A96-ABCE-7017F1BFDC3F}" dt="2023-10-27T19:06:48.789" v="310" actId="1076"/>
          <ac:spMkLst>
            <pc:docMk/>
            <pc:sldMk cId="532265251" sldId="267"/>
            <ac:spMk id="2" creationId="{57FAD446-54CD-16B0-58F4-0B93A31CBB22}"/>
          </ac:spMkLst>
        </pc:spChg>
        <pc:spChg chg="del">
          <ac:chgData name="Ishika Gupta" userId="bf6751f2fd117276" providerId="LiveId" clId="{8FC81566-85AA-4A96-ABCE-7017F1BFDC3F}" dt="2023-10-27T19:00:37.584" v="13" actId="931"/>
          <ac:spMkLst>
            <pc:docMk/>
            <pc:sldMk cId="532265251" sldId="267"/>
            <ac:spMk id="3" creationId="{0CA81ACD-5028-F39F-A12C-0526EFA08058}"/>
          </ac:spMkLst>
        </pc:spChg>
        <pc:spChg chg="add mod">
          <ac:chgData name="Ishika Gupta" userId="bf6751f2fd117276" providerId="LiveId" clId="{8FC81566-85AA-4A96-ABCE-7017F1BFDC3F}" dt="2023-10-27T19:06:26.771" v="309" actId="1076"/>
          <ac:spMkLst>
            <pc:docMk/>
            <pc:sldMk cId="532265251" sldId="267"/>
            <ac:spMk id="14" creationId="{75920407-A8C2-A88F-CDB2-75E7A04770D0}"/>
          </ac:spMkLst>
        </pc:spChg>
        <pc:picChg chg="add mod">
          <ac:chgData name="Ishika Gupta" userId="bf6751f2fd117276" providerId="LiveId" clId="{8FC81566-85AA-4A96-ABCE-7017F1BFDC3F}" dt="2023-10-28T18:49:38.929" v="1068" actId="1076"/>
          <ac:picMkLst>
            <pc:docMk/>
            <pc:sldMk cId="532265251" sldId="267"/>
            <ac:picMk id="5" creationId="{65229A1D-04DE-62F7-5A16-F5E2133E721F}"/>
          </ac:picMkLst>
        </pc:picChg>
        <pc:picChg chg="add mod">
          <ac:chgData name="Ishika Gupta" userId="bf6751f2fd117276" providerId="LiveId" clId="{8FC81566-85AA-4A96-ABCE-7017F1BFDC3F}" dt="2023-10-27T19:02:27.634" v="21" actId="1076"/>
          <ac:picMkLst>
            <pc:docMk/>
            <pc:sldMk cId="532265251" sldId="267"/>
            <ac:picMk id="7" creationId="{94108722-A429-BA3B-1AA4-3F6B2BF7B374}"/>
          </ac:picMkLst>
        </pc:picChg>
        <pc:picChg chg="add mod">
          <ac:chgData name="Ishika Gupta" userId="bf6751f2fd117276" providerId="LiveId" clId="{8FC81566-85AA-4A96-ABCE-7017F1BFDC3F}" dt="2023-10-27T19:02:29.560" v="22" actId="1076"/>
          <ac:picMkLst>
            <pc:docMk/>
            <pc:sldMk cId="532265251" sldId="267"/>
            <ac:picMk id="9" creationId="{24871919-8709-5D76-15E4-572A4D1F7E41}"/>
          </ac:picMkLst>
        </pc:picChg>
        <pc:picChg chg="add mod">
          <ac:chgData name="Ishika Gupta" userId="bf6751f2fd117276" providerId="LiveId" clId="{8FC81566-85AA-4A96-ABCE-7017F1BFDC3F}" dt="2023-10-27T19:07:06.612" v="313" actId="1076"/>
          <ac:picMkLst>
            <pc:docMk/>
            <pc:sldMk cId="532265251" sldId="267"/>
            <ac:picMk id="11" creationId="{3D486BBC-CC64-26CC-2016-3A37724E38FE}"/>
          </ac:picMkLst>
        </pc:picChg>
        <pc:picChg chg="add mod">
          <ac:chgData name="Ishika Gupta" userId="bf6751f2fd117276" providerId="LiveId" clId="{8FC81566-85AA-4A96-ABCE-7017F1BFDC3F}" dt="2023-10-27T19:04:28.591" v="30" actId="1076"/>
          <ac:picMkLst>
            <pc:docMk/>
            <pc:sldMk cId="532265251" sldId="267"/>
            <ac:picMk id="13" creationId="{468A0D1A-7153-88C9-6AFB-75794A7AD8FC}"/>
          </ac:picMkLst>
        </pc:picChg>
      </pc:sldChg>
      <pc:sldChg chg="addSp delSp modSp new mod">
        <pc:chgData name="Ishika Gupta" userId="bf6751f2fd117276" providerId="LiveId" clId="{8FC81566-85AA-4A96-ABCE-7017F1BFDC3F}" dt="2023-10-27T22:41:41.001" v="480"/>
        <pc:sldMkLst>
          <pc:docMk/>
          <pc:sldMk cId="2105670810" sldId="268"/>
        </pc:sldMkLst>
        <pc:spChg chg="mod">
          <ac:chgData name="Ishika Gupta" userId="bf6751f2fd117276" providerId="LiveId" clId="{8FC81566-85AA-4A96-ABCE-7017F1BFDC3F}" dt="2023-10-27T22:41:41.001" v="480"/>
          <ac:spMkLst>
            <pc:docMk/>
            <pc:sldMk cId="2105670810" sldId="268"/>
            <ac:spMk id="2" creationId="{7283F55A-13C8-079E-855F-0459A9A229C4}"/>
          </ac:spMkLst>
        </pc:spChg>
        <pc:spChg chg="del">
          <ac:chgData name="Ishika Gupta" userId="bf6751f2fd117276" providerId="LiveId" clId="{8FC81566-85AA-4A96-ABCE-7017F1BFDC3F}" dt="2023-10-27T19:08:17.521" v="333" actId="931"/>
          <ac:spMkLst>
            <pc:docMk/>
            <pc:sldMk cId="2105670810" sldId="268"/>
            <ac:spMk id="3" creationId="{127F873E-8418-3FC0-C5D9-0F177F3BB7BF}"/>
          </ac:spMkLst>
        </pc:spChg>
        <pc:picChg chg="add mod">
          <ac:chgData name="Ishika Gupta" userId="bf6751f2fd117276" providerId="LiveId" clId="{8FC81566-85AA-4A96-ABCE-7017F1BFDC3F}" dt="2023-10-27T22:41:41.001" v="480"/>
          <ac:picMkLst>
            <pc:docMk/>
            <pc:sldMk cId="2105670810" sldId="268"/>
            <ac:picMk id="5" creationId="{3EBBD689-08AA-98F6-6A26-6092665BF78A}"/>
          </ac:picMkLst>
        </pc:picChg>
      </pc:sldChg>
      <pc:sldChg chg="addSp delSp modSp new mod">
        <pc:chgData name="Ishika Gupta" userId="bf6751f2fd117276" providerId="LiveId" clId="{8FC81566-85AA-4A96-ABCE-7017F1BFDC3F}" dt="2023-10-28T17:28:49.507" v="634" actId="1076"/>
        <pc:sldMkLst>
          <pc:docMk/>
          <pc:sldMk cId="3432957410" sldId="269"/>
        </pc:sldMkLst>
        <pc:spChg chg="mod">
          <ac:chgData name="Ishika Gupta" userId="bf6751f2fd117276" providerId="LiveId" clId="{8FC81566-85AA-4A96-ABCE-7017F1BFDC3F}" dt="2023-10-27T22:46:45.422" v="531" actId="14100"/>
          <ac:spMkLst>
            <pc:docMk/>
            <pc:sldMk cId="3432957410" sldId="269"/>
            <ac:spMk id="2" creationId="{5D067650-FB8D-6277-A8F1-0632F79E4D37}"/>
          </ac:spMkLst>
        </pc:spChg>
        <pc:spChg chg="del">
          <ac:chgData name="Ishika Gupta" userId="bf6751f2fd117276" providerId="LiveId" clId="{8FC81566-85AA-4A96-ABCE-7017F1BFDC3F}" dt="2023-10-27T21:51:59.727" v="382" actId="931"/>
          <ac:spMkLst>
            <pc:docMk/>
            <pc:sldMk cId="3432957410" sldId="269"/>
            <ac:spMk id="3" creationId="{DDEBD583-3CDB-B763-A7BE-9DF677FBA332}"/>
          </ac:spMkLst>
        </pc:spChg>
        <pc:spChg chg="add mod">
          <ac:chgData name="Ishika Gupta" userId="bf6751f2fd117276" providerId="LiveId" clId="{8FC81566-85AA-4A96-ABCE-7017F1BFDC3F}" dt="2023-10-28T17:28:49.507" v="634" actId="1076"/>
          <ac:spMkLst>
            <pc:docMk/>
            <pc:sldMk cId="3432957410" sldId="269"/>
            <ac:spMk id="8" creationId="{910D65E4-4192-3D3A-480C-268614F3362F}"/>
          </ac:spMkLst>
        </pc:spChg>
        <pc:picChg chg="add mod">
          <ac:chgData name="Ishika Gupta" userId="bf6751f2fd117276" providerId="LiveId" clId="{8FC81566-85AA-4A96-ABCE-7017F1BFDC3F}" dt="2023-10-28T17:28:35.717" v="632" actId="1076"/>
          <ac:picMkLst>
            <pc:docMk/>
            <pc:sldMk cId="3432957410" sldId="269"/>
            <ac:picMk id="5" creationId="{C81210FA-B571-9009-3FA3-09D13052A546}"/>
          </ac:picMkLst>
        </pc:picChg>
        <pc:picChg chg="add mod">
          <ac:chgData name="Ishika Gupta" userId="bf6751f2fd117276" providerId="LiveId" clId="{8FC81566-85AA-4A96-ABCE-7017F1BFDC3F}" dt="2023-10-28T17:28:44.008" v="633" actId="1076"/>
          <ac:picMkLst>
            <pc:docMk/>
            <pc:sldMk cId="3432957410" sldId="269"/>
            <ac:picMk id="7" creationId="{39E264AE-B27F-70F7-67CB-106535012835}"/>
          </ac:picMkLst>
        </pc:picChg>
      </pc:sldChg>
      <pc:sldChg chg="new del">
        <pc:chgData name="Ishika Gupta" userId="bf6751f2fd117276" providerId="LiveId" clId="{8FC81566-85AA-4A96-ABCE-7017F1BFDC3F}" dt="2023-10-27T22:32:46.583" v="412" actId="47"/>
        <pc:sldMkLst>
          <pc:docMk/>
          <pc:sldMk cId="336840369" sldId="270"/>
        </pc:sldMkLst>
      </pc:sldChg>
      <pc:sldChg chg="delSp modSp new mod">
        <pc:chgData name="Ishika Gupta" userId="bf6751f2fd117276" providerId="LiveId" clId="{8FC81566-85AA-4A96-ABCE-7017F1BFDC3F}" dt="2023-10-27T22:41:41.001" v="480"/>
        <pc:sldMkLst>
          <pc:docMk/>
          <pc:sldMk cId="2786193851" sldId="270"/>
        </pc:sldMkLst>
        <pc:spChg chg="mod">
          <ac:chgData name="Ishika Gupta" userId="bf6751f2fd117276" providerId="LiveId" clId="{8FC81566-85AA-4A96-ABCE-7017F1BFDC3F}" dt="2023-10-27T22:41:41.001" v="480"/>
          <ac:spMkLst>
            <pc:docMk/>
            <pc:sldMk cId="2786193851" sldId="270"/>
            <ac:spMk id="2" creationId="{58D12A2D-EE80-0F11-DF3C-65DC12E4992B}"/>
          </ac:spMkLst>
        </pc:spChg>
        <pc:spChg chg="del">
          <ac:chgData name="Ishika Gupta" userId="bf6751f2fd117276" providerId="LiveId" clId="{8FC81566-85AA-4A96-ABCE-7017F1BFDC3F}" dt="2023-10-27T22:33:10.719" v="425" actId="478"/>
          <ac:spMkLst>
            <pc:docMk/>
            <pc:sldMk cId="2786193851" sldId="270"/>
            <ac:spMk id="3" creationId="{3C28C8BD-628A-5D4B-1F66-9D8EE3C3CF84}"/>
          </ac:spMkLst>
        </pc:spChg>
      </pc:sldChg>
      <pc:sldChg chg="addSp delSp modSp new mod">
        <pc:chgData name="Ishika Gupta" userId="bf6751f2fd117276" providerId="LiveId" clId="{8FC81566-85AA-4A96-ABCE-7017F1BFDC3F}" dt="2023-10-28T17:27:33.962" v="619" actId="20577"/>
        <pc:sldMkLst>
          <pc:docMk/>
          <pc:sldMk cId="1381869441" sldId="271"/>
        </pc:sldMkLst>
        <pc:spChg chg="mod">
          <ac:chgData name="Ishika Gupta" userId="bf6751f2fd117276" providerId="LiveId" clId="{8FC81566-85AA-4A96-ABCE-7017F1BFDC3F}" dt="2023-10-28T17:26:42.495" v="587" actId="20577"/>
          <ac:spMkLst>
            <pc:docMk/>
            <pc:sldMk cId="1381869441" sldId="271"/>
            <ac:spMk id="2" creationId="{AECA8776-FAD7-DA15-5F4A-598C1F8E14CF}"/>
          </ac:spMkLst>
        </pc:spChg>
        <pc:spChg chg="del">
          <ac:chgData name="Ishika Gupta" userId="bf6751f2fd117276" providerId="LiveId" clId="{8FC81566-85AA-4A96-ABCE-7017F1BFDC3F}" dt="2023-10-28T17:26:58.223" v="588" actId="931"/>
          <ac:spMkLst>
            <pc:docMk/>
            <pc:sldMk cId="1381869441" sldId="271"/>
            <ac:spMk id="3" creationId="{2CE472F1-7238-B880-5520-C28E5C797152}"/>
          </ac:spMkLst>
        </pc:spChg>
        <pc:spChg chg="add mod">
          <ac:chgData name="Ishika Gupta" userId="bf6751f2fd117276" providerId="LiveId" clId="{8FC81566-85AA-4A96-ABCE-7017F1BFDC3F}" dt="2023-10-28T17:27:33.962" v="619" actId="20577"/>
          <ac:spMkLst>
            <pc:docMk/>
            <pc:sldMk cId="1381869441" sldId="271"/>
            <ac:spMk id="6" creationId="{AA1518D4-7C58-E5AE-7E5A-D836B41643D8}"/>
          </ac:spMkLst>
        </pc:spChg>
        <pc:picChg chg="add mod">
          <ac:chgData name="Ishika Gupta" userId="bf6751f2fd117276" providerId="LiveId" clId="{8FC81566-85AA-4A96-ABCE-7017F1BFDC3F}" dt="2023-10-28T17:27:18.858" v="593" actId="14100"/>
          <ac:picMkLst>
            <pc:docMk/>
            <pc:sldMk cId="1381869441" sldId="271"/>
            <ac:picMk id="5" creationId="{D5BDFB89-DE73-A582-7C30-6EDBA82C344F}"/>
          </ac:picMkLst>
        </pc:picChg>
      </pc:sldChg>
      <pc:sldChg chg="modSp new mod">
        <pc:chgData name="Ishika Gupta" userId="bf6751f2fd117276" providerId="LiveId" clId="{8FC81566-85AA-4A96-ABCE-7017F1BFDC3F}" dt="2023-10-28T17:36:10" v="1067" actId="27636"/>
        <pc:sldMkLst>
          <pc:docMk/>
          <pc:sldMk cId="645748431" sldId="272"/>
        </pc:sldMkLst>
        <pc:spChg chg="mod">
          <ac:chgData name="Ishika Gupta" userId="bf6751f2fd117276" providerId="LiveId" clId="{8FC81566-85AA-4A96-ABCE-7017F1BFDC3F}" dt="2023-10-28T17:36:10" v="1067" actId="27636"/>
          <ac:spMkLst>
            <pc:docMk/>
            <pc:sldMk cId="645748431" sldId="272"/>
            <ac:spMk id="2" creationId="{FF3A7BA1-33A4-79E9-7F6E-2E75B9570201}"/>
          </ac:spMkLst>
        </pc:spChg>
        <pc:spChg chg="mod">
          <ac:chgData name="Ishika Gupta" userId="bf6751f2fd117276" providerId="LiveId" clId="{8FC81566-85AA-4A96-ABCE-7017F1BFDC3F}" dt="2023-10-28T17:35:58.165" v="1065" actId="20577"/>
          <ac:spMkLst>
            <pc:docMk/>
            <pc:sldMk cId="645748431" sldId="272"/>
            <ac:spMk id="3" creationId="{137512E4-FECB-F925-EE5A-5860168335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2E3D3-690A-4441-8664-F55D08036BEE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A0904-AF19-4A33-846C-F52C15BEF0BB}">
      <dgm:prSet phldrT="[Text]"/>
      <dgm:spPr/>
      <dgm:t>
        <a:bodyPr/>
        <a:lstStyle/>
        <a:p>
          <a:r>
            <a:rPr lang="en-US" dirty="0"/>
            <a:t>To perform a binary classification on the Santander dataset to predict if customers are satisfied or not satisfied.</a:t>
          </a:r>
        </a:p>
      </dgm:t>
    </dgm:pt>
    <dgm:pt modelId="{11C44F51-2660-4A87-8D23-639678447C83}" type="parTrans" cxnId="{B81D7991-DBEE-487D-82F2-BDAB6BF4A1E3}">
      <dgm:prSet/>
      <dgm:spPr/>
      <dgm:t>
        <a:bodyPr/>
        <a:lstStyle/>
        <a:p>
          <a:endParaRPr lang="en-US"/>
        </a:p>
      </dgm:t>
    </dgm:pt>
    <dgm:pt modelId="{7EA7C972-9E80-4A02-8696-44382346893D}" type="sibTrans" cxnId="{B81D7991-DBEE-487D-82F2-BDAB6BF4A1E3}">
      <dgm:prSet/>
      <dgm:spPr/>
      <dgm:t>
        <a:bodyPr/>
        <a:lstStyle/>
        <a:p>
          <a:endParaRPr lang="en-US"/>
        </a:p>
      </dgm:t>
    </dgm:pt>
    <dgm:pt modelId="{FE96AAAB-FAE0-4249-80B7-C12E044E2E95}">
      <dgm:prSet phldrT="[Text]"/>
      <dgm:spPr/>
      <dgm:t>
        <a:bodyPr/>
        <a:lstStyle/>
        <a:p>
          <a:r>
            <a:rPr lang="en-US" dirty="0"/>
            <a:t>This will help Santander improve their customer’s happiness or satisfaction early on and prevent losing customers.</a:t>
          </a:r>
        </a:p>
      </dgm:t>
    </dgm:pt>
    <dgm:pt modelId="{3D2FE57A-BC8F-4E52-BE4E-7C8E1659820B}" type="parTrans" cxnId="{C3008868-2BB2-4F25-9D74-38822B48201C}">
      <dgm:prSet/>
      <dgm:spPr/>
      <dgm:t>
        <a:bodyPr/>
        <a:lstStyle/>
        <a:p>
          <a:endParaRPr lang="en-US"/>
        </a:p>
      </dgm:t>
    </dgm:pt>
    <dgm:pt modelId="{9DD46118-383E-438B-8B91-BE7FF3877A41}" type="sibTrans" cxnId="{C3008868-2BB2-4F25-9D74-38822B48201C}">
      <dgm:prSet/>
      <dgm:spPr/>
      <dgm:t>
        <a:bodyPr/>
        <a:lstStyle/>
        <a:p>
          <a:endParaRPr lang="en-US"/>
        </a:p>
      </dgm:t>
    </dgm:pt>
    <dgm:pt modelId="{134A7C51-4CC1-40F5-8933-49D56AC8FDDF}" type="pres">
      <dgm:prSet presAssocID="{DDC2E3D3-690A-4441-8664-F55D08036BEE}" presName="Name0" presStyleCnt="0">
        <dgm:presLayoutVars>
          <dgm:dir/>
          <dgm:resizeHandles val="exact"/>
        </dgm:presLayoutVars>
      </dgm:prSet>
      <dgm:spPr/>
    </dgm:pt>
    <dgm:pt modelId="{55E1917B-D643-4B24-9334-5B94325BB4DF}" type="pres">
      <dgm:prSet presAssocID="{58FA0904-AF19-4A33-846C-F52C15BEF0BB}" presName="node" presStyleLbl="node1" presStyleIdx="0" presStyleCnt="2" custLinFactNeighborX="974" custLinFactNeighborY="-3452">
        <dgm:presLayoutVars>
          <dgm:bulletEnabled val="1"/>
        </dgm:presLayoutVars>
      </dgm:prSet>
      <dgm:spPr/>
    </dgm:pt>
    <dgm:pt modelId="{4BE05838-C3A8-44D7-A90B-57877659840C}" type="pres">
      <dgm:prSet presAssocID="{7EA7C972-9E80-4A02-8696-44382346893D}" presName="sibTrans" presStyleCnt="0"/>
      <dgm:spPr/>
    </dgm:pt>
    <dgm:pt modelId="{A7C40BC7-92A7-4C9B-980C-3B79D5C84C9B}" type="pres">
      <dgm:prSet presAssocID="{FE96AAAB-FAE0-4249-80B7-C12E044E2E95}" presName="node" presStyleLbl="node1" presStyleIdx="1" presStyleCnt="2">
        <dgm:presLayoutVars>
          <dgm:bulletEnabled val="1"/>
        </dgm:presLayoutVars>
      </dgm:prSet>
      <dgm:spPr/>
    </dgm:pt>
  </dgm:ptLst>
  <dgm:cxnLst>
    <dgm:cxn modelId="{807ECD03-40CB-4E80-978F-6649A2B3D095}" type="presOf" srcId="{58FA0904-AF19-4A33-846C-F52C15BEF0BB}" destId="{55E1917B-D643-4B24-9334-5B94325BB4DF}" srcOrd="0" destOrd="0" presId="urn:microsoft.com/office/officeart/2005/8/layout/hList6"/>
    <dgm:cxn modelId="{C3008868-2BB2-4F25-9D74-38822B48201C}" srcId="{DDC2E3D3-690A-4441-8664-F55D08036BEE}" destId="{FE96AAAB-FAE0-4249-80B7-C12E044E2E95}" srcOrd="1" destOrd="0" parTransId="{3D2FE57A-BC8F-4E52-BE4E-7C8E1659820B}" sibTransId="{9DD46118-383E-438B-8B91-BE7FF3877A41}"/>
    <dgm:cxn modelId="{B81D7991-DBEE-487D-82F2-BDAB6BF4A1E3}" srcId="{DDC2E3D3-690A-4441-8664-F55D08036BEE}" destId="{58FA0904-AF19-4A33-846C-F52C15BEF0BB}" srcOrd="0" destOrd="0" parTransId="{11C44F51-2660-4A87-8D23-639678447C83}" sibTransId="{7EA7C972-9E80-4A02-8696-44382346893D}"/>
    <dgm:cxn modelId="{82CD13B1-AE94-47AF-BEDE-C3244FB12107}" type="presOf" srcId="{FE96AAAB-FAE0-4249-80B7-C12E044E2E95}" destId="{A7C40BC7-92A7-4C9B-980C-3B79D5C84C9B}" srcOrd="0" destOrd="0" presId="urn:microsoft.com/office/officeart/2005/8/layout/hList6"/>
    <dgm:cxn modelId="{98DC3DD0-3006-49DE-B676-AEBA220443E2}" type="presOf" srcId="{DDC2E3D3-690A-4441-8664-F55D08036BEE}" destId="{134A7C51-4CC1-40F5-8933-49D56AC8FDDF}" srcOrd="0" destOrd="0" presId="urn:microsoft.com/office/officeart/2005/8/layout/hList6"/>
    <dgm:cxn modelId="{B9CE183E-DB27-4FE2-BB2A-FAE43F026A65}" type="presParOf" srcId="{134A7C51-4CC1-40F5-8933-49D56AC8FDDF}" destId="{55E1917B-D643-4B24-9334-5B94325BB4DF}" srcOrd="0" destOrd="0" presId="urn:microsoft.com/office/officeart/2005/8/layout/hList6"/>
    <dgm:cxn modelId="{7CA27FFF-7F47-4496-886D-E4BE397209CE}" type="presParOf" srcId="{134A7C51-4CC1-40F5-8933-49D56AC8FDDF}" destId="{4BE05838-C3A8-44D7-A90B-57877659840C}" srcOrd="1" destOrd="0" presId="urn:microsoft.com/office/officeart/2005/8/layout/hList6"/>
    <dgm:cxn modelId="{B5781186-52D8-4724-8C45-EAC57FCB0074}" type="presParOf" srcId="{134A7C51-4CC1-40F5-8933-49D56AC8FDDF}" destId="{A7C40BC7-92A7-4C9B-980C-3B79D5C84C9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1917B-D643-4B24-9334-5B94325BB4DF}">
      <dsp:nvSpPr>
        <dsp:cNvPr id="0" name=""/>
        <dsp:cNvSpPr/>
      </dsp:nvSpPr>
      <dsp:spPr>
        <a:xfrm rot="16200000">
          <a:off x="-745813" y="752739"/>
          <a:ext cx="5418667" cy="391318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0" rIns="210169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 perform a binary classification on the Santander dataset to predict if customers are satisfied or not satisfied.</a:t>
          </a:r>
        </a:p>
      </dsp:txBody>
      <dsp:txXfrm rot="5400000">
        <a:off x="6927" y="1083732"/>
        <a:ext cx="3913187" cy="3251201"/>
      </dsp:txXfrm>
    </dsp:sp>
    <dsp:sp modelId="{A7C40BC7-92A7-4C9B-980C-3B79D5C84C9B}">
      <dsp:nvSpPr>
        <dsp:cNvPr id="0" name=""/>
        <dsp:cNvSpPr/>
      </dsp:nvSpPr>
      <dsp:spPr>
        <a:xfrm rot="16200000">
          <a:off x="3458004" y="752739"/>
          <a:ext cx="5418667" cy="391318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0" rIns="210169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This will help Santander improve their customer’s happiness or satisfaction early on and prevent losing customers.</a:t>
          </a:r>
        </a:p>
      </dsp:txBody>
      <dsp:txXfrm rot="5400000">
        <a:off x="4210744" y="1083732"/>
        <a:ext cx="39131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EE4AF-D6C6-463B-AEE9-41057013A50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F10844-A11F-4F20-AC16-D93D978D56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3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3AF4-1C6F-DD35-B96E-92633AB51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508 - Machine Learning in Business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DF2A-8974-B423-8395-BD46F4636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Assignment – 1</a:t>
            </a:r>
          </a:p>
          <a:p>
            <a:r>
              <a:rPr lang="en-US" dirty="0"/>
              <a:t>Done By:</a:t>
            </a:r>
          </a:p>
          <a:p>
            <a:r>
              <a:rPr lang="en-US" dirty="0"/>
              <a:t>Ishika Gupta - 1229311176</a:t>
            </a:r>
          </a:p>
        </p:txBody>
      </p:sp>
    </p:spTree>
    <p:extLst>
      <p:ext uri="{BB962C8B-B14F-4D97-AF65-F5344CB8AC3E}">
        <p14:creationId xmlns:p14="http://schemas.microsoft.com/office/powerpoint/2010/main" val="8997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7C90-4E7D-9EAC-9E12-E2608DF9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2" y="157306"/>
            <a:ext cx="10515600" cy="1325563"/>
          </a:xfrm>
        </p:spPr>
        <p:txBody>
          <a:bodyPr/>
          <a:lstStyle/>
          <a:p>
            <a:r>
              <a:rPr lang="en-US" dirty="0"/>
              <a:t>Model 1 </a:t>
            </a:r>
          </a:p>
        </p:txBody>
      </p:sp>
      <p:pic>
        <p:nvPicPr>
          <p:cNvPr id="5" name="Content Placeholder 4" descr="A close-up of numbers&#10;&#10;Description automatically generated">
            <a:extLst>
              <a:ext uri="{FF2B5EF4-FFF2-40B4-BE49-F238E27FC236}">
                <a16:creationId xmlns:a16="http://schemas.microsoft.com/office/drawing/2014/main" id="{CD6F1F2E-F83B-2B4E-6F4F-F2A073262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2" y="1607561"/>
            <a:ext cx="4928405" cy="108714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CCE8F1A-6D03-236E-60A6-A6FA851E5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42" y="220495"/>
            <a:ext cx="6148976" cy="6064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E0DB5-1B65-21B7-0565-16F1D47FB870}"/>
              </a:ext>
            </a:extLst>
          </p:cNvPr>
          <p:cNvSpPr txBox="1"/>
          <p:nvPr/>
        </p:nvSpPr>
        <p:spPr>
          <a:xfrm>
            <a:off x="485599" y="5569545"/>
            <a:ext cx="417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default parameters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overfitting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75F7DB-5FAE-44E4-2D23-FDD2BF26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9" y="3140889"/>
            <a:ext cx="4826248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1ABC-D9EB-20B3-1634-A1A74FA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93181"/>
            <a:ext cx="9871363" cy="996505"/>
          </a:xfrm>
        </p:spPr>
        <p:txBody>
          <a:bodyPr/>
          <a:lstStyle/>
          <a:p>
            <a:r>
              <a:rPr lang="en-US" dirty="0"/>
              <a:t>Model 2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A7D52EE-D929-56E1-3953-3E08BE2DF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128760"/>
            <a:ext cx="4750044" cy="2724290"/>
          </a:xfrm>
        </p:spPr>
      </p:pic>
      <p:pic>
        <p:nvPicPr>
          <p:cNvPr id="7" name="Picture 6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639606D9-4624-DE39-E9BF-10D531830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4175279"/>
            <a:ext cx="3073558" cy="501676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EA10D5-DBEB-28CE-5B0E-2B2E98BA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4900522"/>
            <a:ext cx="4305521" cy="1657435"/>
          </a:xfrm>
          <a:prstGeom prst="rect">
            <a:avLst/>
          </a:prstGeom>
        </p:spPr>
      </p:pic>
      <p:pic>
        <p:nvPicPr>
          <p:cNvPr id="11" name="Picture 10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57575088-8D76-DB2D-8BC1-D4EB14116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33" y="1890741"/>
            <a:ext cx="1663786" cy="654084"/>
          </a:xfrm>
          <a:prstGeom prst="rect">
            <a:avLst/>
          </a:prstGeom>
        </p:spPr>
      </p:pic>
      <p:pic>
        <p:nvPicPr>
          <p:cNvPr id="13" name="Picture 12" descr="A black and white squares with white text&#10;&#10;Description automatically generated">
            <a:extLst>
              <a:ext uri="{FF2B5EF4-FFF2-40B4-BE49-F238E27FC236}">
                <a16:creationId xmlns:a16="http://schemas.microsoft.com/office/drawing/2014/main" id="{350D8A84-573C-E777-55CE-2283BB10D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03" y="2490905"/>
            <a:ext cx="6007409" cy="42483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08EDA-C27C-0F59-0DAE-CEDB4E0188D0}"/>
              </a:ext>
            </a:extLst>
          </p:cNvPr>
          <p:cNvSpPr txBox="1"/>
          <p:nvPr/>
        </p:nvSpPr>
        <p:spPr>
          <a:xfrm>
            <a:off x="8455468" y="489521"/>
            <a:ext cx="33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Criterion used: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increase in testing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is still overfitting</a:t>
            </a:r>
          </a:p>
        </p:txBody>
      </p:sp>
    </p:spTree>
    <p:extLst>
      <p:ext uri="{BB962C8B-B14F-4D97-AF65-F5344CB8AC3E}">
        <p14:creationId xmlns:p14="http://schemas.microsoft.com/office/powerpoint/2010/main" val="155691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D446-54CD-16B0-58F4-0B93A31C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56"/>
            <a:ext cx="10515600" cy="1325563"/>
          </a:xfrm>
        </p:spPr>
        <p:txBody>
          <a:bodyPr/>
          <a:lstStyle/>
          <a:p>
            <a:r>
              <a:rPr lang="en-US" dirty="0"/>
              <a:t>Model 3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229A1D-04DE-62F7-5A16-F5E2133E7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" y="1611737"/>
            <a:ext cx="4788146" cy="2902099"/>
          </a:xfrm>
        </p:spPr>
      </p:pic>
      <p:pic>
        <p:nvPicPr>
          <p:cNvPr id="7" name="Picture 6" descr="A black and white image of numbers&#10;&#10;Description automatically generated">
            <a:extLst>
              <a:ext uri="{FF2B5EF4-FFF2-40B4-BE49-F238E27FC236}">
                <a16:creationId xmlns:a16="http://schemas.microsoft.com/office/drawing/2014/main" id="{94108722-A429-BA3B-1AA4-3F6B2BF7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1560"/>
            <a:ext cx="2978303" cy="463574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871919-8709-5D76-15E4-572A4D1F7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382"/>
            <a:ext cx="4254719" cy="1378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486BBC-CC64-26CC-2016-3A37724E3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2858"/>
            <a:ext cx="1282766" cy="311166"/>
          </a:xfrm>
          <a:prstGeom prst="rect">
            <a:avLst/>
          </a:prstGeom>
        </p:spPr>
      </p:pic>
      <p:pic>
        <p:nvPicPr>
          <p:cNvPr id="13" name="Picture 12" descr="A black and white squares with white text&#10;&#10;Description automatically generated">
            <a:extLst>
              <a:ext uri="{FF2B5EF4-FFF2-40B4-BE49-F238E27FC236}">
                <a16:creationId xmlns:a16="http://schemas.microsoft.com/office/drawing/2014/main" id="{468A0D1A-7153-88C9-6AFB-75794A7AD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46" y="2725789"/>
            <a:ext cx="5924854" cy="4026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920407-A8C2-A88F-CDB2-75E7A04770D0}"/>
              </a:ext>
            </a:extLst>
          </p:cNvPr>
          <p:cNvSpPr txBox="1"/>
          <p:nvPr/>
        </p:nvSpPr>
        <p:spPr>
          <a:xfrm>
            <a:off x="7378766" y="1092878"/>
            <a:ext cx="371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Stopped the tree from growing to its full length to reduce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model chosen to make predictions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53226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F55A-13C8-079E-855F-0459A9A2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decision tree</a:t>
            </a:r>
          </a:p>
        </p:txBody>
      </p:sp>
      <p:pic>
        <p:nvPicPr>
          <p:cNvPr id="5" name="Content Placeholder 4" descr="A diagram of a structure&#10;&#10;Description automatically generated">
            <a:extLst>
              <a:ext uri="{FF2B5EF4-FFF2-40B4-BE49-F238E27FC236}">
                <a16:creationId xmlns:a16="http://schemas.microsoft.com/office/drawing/2014/main" id="{3EBBD689-08AA-98F6-6A26-6092665B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37" y="2016031"/>
            <a:ext cx="5848651" cy="3683189"/>
          </a:xfrm>
        </p:spPr>
      </p:pic>
    </p:spTree>
    <p:extLst>
      <p:ext uri="{BB962C8B-B14F-4D97-AF65-F5344CB8AC3E}">
        <p14:creationId xmlns:p14="http://schemas.microsoft.com/office/powerpoint/2010/main" val="210567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8776-FAD7-DA15-5F4A-598C1F8E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models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5BDFB89-DE73-A582-7C30-6EDBA82C3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0" y="2753591"/>
            <a:ext cx="10484920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518D4-7C58-E5AE-7E5A-D836B41643D8}"/>
              </a:ext>
            </a:extLst>
          </p:cNvPr>
          <p:cNvSpPr txBox="1"/>
          <p:nvPr/>
        </p:nvSpPr>
        <p:spPr>
          <a:xfrm>
            <a:off x="1274618" y="4724400"/>
            <a:ext cx="30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model: Model 3</a:t>
            </a:r>
          </a:p>
        </p:txBody>
      </p:sp>
    </p:spTree>
    <p:extLst>
      <p:ext uri="{BB962C8B-B14F-4D97-AF65-F5344CB8AC3E}">
        <p14:creationId xmlns:p14="http://schemas.microsoft.com/office/powerpoint/2010/main" val="138186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7650-FB8D-6277-A8F1-0632F79E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767156" cy="967233"/>
          </a:xfrm>
        </p:spPr>
        <p:txBody>
          <a:bodyPr/>
          <a:lstStyle/>
          <a:p>
            <a:r>
              <a:rPr lang="en-US" dirty="0"/>
              <a:t>Kaggle test dataset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81210FA-B571-9009-3FA3-09D13052A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5689"/>
            <a:ext cx="4325193" cy="91507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E264AE-B27F-70F7-67CB-106535012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97" y="2246894"/>
            <a:ext cx="2019404" cy="3930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D65E4-4192-3D3A-480C-268614F3362F}"/>
              </a:ext>
            </a:extLst>
          </p:cNvPr>
          <p:cNvSpPr txBox="1"/>
          <p:nvPr/>
        </p:nvSpPr>
        <p:spPr>
          <a:xfrm>
            <a:off x="8791189" y="2435689"/>
            <a:ext cx="489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score: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Inter"/>
              </a:rPr>
              <a:t>0.68536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BA1-33A4-79E9-7F6E-2E75B957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951720" cy="1147342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this a hard problem from ML point of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12E4-FECB-F925-EE5A-58601683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Anonymous features – Difficulty in feature selection and black box problem</a:t>
            </a:r>
          </a:p>
          <a:p>
            <a:pPr marL="457200" indent="-457200">
              <a:buAutoNum type="arabicPeriod"/>
            </a:pPr>
            <a:r>
              <a:rPr lang="en-US" dirty="0"/>
              <a:t>Large number of features – Increase in computational complexity and development time</a:t>
            </a:r>
          </a:p>
          <a:p>
            <a:pPr marL="457200" indent="-457200">
              <a:buAutoNum type="arabicPeriod"/>
            </a:pPr>
            <a:r>
              <a:rPr lang="en-US" dirty="0"/>
              <a:t>Large and anonymous features – Difficulty in 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4574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2A2D-EE80-0F11-DF3C-65DC12E4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61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B95-B3A7-D886-CD8B-00C5A64F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0"/>
            <a:ext cx="9220200" cy="81251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C784F48-5E99-FD40-02C6-23F8056F4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0243"/>
              </p:ext>
            </p:extLst>
          </p:nvPr>
        </p:nvGraphicFramePr>
        <p:xfrm>
          <a:off x="2032000" y="12127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5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9A4E-4FA2-8417-53E0-7881E683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95" y="154985"/>
            <a:ext cx="10058400" cy="145075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8C967C8-1354-FE14-0EE0-150B1930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5" y="1690687"/>
            <a:ext cx="8030143" cy="372643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82101C-C5DA-60B3-98E5-DF28288F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338" y="1690687"/>
            <a:ext cx="3187864" cy="3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EC75-D565-9622-0971-B36E2ED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72"/>
            <a:ext cx="9386455" cy="1001159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BA42ED-E5E6-CAB4-1CB2-7A6B79FDE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454"/>
            <a:ext cx="7818459" cy="2791801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10C426-A7F4-2594-2883-0DA3A948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1010"/>
            <a:ext cx="3340272" cy="1320868"/>
          </a:xfrm>
          <a:prstGeom prst="rect">
            <a:avLst/>
          </a:prstGeom>
        </p:spPr>
      </p:pic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AB0394B-67FD-520B-E3E1-A3A7C5FBA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82" y="4651010"/>
            <a:ext cx="3754777" cy="1205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2D51E-57B1-1C42-84BB-61D96648832D}"/>
              </a:ext>
            </a:extLst>
          </p:cNvPr>
          <p:cNvSpPr txBox="1"/>
          <p:nvPr/>
        </p:nvSpPr>
        <p:spPr>
          <a:xfrm>
            <a:off x="8873837" y="2668602"/>
            <a:ext cx="2680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Number of rows: 76020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Number of columns: 371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Anonymous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Numerical Dataset – 111 floating type columns and 260 int type columns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8021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299-4C18-A1D1-94AE-D2533388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92640"/>
            <a:ext cx="8582891" cy="967234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68F321-38D1-0C2F-0C26-65E08074C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1607560"/>
            <a:ext cx="8276022" cy="46477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7C890-3B2B-0CDC-DAB7-07EFB3F16004}"/>
              </a:ext>
            </a:extLst>
          </p:cNvPr>
          <p:cNvSpPr txBox="1"/>
          <p:nvPr/>
        </p:nvSpPr>
        <p:spPr>
          <a:xfrm>
            <a:off x="8963891" y="2743200"/>
            <a:ext cx="2556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unique classes: 0 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records for class 0: 73012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records for class 1: 3008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7047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F172-B150-08AE-53A4-6EC7974C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7" y="300457"/>
            <a:ext cx="8936183" cy="9741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- Normalizing the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F74D0-6015-24E9-4481-9F5FB898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7" y="1383455"/>
            <a:ext cx="8936182" cy="5109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BEEB4-D3D8-4FB4-F7B1-CD7E55042453}"/>
              </a:ext>
            </a:extLst>
          </p:cNvPr>
          <p:cNvSpPr txBox="1"/>
          <p:nvPr/>
        </p:nvSpPr>
        <p:spPr>
          <a:xfrm>
            <a:off x="10217727" y="3938165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max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5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32B8-042B-7602-E29B-AE5BA2D9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34" y="13786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Preprocessing – Outlier detection and removal</a:t>
            </a:r>
          </a:p>
        </p:txBody>
      </p:sp>
      <p:pic>
        <p:nvPicPr>
          <p:cNvPr id="11" name="Content Placeholder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B2422A0-312F-3834-009A-A3C4F1634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4" y="1678862"/>
            <a:ext cx="4986910" cy="2400423"/>
          </a:xfrm>
        </p:spPr>
      </p:pic>
      <p:pic>
        <p:nvPicPr>
          <p:cNvPr id="13" name="Picture 1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13AB0DE-9B30-8A51-6E9B-904D4416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5607"/>
            <a:ext cx="5078234" cy="114940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602C23C-E9B0-7C94-28C1-A75785794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91" y="1678862"/>
            <a:ext cx="5751628" cy="3704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8EF929-D06F-6218-B43B-3E8BFC3C8200}"/>
              </a:ext>
            </a:extLst>
          </p:cNvPr>
          <p:cNvSpPr txBox="1"/>
          <p:nvPr/>
        </p:nvSpPr>
        <p:spPr>
          <a:xfrm>
            <a:off x="838200" y="56413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outliers: 4050 records out of 76020 records (5.33% of the data)</a:t>
            </a:r>
          </a:p>
        </p:txBody>
      </p:sp>
    </p:spTree>
    <p:extLst>
      <p:ext uri="{BB962C8B-B14F-4D97-AF65-F5344CB8AC3E}">
        <p14:creationId xmlns:p14="http://schemas.microsoft.com/office/powerpoint/2010/main" val="151892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8C8C-CEF1-327C-13A6-11F391A1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92641"/>
            <a:ext cx="8587047" cy="994942"/>
          </a:xfrm>
        </p:spPr>
        <p:txBody>
          <a:bodyPr/>
          <a:lstStyle/>
          <a:p>
            <a:r>
              <a:rPr lang="en-US" dirty="0"/>
              <a:t>Data preprocessing – Sampling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385059-CC4E-19E8-6AD1-36EFAD76F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4" y="1247146"/>
            <a:ext cx="5322667" cy="361556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AE64AA-3B87-0A2B-6160-6F392BC07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7146"/>
            <a:ext cx="5666143" cy="3615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1F130E-A148-6BBC-7B91-D9EC03118F79}"/>
              </a:ext>
            </a:extLst>
          </p:cNvPr>
          <p:cNvSpPr txBox="1"/>
          <p:nvPr/>
        </p:nvSpPr>
        <p:spPr>
          <a:xfrm>
            <a:off x="713509" y="5223163"/>
            <a:ext cx="676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oversampling using SMOTE to balance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records is now: 138296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number of records for each class: 69148</a:t>
            </a:r>
          </a:p>
        </p:txBody>
      </p:sp>
    </p:spTree>
    <p:extLst>
      <p:ext uri="{BB962C8B-B14F-4D97-AF65-F5344CB8AC3E}">
        <p14:creationId xmlns:p14="http://schemas.microsoft.com/office/powerpoint/2010/main" val="11832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2EED-5D7C-E883-585D-90875FD8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and implementing decision tree models – model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5D7C4-7D8D-48EA-B9A3-1CACE938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54" y="1780338"/>
            <a:ext cx="10217727" cy="38864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3F5089-B209-9327-988C-A45F6523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" y="2287386"/>
            <a:ext cx="5462158" cy="276914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74F02D-976C-D22B-52E5-152DED14F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45" y="2287386"/>
            <a:ext cx="3920836" cy="40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52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</TotalTime>
  <Words>302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Retrospect</vt:lpstr>
      <vt:lpstr>CIS 508 - Machine Learning in Business </vt:lpstr>
      <vt:lpstr>Problem Statement</vt:lpstr>
      <vt:lpstr>Dataset</vt:lpstr>
      <vt:lpstr>Exploratory analysis</vt:lpstr>
      <vt:lpstr>Exploratory analysis</vt:lpstr>
      <vt:lpstr>Data preprocessing - Normalizing the data</vt:lpstr>
      <vt:lpstr>Data Preprocessing – Outlier detection and removal</vt:lpstr>
      <vt:lpstr>Data preprocessing – Sampling</vt:lpstr>
      <vt:lpstr>Building and implementing decision tree models – model 1</vt:lpstr>
      <vt:lpstr>Model 1 </vt:lpstr>
      <vt:lpstr>Model 2</vt:lpstr>
      <vt:lpstr>Model 3</vt:lpstr>
      <vt:lpstr>Model 3 – decision tree</vt:lpstr>
      <vt:lpstr>Comparison between models</vt:lpstr>
      <vt:lpstr>Kaggle test dataset</vt:lpstr>
      <vt:lpstr>Why is this a hard problem from ML point of view?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Business </dc:title>
  <dc:creator>Ishika Gupta</dc:creator>
  <cp:lastModifiedBy>Ishika Gupta</cp:lastModifiedBy>
  <cp:revision>1</cp:revision>
  <dcterms:created xsi:type="dcterms:W3CDTF">2023-10-27T17:58:03Z</dcterms:created>
  <dcterms:modified xsi:type="dcterms:W3CDTF">2023-10-28T18:49:49Z</dcterms:modified>
</cp:coreProperties>
</file>