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A27C24-5ABE-42C0-9657-3619DC585739}" v="40" dt="2023-11-05T02:19:47.2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92" d="100"/>
          <a:sy n="92" d="100"/>
        </p:scale>
        <p:origin x="18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ika Gupta" userId="bf6751f2fd117276" providerId="LiveId" clId="{7CA27C24-5ABE-42C0-9657-3619DC585739}"/>
    <pc:docChg chg="custSel addSld modSld">
      <pc:chgData name="Ishika Gupta" userId="bf6751f2fd117276" providerId="LiveId" clId="{7CA27C24-5ABE-42C0-9657-3619DC585739}" dt="2023-11-05T03:48:28.827" v="5936"/>
      <pc:docMkLst>
        <pc:docMk/>
      </pc:docMkLst>
      <pc:sldChg chg="modSp mod">
        <pc:chgData name="Ishika Gupta" userId="bf6751f2fd117276" providerId="LiveId" clId="{7CA27C24-5ABE-42C0-9657-3619DC585739}" dt="2023-11-05T02:19:47.246" v="4959"/>
        <pc:sldMkLst>
          <pc:docMk/>
          <pc:sldMk cId="4038264930" sldId="256"/>
        </pc:sldMkLst>
        <pc:spChg chg="mod">
          <ac:chgData name="Ishika Gupta" userId="bf6751f2fd117276" providerId="LiveId" clId="{7CA27C24-5ABE-42C0-9657-3619DC585739}" dt="2023-11-05T02:19:47.246" v="4959"/>
          <ac:spMkLst>
            <pc:docMk/>
            <pc:sldMk cId="4038264930" sldId="256"/>
            <ac:spMk id="2" creationId="{1A4FE8D8-6EE0-6146-E126-0F865E75F50A}"/>
          </ac:spMkLst>
        </pc:spChg>
        <pc:spChg chg="mod">
          <ac:chgData name="Ishika Gupta" userId="bf6751f2fd117276" providerId="LiveId" clId="{7CA27C24-5ABE-42C0-9657-3619DC585739}" dt="2023-11-05T02:19:47.246" v="4959"/>
          <ac:spMkLst>
            <pc:docMk/>
            <pc:sldMk cId="4038264930" sldId="256"/>
            <ac:spMk id="3" creationId="{2CDD418F-BD76-87F2-B4B9-F3DA22E0A746}"/>
          </ac:spMkLst>
        </pc:spChg>
      </pc:sldChg>
      <pc:sldChg chg="modSp">
        <pc:chgData name="Ishika Gupta" userId="bf6751f2fd117276" providerId="LiveId" clId="{7CA27C24-5ABE-42C0-9657-3619DC585739}" dt="2023-11-05T02:19:47.246" v="4959"/>
        <pc:sldMkLst>
          <pc:docMk/>
          <pc:sldMk cId="2847863835" sldId="257"/>
        </pc:sldMkLst>
        <pc:spChg chg="mod">
          <ac:chgData name="Ishika Gupta" userId="bf6751f2fd117276" providerId="LiveId" clId="{7CA27C24-5ABE-42C0-9657-3619DC585739}" dt="2023-11-05T02:19:47.246" v="4959"/>
          <ac:spMkLst>
            <pc:docMk/>
            <pc:sldMk cId="2847863835" sldId="257"/>
            <ac:spMk id="2" creationId="{52ADD637-346F-582A-8210-9398748B31BE}"/>
          </ac:spMkLst>
        </pc:spChg>
        <pc:spChg chg="mod">
          <ac:chgData name="Ishika Gupta" userId="bf6751f2fd117276" providerId="LiveId" clId="{7CA27C24-5ABE-42C0-9657-3619DC585739}" dt="2023-11-05T02:19:47.246" v="4959"/>
          <ac:spMkLst>
            <pc:docMk/>
            <pc:sldMk cId="2847863835" sldId="257"/>
            <ac:spMk id="3" creationId="{B2DC603B-E474-F7CA-5D53-67E9420EE41E}"/>
          </ac:spMkLst>
        </pc:spChg>
      </pc:sldChg>
      <pc:sldChg chg="modSp">
        <pc:chgData name="Ishika Gupta" userId="bf6751f2fd117276" providerId="LiveId" clId="{7CA27C24-5ABE-42C0-9657-3619DC585739}" dt="2023-11-05T02:19:47.246" v="4959"/>
        <pc:sldMkLst>
          <pc:docMk/>
          <pc:sldMk cId="2278015511" sldId="258"/>
        </pc:sldMkLst>
        <pc:spChg chg="mod">
          <ac:chgData name="Ishika Gupta" userId="bf6751f2fd117276" providerId="LiveId" clId="{7CA27C24-5ABE-42C0-9657-3619DC585739}" dt="2023-11-05T02:19:47.246" v="4959"/>
          <ac:spMkLst>
            <pc:docMk/>
            <pc:sldMk cId="2278015511" sldId="258"/>
            <ac:spMk id="2" creationId="{065C8D43-EE2E-EE45-BC77-B3091C7AA7DB}"/>
          </ac:spMkLst>
        </pc:spChg>
        <pc:spChg chg="mod">
          <ac:chgData name="Ishika Gupta" userId="bf6751f2fd117276" providerId="LiveId" clId="{7CA27C24-5ABE-42C0-9657-3619DC585739}" dt="2023-11-05T02:19:47.246" v="4959"/>
          <ac:spMkLst>
            <pc:docMk/>
            <pc:sldMk cId="2278015511" sldId="258"/>
            <ac:spMk id="3" creationId="{2BF146CE-907F-FF08-2B17-A897AE92AEB4}"/>
          </ac:spMkLst>
        </pc:spChg>
      </pc:sldChg>
      <pc:sldChg chg="modSp mod">
        <pc:chgData name="Ishika Gupta" userId="bf6751f2fd117276" providerId="LiveId" clId="{7CA27C24-5ABE-42C0-9657-3619DC585739}" dt="2023-11-05T02:25:41.929" v="5087" actId="14100"/>
        <pc:sldMkLst>
          <pc:docMk/>
          <pc:sldMk cId="2742810433" sldId="259"/>
        </pc:sldMkLst>
        <pc:spChg chg="mod">
          <ac:chgData name="Ishika Gupta" userId="bf6751f2fd117276" providerId="LiveId" clId="{7CA27C24-5ABE-42C0-9657-3619DC585739}" dt="2023-11-05T02:25:41.929" v="5087" actId="14100"/>
          <ac:spMkLst>
            <pc:docMk/>
            <pc:sldMk cId="2742810433" sldId="259"/>
            <ac:spMk id="2" creationId="{667E6871-46B7-D3DA-87A6-B5B5720F0994}"/>
          </ac:spMkLst>
        </pc:spChg>
        <pc:picChg chg="mod">
          <ac:chgData name="Ishika Gupta" userId="bf6751f2fd117276" providerId="LiveId" clId="{7CA27C24-5ABE-42C0-9657-3619DC585739}" dt="2023-11-05T02:25:31.194" v="5086" actId="1076"/>
          <ac:picMkLst>
            <pc:docMk/>
            <pc:sldMk cId="2742810433" sldId="259"/>
            <ac:picMk id="7" creationId="{A08895B6-EE52-EC17-01F5-104F23C71109}"/>
          </ac:picMkLst>
        </pc:picChg>
      </pc:sldChg>
      <pc:sldChg chg="addSp modSp mod">
        <pc:chgData name="Ishika Gupta" userId="bf6751f2fd117276" providerId="LiveId" clId="{7CA27C24-5ABE-42C0-9657-3619DC585739}" dt="2023-11-05T02:25:51.825" v="5090" actId="1036"/>
        <pc:sldMkLst>
          <pc:docMk/>
          <pc:sldMk cId="702783112" sldId="260"/>
        </pc:sldMkLst>
        <pc:spChg chg="mod">
          <ac:chgData name="Ishika Gupta" userId="bf6751f2fd117276" providerId="LiveId" clId="{7CA27C24-5ABE-42C0-9657-3619DC585739}" dt="2023-11-05T02:25:51.825" v="5090" actId="1036"/>
          <ac:spMkLst>
            <pc:docMk/>
            <pc:sldMk cId="702783112" sldId="260"/>
            <ac:spMk id="2" creationId="{67987CDC-A81B-4E7F-044B-D42E0126DFF6}"/>
          </ac:spMkLst>
        </pc:spChg>
        <pc:spChg chg="add mod">
          <ac:chgData name="Ishika Gupta" userId="bf6751f2fd117276" providerId="LiveId" clId="{7CA27C24-5ABE-42C0-9657-3619DC585739}" dt="2023-11-04T21:51:16.470" v="129" actId="20577"/>
          <ac:spMkLst>
            <pc:docMk/>
            <pc:sldMk cId="702783112" sldId="260"/>
            <ac:spMk id="12" creationId="{3D5DE14E-72BE-E137-DC3F-B8E2888A16F4}"/>
          </ac:spMkLst>
        </pc:spChg>
        <pc:picChg chg="mod">
          <ac:chgData name="Ishika Gupta" userId="bf6751f2fd117276" providerId="LiveId" clId="{7CA27C24-5ABE-42C0-9657-3619DC585739}" dt="2023-11-04T18:23:58.053" v="1" actId="1076"/>
          <ac:picMkLst>
            <pc:docMk/>
            <pc:sldMk cId="702783112" sldId="260"/>
            <ac:picMk id="9" creationId="{9FBB49AC-7E4A-D173-C947-3EA2EA719162}"/>
          </ac:picMkLst>
        </pc:picChg>
      </pc:sldChg>
      <pc:sldChg chg="addSp delSp modSp mod">
        <pc:chgData name="Ishika Gupta" userId="bf6751f2fd117276" providerId="LiveId" clId="{7CA27C24-5ABE-42C0-9657-3619DC585739}" dt="2023-11-05T02:26:01.925" v="5092" actId="14100"/>
        <pc:sldMkLst>
          <pc:docMk/>
          <pc:sldMk cId="2416878694" sldId="261"/>
        </pc:sldMkLst>
        <pc:spChg chg="mod">
          <ac:chgData name="Ishika Gupta" userId="bf6751f2fd117276" providerId="LiveId" clId="{7CA27C24-5ABE-42C0-9657-3619DC585739}" dt="2023-11-05T02:26:01.925" v="5092" actId="14100"/>
          <ac:spMkLst>
            <pc:docMk/>
            <pc:sldMk cId="2416878694" sldId="261"/>
            <ac:spMk id="2" creationId="{78EEA85E-716A-070B-D828-C9C09CE9E727}"/>
          </ac:spMkLst>
        </pc:spChg>
        <pc:spChg chg="add del mod">
          <ac:chgData name="Ishika Gupta" userId="bf6751f2fd117276" providerId="LiveId" clId="{7CA27C24-5ABE-42C0-9657-3619DC585739}" dt="2023-11-04T19:08:44.528" v="4"/>
          <ac:spMkLst>
            <pc:docMk/>
            <pc:sldMk cId="2416878694" sldId="261"/>
            <ac:spMk id="16" creationId="{A16D7461-55CD-ACCE-C549-2C3B2D16AA80}"/>
          </ac:spMkLst>
        </pc:spChg>
        <pc:spChg chg="add mod">
          <ac:chgData name="Ishika Gupta" userId="bf6751f2fd117276" providerId="LiveId" clId="{7CA27C24-5ABE-42C0-9657-3619DC585739}" dt="2023-11-04T21:53:54.749" v="348" actId="21"/>
          <ac:spMkLst>
            <pc:docMk/>
            <pc:sldMk cId="2416878694" sldId="261"/>
            <ac:spMk id="17" creationId="{E8B2F56B-D6A2-FF2D-0115-581BE5AFA3F2}"/>
          </ac:spMkLst>
        </pc:spChg>
        <pc:spChg chg="add mod">
          <ac:chgData name="Ishika Gupta" userId="bf6751f2fd117276" providerId="LiveId" clId="{7CA27C24-5ABE-42C0-9657-3619DC585739}" dt="2023-11-04T21:54:10.671" v="357" actId="20577"/>
          <ac:spMkLst>
            <pc:docMk/>
            <pc:sldMk cId="2416878694" sldId="261"/>
            <ac:spMk id="18" creationId="{C9C093A4-706F-9391-D345-6312CF5E7849}"/>
          </ac:spMkLst>
        </pc:spChg>
      </pc:sldChg>
      <pc:sldChg chg="addSp delSp modSp new mod">
        <pc:chgData name="Ishika Gupta" userId="bf6751f2fd117276" providerId="LiveId" clId="{7CA27C24-5ABE-42C0-9657-3619DC585739}" dt="2023-11-05T02:26:11.154" v="5093" actId="14100"/>
        <pc:sldMkLst>
          <pc:docMk/>
          <pc:sldMk cId="2776486229" sldId="262"/>
        </pc:sldMkLst>
        <pc:spChg chg="mod">
          <ac:chgData name="Ishika Gupta" userId="bf6751f2fd117276" providerId="LiveId" clId="{7CA27C24-5ABE-42C0-9657-3619DC585739}" dt="2023-11-05T02:26:11.154" v="5093" actId="14100"/>
          <ac:spMkLst>
            <pc:docMk/>
            <pc:sldMk cId="2776486229" sldId="262"/>
            <ac:spMk id="2" creationId="{7C470A27-B41F-357E-178E-6D9B9562B97F}"/>
          </ac:spMkLst>
        </pc:spChg>
        <pc:spChg chg="mod">
          <ac:chgData name="Ishika Gupta" userId="bf6751f2fd117276" providerId="LiveId" clId="{7CA27C24-5ABE-42C0-9657-3619DC585739}" dt="2023-11-05T00:25:25.922" v="665" actId="20577"/>
          <ac:spMkLst>
            <pc:docMk/>
            <pc:sldMk cId="2776486229" sldId="262"/>
            <ac:spMk id="3" creationId="{B4E6F276-897E-BA65-7AC3-03818EB64F4A}"/>
          </ac:spMkLst>
        </pc:spChg>
        <pc:picChg chg="add mod">
          <ac:chgData name="Ishika Gupta" userId="bf6751f2fd117276" providerId="LiveId" clId="{7CA27C24-5ABE-42C0-9657-3619DC585739}" dt="2023-11-05T00:25:37.757" v="667" actId="1076"/>
          <ac:picMkLst>
            <pc:docMk/>
            <pc:sldMk cId="2776486229" sldId="262"/>
            <ac:picMk id="5" creationId="{08F6BCEC-8C0E-9CF9-EA48-C90F66BFE790}"/>
          </ac:picMkLst>
        </pc:picChg>
        <pc:picChg chg="add mod">
          <ac:chgData name="Ishika Gupta" userId="bf6751f2fd117276" providerId="LiveId" clId="{7CA27C24-5ABE-42C0-9657-3619DC585739}" dt="2023-11-05T00:27:13.605" v="767" actId="1076"/>
          <ac:picMkLst>
            <pc:docMk/>
            <pc:sldMk cId="2776486229" sldId="262"/>
            <ac:picMk id="7" creationId="{C7A0F92D-FD91-DE56-2429-68506D03A8B7}"/>
          </ac:picMkLst>
        </pc:picChg>
        <pc:picChg chg="add del mod">
          <ac:chgData name="Ishika Gupta" userId="bf6751f2fd117276" providerId="LiveId" clId="{7CA27C24-5ABE-42C0-9657-3619DC585739}" dt="2023-11-05T00:21:56.046" v="500" actId="21"/>
          <ac:picMkLst>
            <pc:docMk/>
            <pc:sldMk cId="2776486229" sldId="262"/>
            <ac:picMk id="9" creationId="{DD6ACC69-E7F3-9E05-4B2C-6F7A15953A0D}"/>
          </ac:picMkLst>
        </pc:picChg>
        <pc:picChg chg="add del mod">
          <ac:chgData name="Ishika Gupta" userId="bf6751f2fd117276" providerId="LiveId" clId="{7CA27C24-5ABE-42C0-9657-3619DC585739}" dt="2023-11-05T00:21:46.919" v="497" actId="21"/>
          <ac:picMkLst>
            <pc:docMk/>
            <pc:sldMk cId="2776486229" sldId="262"/>
            <ac:picMk id="11" creationId="{F99FA663-D376-DE3A-32A0-F3CAC2056A9C}"/>
          </ac:picMkLst>
        </pc:picChg>
      </pc:sldChg>
      <pc:sldChg chg="addSp delSp modSp new mod">
        <pc:chgData name="Ishika Gupta" userId="bf6751f2fd117276" providerId="LiveId" clId="{7CA27C24-5ABE-42C0-9657-3619DC585739}" dt="2023-11-05T02:20:43.390" v="4971" actId="1076"/>
        <pc:sldMkLst>
          <pc:docMk/>
          <pc:sldMk cId="2886192722" sldId="263"/>
        </pc:sldMkLst>
        <pc:spChg chg="mod">
          <ac:chgData name="Ishika Gupta" userId="bf6751f2fd117276" providerId="LiveId" clId="{7CA27C24-5ABE-42C0-9657-3619DC585739}" dt="2023-11-05T02:20:38.168" v="4970" actId="14100"/>
          <ac:spMkLst>
            <pc:docMk/>
            <pc:sldMk cId="2886192722" sldId="263"/>
            <ac:spMk id="2" creationId="{1F7DBE7E-E81D-45C7-EF82-B14FE42EEB1B}"/>
          </ac:spMkLst>
        </pc:spChg>
        <pc:spChg chg="del">
          <ac:chgData name="Ishika Gupta" userId="bf6751f2fd117276" providerId="LiveId" clId="{7CA27C24-5ABE-42C0-9657-3619DC585739}" dt="2023-11-05T00:21:50.204" v="498"/>
          <ac:spMkLst>
            <pc:docMk/>
            <pc:sldMk cId="2886192722" sldId="263"/>
            <ac:spMk id="3" creationId="{EB041948-45B9-4229-018D-7DC5C71AAD1A}"/>
          </ac:spMkLst>
        </pc:spChg>
        <pc:picChg chg="add mod">
          <ac:chgData name="Ishika Gupta" userId="bf6751f2fd117276" providerId="LiveId" clId="{7CA27C24-5ABE-42C0-9657-3619DC585739}" dt="2023-11-05T00:24:35.761" v="589" actId="1076"/>
          <ac:picMkLst>
            <pc:docMk/>
            <pc:sldMk cId="2886192722" sldId="263"/>
            <ac:picMk id="4" creationId="{41B386E0-D88A-BDBD-2D93-8B1BC88315C4}"/>
          </ac:picMkLst>
        </pc:picChg>
        <pc:picChg chg="add mod">
          <ac:chgData name="Ishika Gupta" userId="bf6751f2fd117276" providerId="LiveId" clId="{7CA27C24-5ABE-42C0-9657-3619DC585739}" dt="2023-11-05T02:20:43.390" v="4971" actId="1076"/>
          <ac:picMkLst>
            <pc:docMk/>
            <pc:sldMk cId="2886192722" sldId="263"/>
            <ac:picMk id="5" creationId="{B033FA61-ECAB-D962-C00F-4D6A5616B565}"/>
          </ac:picMkLst>
        </pc:picChg>
      </pc:sldChg>
      <pc:sldChg chg="addSp delSp modSp new mod">
        <pc:chgData name="Ishika Gupta" userId="bf6751f2fd117276" providerId="LiveId" clId="{7CA27C24-5ABE-42C0-9657-3619DC585739}" dt="2023-11-05T02:20:49.818" v="4972" actId="1076"/>
        <pc:sldMkLst>
          <pc:docMk/>
          <pc:sldMk cId="2857289872" sldId="264"/>
        </pc:sldMkLst>
        <pc:spChg chg="mod">
          <ac:chgData name="Ishika Gupta" userId="bf6751f2fd117276" providerId="LiveId" clId="{7CA27C24-5ABE-42C0-9657-3619DC585739}" dt="2023-11-05T02:19:47.333" v="4961" actId="27636"/>
          <ac:spMkLst>
            <pc:docMk/>
            <pc:sldMk cId="2857289872" sldId="264"/>
            <ac:spMk id="2" creationId="{2DB85261-0679-9C42-3336-BB8D7B2E7546}"/>
          </ac:spMkLst>
        </pc:spChg>
        <pc:spChg chg="del">
          <ac:chgData name="Ishika Gupta" userId="bf6751f2fd117276" providerId="LiveId" clId="{7CA27C24-5ABE-42C0-9657-3619DC585739}" dt="2023-11-05T00:30:32.180" v="768" actId="931"/>
          <ac:spMkLst>
            <pc:docMk/>
            <pc:sldMk cId="2857289872" sldId="264"/>
            <ac:spMk id="3" creationId="{AF7630F5-3171-08E9-7521-E5D658E7A47A}"/>
          </ac:spMkLst>
        </pc:spChg>
        <pc:picChg chg="add mod">
          <ac:chgData name="Ishika Gupta" userId="bf6751f2fd117276" providerId="LiveId" clId="{7CA27C24-5ABE-42C0-9657-3619DC585739}" dt="2023-11-05T00:31:26.669" v="778" actId="1076"/>
          <ac:picMkLst>
            <pc:docMk/>
            <pc:sldMk cId="2857289872" sldId="264"/>
            <ac:picMk id="5" creationId="{C1772A6A-2E5A-9290-B5E0-4B1AEFDD4DD5}"/>
          </ac:picMkLst>
        </pc:picChg>
        <pc:picChg chg="add mod">
          <ac:chgData name="Ishika Gupta" userId="bf6751f2fd117276" providerId="LiveId" clId="{7CA27C24-5ABE-42C0-9657-3619DC585739}" dt="2023-11-05T02:20:49.818" v="4972" actId="1076"/>
          <ac:picMkLst>
            <pc:docMk/>
            <pc:sldMk cId="2857289872" sldId="264"/>
            <ac:picMk id="7" creationId="{287BEE68-826A-A6BD-C430-75D2EA6A60AC}"/>
          </ac:picMkLst>
        </pc:picChg>
      </pc:sldChg>
      <pc:sldChg chg="addSp delSp modSp new mod">
        <pc:chgData name="Ishika Gupta" userId="bf6751f2fd117276" providerId="LiveId" clId="{7CA27C24-5ABE-42C0-9657-3619DC585739}" dt="2023-11-05T02:22:08.968" v="5048" actId="14100"/>
        <pc:sldMkLst>
          <pc:docMk/>
          <pc:sldMk cId="257606112" sldId="265"/>
        </pc:sldMkLst>
        <pc:spChg chg="del mod">
          <ac:chgData name="Ishika Gupta" userId="bf6751f2fd117276" providerId="LiveId" clId="{7CA27C24-5ABE-42C0-9657-3619DC585739}" dt="2023-11-05T02:20:58.043" v="4974" actId="478"/>
          <ac:spMkLst>
            <pc:docMk/>
            <pc:sldMk cId="257606112" sldId="265"/>
            <ac:spMk id="2" creationId="{BBDD1201-5C23-0F1C-5D53-A5F66E2424BC}"/>
          </ac:spMkLst>
        </pc:spChg>
        <pc:spChg chg="del">
          <ac:chgData name="Ishika Gupta" userId="bf6751f2fd117276" providerId="LiveId" clId="{7CA27C24-5ABE-42C0-9657-3619DC585739}" dt="2023-11-05T00:34:14.623" v="850" actId="931"/>
          <ac:spMkLst>
            <pc:docMk/>
            <pc:sldMk cId="257606112" sldId="265"/>
            <ac:spMk id="3" creationId="{0284682C-DCD8-D9A8-096B-05A82BCF1C00}"/>
          </ac:spMkLst>
        </pc:spChg>
        <pc:spChg chg="add mod">
          <ac:chgData name="Ishika Gupta" userId="bf6751f2fd117276" providerId="LiveId" clId="{7CA27C24-5ABE-42C0-9657-3619DC585739}" dt="2023-11-05T02:22:08.968" v="5048" actId="14100"/>
          <ac:spMkLst>
            <pc:docMk/>
            <pc:sldMk cId="257606112" sldId="265"/>
            <ac:spMk id="4" creationId="{DC868263-657F-423F-9333-C44F3D610D21}"/>
          </ac:spMkLst>
        </pc:spChg>
        <pc:picChg chg="add mod">
          <ac:chgData name="Ishika Gupta" userId="bf6751f2fd117276" providerId="LiveId" clId="{7CA27C24-5ABE-42C0-9657-3619DC585739}" dt="2023-11-05T02:21:48.447" v="5021" actId="14100"/>
          <ac:picMkLst>
            <pc:docMk/>
            <pc:sldMk cId="257606112" sldId="265"/>
            <ac:picMk id="5" creationId="{1F31231E-64AE-4001-3F63-14AF3E54F64C}"/>
          </ac:picMkLst>
        </pc:picChg>
        <pc:picChg chg="add mod">
          <ac:chgData name="Ishika Gupta" userId="bf6751f2fd117276" providerId="LiveId" clId="{7CA27C24-5ABE-42C0-9657-3619DC585739}" dt="2023-11-05T02:21:43.184" v="5019" actId="14100"/>
          <ac:picMkLst>
            <pc:docMk/>
            <pc:sldMk cId="257606112" sldId="265"/>
            <ac:picMk id="7" creationId="{89C3B0ED-36E8-6050-3D09-4EBAF9F519D6}"/>
          </ac:picMkLst>
        </pc:picChg>
      </pc:sldChg>
      <pc:sldChg chg="addSp delSp modSp new mod">
        <pc:chgData name="Ishika Gupta" userId="bf6751f2fd117276" providerId="LiveId" clId="{7CA27C24-5ABE-42C0-9657-3619DC585739}" dt="2023-11-05T03:48:12.291" v="5934" actId="20577"/>
        <pc:sldMkLst>
          <pc:docMk/>
          <pc:sldMk cId="4202348146" sldId="266"/>
        </pc:sldMkLst>
        <pc:spChg chg="mod">
          <ac:chgData name="Ishika Gupta" userId="bf6751f2fd117276" providerId="LiveId" clId="{7CA27C24-5ABE-42C0-9657-3619DC585739}" dt="2023-11-05T02:22:17.725" v="5049" actId="1076"/>
          <ac:spMkLst>
            <pc:docMk/>
            <pc:sldMk cId="4202348146" sldId="266"/>
            <ac:spMk id="2" creationId="{505D761E-D7F0-3AA6-64E5-900CE83D59B4}"/>
          </ac:spMkLst>
        </pc:spChg>
        <pc:spChg chg="del">
          <ac:chgData name="Ishika Gupta" userId="bf6751f2fd117276" providerId="LiveId" clId="{7CA27C24-5ABE-42C0-9657-3619DC585739}" dt="2023-11-05T00:40:55.410" v="921" actId="931"/>
          <ac:spMkLst>
            <pc:docMk/>
            <pc:sldMk cId="4202348146" sldId="266"/>
            <ac:spMk id="3" creationId="{855A5979-A09D-703D-B98C-6C5984DFA265}"/>
          </ac:spMkLst>
        </pc:spChg>
        <pc:spChg chg="add mod">
          <ac:chgData name="Ishika Gupta" userId="bf6751f2fd117276" providerId="LiveId" clId="{7CA27C24-5ABE-42C0-9657-3619DC585739}" dt="2023-11-05T03:48:12.291" v="5934" actId="20577"/>
          <ac:spMkLst>
            <pc:docMk/>
            <pc:sldMk cId="4202348146" sldId="266"/>
            <ac:spMk id="6" creationId="{A003001D-F02B-C7E4-C76D-140AB0B0CC1C}"/>
          </ac:spMkLst>
        </pc:spChg>
        <pc:picChg chg="add mod">
          <ac:chgData name="Ishika Gupta" userId="bf6751f2fd117276" providerId="LiveId" clId="{7CA27C24-5ABE-42C0-9657-3619DC585739}" dt="2023-11-05T00:41:14.535" v="925" actId="14100"/>
          <ac:picMkLst>
            <pc:docMk/>
            <pc:sldMk cId="4202348146" sldId="266"/>
            <ac:picMk id="5" creationId="{8ED00A22-71E9-3FEC-48FB-22FD37982D9C}"/>
          </ac:picMkLst>
        </pc:picChg>
      </pc:sldChg>
      <pc:sldChg chg="addSp delSp modSp new mod modClrScheme chgLayout">
        <pc:chgData name="Ishika Gupta" userId="bf6751f2fd117276" providerId="LiveId" clId="{7CA27C24-5ABE-42C0-9657-3619DC585739}" dt="2023-11-05T02:19:47.246" v="4959"/>
        <pc:sldMkLst>
          <pc:docMk/>
          <pc:sldMk cId="2682151767" sldId="267"/>
        </pc:sldMkLst>
        <pc:spChg chg="del mod ord">
          <ac:chgData name="Ishika Gupta" userId="bf6751f2fd117276" providerId="LiveId" clId="{7CA27C24-5ABE-42C0-9657-3619DC585739}" dt="2023-11-05T01:05:36.147" v="2060" actId="700"/>
          <ac:spMkLst>
            <pc:docMk/>
            <pc:sldMk cId="2682151767" sldId="267"/>
            <ac:spMk id="2" creationId="{D63364B5-A38A-7326-F900-05E95261429C}"/>
          </ac:spMkLst>
        </pc:spChg>
        <pc:spChg chg="del mod ord">
          <ac:chgData name="Ishika Gupta" userId="bf6751f2fd117276" providerId="LiveId" clId="{7CA27C24-5ABE-42C0-9657-3619DC585739}" dt="2023-11-05T01:05:36.147" v="2060" actId="700"/>
          <ac:spMkLst>
            <pc:docMk/>
            <pc:sldMk cId="2682151767" sldId="267"/>
            <ac:spMk id="3" creationId="{2A90CAD2-45F3-FD8D-22AE-A6D7DAD39706}"/>
          </ac:spMkLst>
        </pc:spChg>
        <pc:spChg chg="add mod ord">
          <ac:chgData name="Ishika Gupta" userId="bf6751f2fd117276" providerId="LiveId" clId="{7CA27C24-5ABE-42C0-9657-3619DC585739}" dt="2023-11-05T02:19:47.246" v="4959"/>
          <ac:spMkLst>
            <pc:docMk/>
            <pc:sldMk cId="2682151767" sldId="267"/>
            <ac:spMk id="4" creationId="{64B93C88-6094-9BCA-6BC4-6DE1CF373EFD}"/>
          </ac:spMkLst>
        </pc:spChg>
        <pc:spChg chg="add mod ord">
          <ac:chgData name="Ishika Gupta" userId="bf6751f2fd117276" providerId="LiveId" clId="{7CA27C24-5ABE-42C0-9657-3619DC585739}" dt="2023-11-05T02:19:47.246" v="4959"/>
          <ac:spMkLst>
            <pc:docMk/>
            <pc:sldMk cId="2682151767" sldId="267"/>
            <ac:spMk id="5" creationId="{62D47CF2-83B4-8154-A6CD-6AA39DC1F4B8}"/>
          </ac:spMkLst>
        </pc:spChg>
      </pc:sldChg>
      <pc:sldChg chg="addSp modSp new mod">
        <pc:chgData name="Ishika Gupta" userId="bf6751f2fd117276" providerId="LiveId" clId="{7CA27C24-5ABE-42C0-9657-3619DC585739}" dt="2023-11-05T02:22:46.505" v="5054" actId="1076"/>
        <pc:sldMkLst>
          <pc:docMk/>
          <pc:sldMk cId="2814865783" sldId="268"/>
        </pc:sldMkLst>
        <pc:spChg chg="mod">
          <ac:chgData name="Ishika Gupta" userId="bf6751f2fd117276" providerId="LiveId" clId="{7CA27C24-5ABE-42C0-9657-3619DC585739}" dt="2023-11-05T02:22:32.867" v="5051" actId="1076"/>
          <ac:spMkLst>
            <pc:docMk/>
            <pc:sldMk cId="2814865783" sldId="268"/>
            <ac:spMk id="2" creationId="{825D7E4B-6E93-2B71-B2BA-DF873685FDEE}"/>
          </ac:spMkLst>
        </pc:spChg>
        <pc:spChg chg="mod">
          <ac:chgData name="Ishika Gupta" userId="bf6751f2fd117276" providerId="LiveId" clId="{7CA27C24-5ABE-42C0-9657-3619DC585739}" dt="2023-11-05T02:22:37.591" v="5052" actId="1076"/>
          <ac:spMkLst>
            <pc:docMk/>
            <pc:sldMk cId="2814865783" sldId="268"/>
            <ac:spMk id="3" creationId="{A45FC82D-5795-21BB-8DA7-9A072D8127EC}"/>
          </ac:spMkLst>
        </pc:spChg>
        <pc:picChg chg="add mod">
          <ac:chgData name="Ishika Gupta" userId="bf6751f2fd117276" providerId="LiveId" clId="{7CA27C24-5ABE-42C0-9657-3619DC585739}" dt="2023-11-05T02:22:40.502" v="5053" actId="1076"/>
          <ac:picMkLst>
            <pc:docMk/>
            <pc:sldMk cId="2814865783" sldId="268"/>
            <ac:picMk id="5" creationId="{5C801511-DABE-BEF1-134C-8BF284149B7E}"/>
          </ac:picMkLst>
        </pc:picChg>
        <pc:picChg chg="add mod">
          <ac:chgData name="Ishika Gupta" userId="bf6751f2fd117276" providerId="LiveId" clId="{7CA27C24-5ABE-42C0-9657-3619DC585739}" dt="2023-11-05T02:22:46.505" v="5054" actId="1076"/>
          <ac:picMkLst>
            <pc:docMk/>
            <pc:sldMk cId="2814865783" sldId="268"/>
            <ac:picMk id="7" creationId="{425AA7D8-D029-58BE-6EAD-6FCBA4B2481B}"/>
          </ac:picMkLst>
        </pc:picChg>
      </pc:sldChg>
      <pc:sldChg chg="addSp delSp modSp new mod">
        <pc:chgData name="Ishika Gupta" userId="bf6751f2fd117276" providerId="LiveId" clId="{7CA27C24-5ABE-42C0-9657-3619DC585739}" dt="2023-11-05T02:22:56.265" v="5055" actId="14100"/>
        <pc:sldMkLst>
          <pc:docMk/>
          <pc:sldMk cId="215693525" sldId="269"/>
        </pc:sldMkLst>
        <pc:spChg chg="mod">
          <ac:chgData name="Ishika Gupta" userId="bf6751f2fd117276" providerId="LiveId" clId="{7CA27C24-5ABE-42C0-9657-3619DC585739}" dt="2023-11-05T02:22:56.265" v="5055" actId="14100"/>
          <ac:spMkLst>
            <pc:docMk/>
            <pc:sldMk cId="215693525" sldId="269"/>
            <ac:spMk id="2" creationId="{4CEA46D0-F079-31A8-D157-BB952A6D88B5}"/>
          </ac:spMkLst>
        </pc:spChg>
        <pc:spChg chg="del">
          <ac:chgData name="Ishika Gupta" userId="bf6751f2fd117276" providerId="LiveId" clId="{7CA27C24-5ABE-42C0-9657-3619DC585739}" dt="2023-11-05T01:29:32.127" v="2495" actId="931"/>
          <ac:spMkLst>
            <pc:docMk/>
            <pc:sldMk cId="215693525" sldId="269"/>
            <ac:spMk id="3" creationId="{4625A449-F698-B57D-8FB1-2243AEF60469}"/>
          </ac:spMkLst>
        </pc:spChg>
        <pc:spChg chg="add mod">
          <ac:chgData name="Ishika Gupta" userId="bf6751f2fd117276" providerId="LiveId" clId="{7CA27C24-5ABE-42C0-9657-3619DC585739}" dt="2023-11-05T01:34:06.738" v="2700" actId="1076"/>
          <ac:spMkLst>
            <pc:docMk/>
            <pc:sldMk cId="215693525" sldId="269"/>
            <ac:spMk id="8" creationId="{EC71BF14-7B35-06F0-5494-5B4F3F31569A}"/>
          </ac:spMkLst>
        </pc:spChg>
        <pc:picChg chg="add mod">
          <ac:chgData name="Ishika Gupta" userId="bf6751f2fd117276" providerId="LiveId" clId="{7CA27C24-5ABE-42C0-9657-3619DC585739}" dt="2023-11-05T01:35:20.185" v="2706" actId="1076"/>
          <ac:picMkLst>
            <pc:docMk/>
            <pc:sldMk cId="215693525" sldId="269"/>
            <ac:picMk id="5" creationId="{65A2CB4E-4708-3A51-5623-612BA611BCBA}"/>
          </ac:picMkLst>
        </pc:picChg>
        <pc:picChg chg="add mod">
          <ac:chgData name="Ishika Gupta" userId="bf6751f2fd117276" providerId="LiveId" clId="{7CA27C24-5ABE-42C0-9657-3619DC585739}" dt="2023-11-05T01:34:11.389" v="2702" actId="1076"/>
          <ac:picMkLst>
            <pc:docMk/>
            <pc:sldMk cId="215693525" sldId="269"/>
            <ac:picMk id="7" creationId="{29F353A4-98F4-19CB-AE1A-6344B8708D3E}"/>
          </ac:picMkLst>
        </pc:picChg>
      </pc:sldChg>
      <pc:sldChg chg="addSp delSp modSp new mod">
        <pc:chgData name="Ishika Gupta" userId="bf6751f2fd117276" providerId="LiveId" clId="{7CA27C24-5ABE-42C0-9657-3619DC585739}" dt="2023-11-05T02:23:43.727" v="5061" actId="14100"/>
        <pc:sldMkLst>
          <pc:docMk/>
          <pc:sldMk cId="18189836" sldId="270"/>
        </pc:sldMkLst>
        <pc:spChg chg="mod">
          <ac:chgData name="Ishika Gupta" userId="bf6751f2fd117276" providerId="LiveId" clId="{7CA27C24-5ABE-42C0-9657-3619DC585739}" dt="2023-11-05T02:23:21.272" v="5058" actId="14100"/>
          <ac:spMkLst>
            <pc:docMk/>
            <pc:sldMk cId="18189836" sldId="270"/>
            <ac:spMk id="2" creationId="{8E3B0405-7ABF-5C79-7072-5BF703F2A986}"/>
          </ac:spMkLst>
        </pc:spChg>
        <pc:spChg chg="del">
          <ac:chgData name="Ishika Gupta" userId="bf6751f2fd117276" providerId="LiveId" clId="{7CA27C24-5ABE-42C0-9657-3619DC585739}" dt="2023-11-05T01:36:35.177" v="2784" actId="931"/>
          <ac:spMkLst>
            <pc:docMk/>
            <pc:sldMk cId="18189836" sldId="270"/>
            <ac:spMk id="3" creationId="{8CD6D9AF-4DCF-1A3A-8A7F-3072C3931F2F}"/>
          </ac:spMkLst>
        </pc:spChg>
        <pc:spChg chg="add mod">
          <ac:chgData name="Ishika Gupta" userId="bf6751f2fd117276" providerId="LiveId" clId="{7CA27C24-5ABE-42C0-9657-3619DC585739}" dt="2023-11-05T02:23:31.939" v="5059" actId="1076"/>
          <ac:spMkLst>
            <pc:docMk/>
            <pc:sldMk cId="18189836" sldId="270"/>
            <ac:spMk id="6" creationId="{1BC6B095-C677-9AD2-4877-6854DF9B63B4}"/>
          </ac:spMkLst>
        </pc:spChg>
        <pc:picChg chg="add mod">
          <ac:chgData name="Ishika Gupta" userId="bf6751f2fd117276" providerId="LiveId" clId="{7CA27C24-5ABE-42C0-9657-3619DC585739}" dt="2023-11-05T02:23:43.727" v="5061" actId="14100"/>
          <ac:picMkLst>
            <pc:docMk/>
            <pc:sldMk cId="18189836" sldId="270"/>
            <ac:picMk id="5" creationId="{EB102CFF-FA74-7258-44CE-18C7F56801C6}"/>
          </ac:picMkLst>
        </pc:picChg>
      </pc:sldChg>
      <pc:sldChg chg="addSp delSp modSp new mod">
        <pc:chgData name="Ishika Gupta" userId="bf6751f2fd117276" providerId="LiveId" clId="{7CA27C24-5ABE-42C0-9657-3619DC585739}" dt="2023-11-05T02:24:09.042" v="5068" actId="27636"/>
        <pc:sldMkLst>
          <pc:docMk/>
          <pc:sldMk cId="2217805141" sldId="271"/>
        </pc:sldMkLst>
        <pc:spChg chg="mod">
          <ac:chgData name="Ishika Gupta" userId="bf6751f2fd117276" providerId="LiveId" clId="{7CA27C24-5ABE-42C0-9657-3619DC585739}" dt="2023-11-05T02:24:09.042" v="5068" actId="27636"/>
          <ac:spMkLst>
            <pc:docMk/>
            <pc:sldMk cId="2217805141" sldId="271"/>
            <ac:spMk id="2" creationId="{CDDF7577-D793-70FA-ED04-CE4E83EE4E88}"/>
          </ac:spMkLst>
        </pc:spChg>
        <pc:spChg chg="del">
          <ac:chgData name="Ishika Gupta" userId="bf6751f2fd117276" providerId="LiveId" clId="{7CA27C24-5ABE-42C0-9657-3619DC585739}" dt="2023-11-05T01:40:33.709" v="2855" actId="931"/>
          <ac:spMkLst>
            <pc:docMk/>
            <pc:sldMk cId="2217805141" sldId="271"/>
            <ac:spMk id="3" creationId="{9BB22BCB-8490-C27D-7A3F-CD28B514A1DD}"/>
          </ac:spMkLst>
        </pc:spChg>
        <pc:spChg chg="add mod">
          <ac:chgData name="Ishika Gupta" userId="bf6751f2fd117276" providerId="LiveId" clId="{7CA27C24-5ABE-42C0-9657-3619DC585739}" dt="2023-11-05T01:42:51.532" v="2983" actId="20577"/>
          <ac:spMkLst>
            <pc:docMk/>
            <pc:sldMk cId="2217805141" sldId="271"/>
            <ac:spMk id="8" creationId="{7CCE86F6-87F2-6798-A74F-39E156C6EF35}"/>
          </ac:spMkLst>
        </pc:spChg>
        <pc:picChg chg="add mod">
          <ac:chgData name="Ishika Gupta" userId="bf6751f2fd117276" providerId="LiveId" clId="{7CA27C24-5ABE-42C0-9657-3619DC585739}" dt="2023-11-05T02:23:58.914" v="5065" actId="14100"/>
          <ac:picMkLst>
            <pc:docMk/>
            <pc:sldMk cId="2217805141" sldId="271"/>
            <ac:picMk id="5" creationId="{D6B53E0E-C03B-22FC-8892-76E1A1DE2841}"/>
          </ac:picMkLst>
        </pc:picChg>
        <pc:picChg chg="add mod">
          <ac:chgData name="Ishika Gupta" userId="bf6751f2fd117276" providerId="LiveId" clId="{7CA27C24-5ABE-42C0-9657-3619DC585739}" dt="2023-11-05T01:41:08.219" v="2866" actId="1076"/>
          <ac:picMkLst>
            <pc:docMk/>
            <pc:sldMk cId="2217805141" sldId="271"/>
            <ac:picMk id="7" creationId="{193A71B8-5835-59FA-F2D8-ED5F17003209}"/>
          </ac:picMkLst>
        </pc:picChg>
      </pc:sldChg>
      <pc:sldChg chg="addSp modSp new mod">
        <pc:chgData name="Ishika Gupta" userId="bf6751f2fd117276" providerId="LiveId" clId="{7CA27C24-5ABE-42C0-9657-3619DC585739}" dt="2023-11-05T02:24:33.188" v="5074" actId="1076"/>
        <pc:sldMkLst>
          <pc:docMk/>
          <pc:sldMk cId="3392185390" sldId="272"/>
        </pc:sldMkLst>
        <pc:spChg chg="mod">
          <ac:chgData name="Ishika Gupta" userId="bf6751f2fd117276" providerId="LiveId" clId="{7CA27C24-5ABE-42C0-9657-3619DC585739}" dt="2023-11-05T02:24:33.188" v="5074" actId="1076"/>
          <ac:spMkLst>
            <pc:docMk/>
            <pc:sldMk cId="3392185390" sldId="272"/>
            <ac:spMk id="2" creationId="{34A27BE7-9C96-5DC6-DEA7-11388DF7D2D2}"/>
          </ac:spMkLst>
        </pc:spChg>
        <pc:spChg chg="mod">
          <ac:chgData name="Ishika Gupta" userId="bf6751f2fd117276" providerId="LiveId" clId="{7CA27C24-5ABE-42C0-9657-3619DC585739}" dt="2023-11-05T01:46:44.524" v="3053" actId="14100"/>
          <ac:spMkLst>
            <pc:docMk/>
            <pc:sldMk cId="3392185390" sldId="272"/>
            <ac:spMk id="3" creationId="{484DB41D-A79F-6702-2B41-79C31D935F44}"/>
          </ac:spMkLst>
        </pc:spChg>
        <pc:picChg chg="add mod">
          <ac:chgData name="Ishika Gupta" userId="bf6751f2fd117276" providerId="LiveId" clId="{7CA27C24-5ABE-42C0-9657-3619DC585739}" dt="2023-11-05T01:46:32.146" v="3050" actId="1076"/>
          <ac:picMkLst>
            <pc:docMk/>
            <pc:sldMk cId="3392185390" sldId="272"/>
            <ac:picMk id="5" creationId="{31E71106-020E-1218-DA59-AB7FD96C73F4}"/>
          </ac:picMkLst>
        </pc:picChg>
        <pc:picChg chg="add mod">
          <ac:chgData name="Ishika Gupta" userId="bf6751f2fd117276" providerId="LiveId" clId="{7CA27C24-5ABE-42C0-9657-3619DC585739}" dt="2023-11-05T01:46:20.692" v="3049" actId="1076"/>
          <ac:picMkLst>
            <pc:docMk/>
            <pc:sldMk cId="3392185390" sldId="272"/>
            <ac:picMk id="7" creationId="{5FFA3BCD-DD8C-E380-5E34-DCF0F08C3EB4}"/>
          </ac:picMkLst>
        </pc:picChg>
      </pc:sldChg>
      <pc:sldChg chg="addSp delSp modSp new mod">
        <pc:chgData name="Ishika Gupta" userId="bf6751f2fd117276" providerId="LiveId" clId="{7CA27C24-5ABE-42C0-9657-3619DC585739}" dt="2023-11-05T02:24:43.868" v="5077" actId="14100"/>
        <pc:sldMkLst>
          <pc:docMk/>
          <pc:sldMk cId="4259032869" sldId="273"/>
        </pc:sldMkLst>
        <pc:spChg chg="mod">
          <ac:chgData name="Ishika Gupta" userId="bf6751f2fd117276" providerId="LiveId" clId="{7CA27C24-5ABE-42C0-9657-3619DC585739}" dt="2023-11-05T02:24:43.868" v="5077" actId="14100"/>
          <ac:spMkLst>
            <pc:docMk/>
            <pc:sldMk cId="4259032869" sldId="273"/>
            <ac:spMk id="2" creationId="{EB730060-BF4D-A250-5033-125C29AC6080}"/>
          </ac:spMkLst>
        </pc:spChg>
        <pc:spChg chg="del">
          <ac:chgData name="Ishika Gupta" userId="bf6751f2fd117276" providerId="LiveId" clId="{7CA27C24-5ABE-42C0-9657-3619DC585739}" dt="2023-11-05T01:49:37.471" v="3114" actId="931"/>
          <ac:spMkLst>
            <pc:docMk/>
            <pc:sldMk cId="4259032869" sldId="273"/>
            <ac:spMk id="3" creationId="{8E2B3EA5-4D94-31D2-4BEF-A04FEFC515DC}"/>
          </ac:spMkLst>
        </pc:spChg>
        <pc:picChg chg="add mod">
          <ac:chgData name="Ishika Gupta" userId="bf6751f2fd117276" providerId="LiveId" clId="{7CA27C24-5ABE-42C0-9657-3619DC585739}" dt="2023-11-05T01:50:24.269" v="3120" actId="1076"/>
          <ac:picMkLst>
            <pc:docMk/>
            <pc:sldMk cId="4259032869" sldId="273"/>
            <ac:picMk id="5" creationId="{DDB9EBE4-EB17-C711-6A34-A6AE0E104667}"/>
          </ac:picMkLst>
        </pc:picChg>
        <pc:picChg chg="add mod">
          <ac:chgData name="Ishika Gupta" userId="bf6751f2fd117276" providerId="LiveId" clId="{7CA27C24-5ABE-42C0-9657-3619DC585739}" dt="2023-11-05T01:51:16.166" v="3125" actId="14100"/>
          <ac:picMkLst>
            <pc:docMk/>
            <pc:sldMk cId="4259032869" sldId="273"/>
            <ac:picMk id="7" creationId="{785585DE-0493-0278-37BD-4027F9530013}"/>
          </ac:picMkLst>
        </pc:picChg>
      </pc:sldChg>
      <pc:sldChg chg="addSp delSp modSp new mod">
        <pc:chgData name="Ishika Gupta" userId="bf6751f2fd117276" providerId="LiveId" clId="{7CA27C24-5ABE-42C0-9657-3619DC585739}" dt="2023-11-05T02:24:56.365" v="5081" actId="14100"/>
        <pc:sldMkLst>
          <pc:docMk/>
          <pc:sldMk cId="35025802" sldId="274"/>
        </pc:sldMkLst>
        <pc:spChg chg="mod">
          <ac:chgData name="Ishika Gupta" userId="bf6751f2fd117276" providerId="LiveId" clId="{7CA27C24-5ABE-42C0-9657-3619DC585739}" dt="2023-11-05T02:24:56.365" v="5081" actId="14100"/>
          <ac:spMkLst>
            <pc:docMk/>
            <pc:sldMk cId="35025802" sldId="274"/>
            <ac:spMk id="2" creationId="{B2D8C50A-A956-C343-E60F-7B76B5631AA6}"/>
          </ac:spMkLst>
        </pc:spChg>
        <pc:spChg chg="del">
          <ac:chgData name="Ishika Gupta" userId="bf6751f2fd117276" providerId="LiveId" clId="{7CA27C24-5ABE-42C0-9657-3619DC585739}" dt="2023-11-05T01:52:46.315" v="3173" actId="931"/>
          <ac:spMkLst>
            <pc:docMk/>
            <pc:sldMk cId="35025802" sldId="274"/>
            <ac:spMk id="3" creationId="{EBC93048-AA0E-9290-84A4-8CE833D421D3}"/>
          </ac:spMkLst>
        </pc:spChg>
        <pc:picChg chg="add mod">
          <ac:chgData name="Ishika Gupta" userId="bf6751f2fd117276" providerId="LiveId" clId="{7CA27C24-5ABE-42C0-9657-3619DC585739}" dt="2023-11-05T01:52:49.259" v="3176" actId="1076"/>
          <ac:picMkLst>
            <pc:docMk/>
            <pc:sldMk cId="35025802" sldId="274"/>
            <ac:picMk id="5" creationId="{AA18DE77-7B0F-9B14-D837-BD825D45E54B}"/>
          </ac:picMkLst>
        </pc:picChg>
        <pc:picChg chg="add mod">
          <ac:chgData name="Ishika Gupta" userId="bf6751f2fd117276" providerId="LiveId" clId="{7CA27C24-5ABE-42C0-9657-3619DC585739}" dt="2023-11-05T01:53:31.610" v="3180" actId="1076"/>
          <ac:picMkLst>
            <pc:docMk/>
            <pc:sldMk cId="35025802" sldId="274"/>
            <ac:picMk id="7" creationId="{B6A786E9-BE0F-53BC-084A-965E58593B10}"/>
          </ac:picMkLst>
        </pc:picChg>
      </pc:sldChg>
      <pc:sldChg chg="addSp delSp modSp new mod">
        <pc:chgData name="Ishika Gupta" userId="bf6751f2fd117276" providerId="LiveId" clId="{7CA27C24-5ABE-42C0-9657-3619DC585739}" dt="2023-11-05T02:25:07.193" v="5084" actId="14100"/>
        <pc:sldMkLst>
          <pc:docMk/>
          <pc:sldMk cId="1773136178" sldId="275"/>
        </pc:sldMkLst>
        <pc:spChg chg="mod">
          <ac:chgData name="Ishika Gupta" userId="bf6751f2fd117276" providerId="LiveId" clId="{7CA27C24-5ABE-42C0-9657-3619DC585739}" dt="2023-11-05T02:25:07.193" v="5084" actId="14100"/>
          <ac:spMkLst>
            <pc:docMk/>
            <pc:sldMk cId="1773136178" sldId="275"/>
            <ac:spMk id="2" creationId="{E11E3BB1-0F9D-FB32-9C5D-911AAB9E223A}"/>
          </ac:spMkLst>
        </pc:spChg>
        <pc:spChg chg="del">
          <ac:chgData name="Ishika Gupta" userId="bf6751f2fd117276" providerId="LiveId" clId="{7CA27C24-5ABE-42C0-9657-3619DC585739}" dt="2023-11-05T01:55:13.044" v="3241" actId="931"/>
          <ac:spMkLst>
            <pc:docMk/>
            <pc:sldMk cId="1773136178" sldId="275"/>
            <ac:spMk id="3" creationId="{06135920-8054-7D80-53E2-4DBA62868A0B}"/>
          </ac:spMkLst>
        </pc:spChg>
        <pc:picChg chg="add mod">
          <ac:chgData name="Ishika Gupta" userId="bf6751f2fd117276" providerId="LiveId" clId="{7CA27C24-5ABE-42C0-9657-3619DC585739}" dt="2023-11-05T01:56:20.671" v="3250" actId="1076"/>
          <ac:picMkLst>
            <pc:docMk/>
            <pc:sldMk cId="1773136178" sldId="275"/>
            <ac:picMk id="5" creationId="{20D7D172-66DD-85F7-8CAD-379F1B86CB97}"/>
          </ac:picMkLst>
        </pc:picChg>
        <pc:picChg chg="add mod">
          <ac:chgData name="Ishika Gupta" userId="bf6751f2fd117276" providerId="LiveId" clId="{7CA27C24-5ABE-42C0-9657-3619DC585739}" dt="2023-11-05T01:56:14.418" v="3249" actId="1076"/>
          <ac:picMkLst>
            <pc:docMk/>
            <pc:sldMk cId="1773136178" sldId="275"/>
            <ac:picMk id="7" creationId="{1C65B76E-92C6-0766-D799-163E91BC7030}"/>
          </ac:picMkLst>
        </pc:picChg>
      </pc:sldChg>
      <pc:sldChg chg="addSp delSp modSp new mod">
        <pc:chgData name="Ishika Gupta" userId="bf6751f2fd117276" providerId="LiveId" clId="{7CA27C24-5ABE-42C0-9657-3619DC585739}" dt="2023-11-05T03:48:28.827" v="5936"/>
        <pc:sldMkLst>
          <pc:docMk/>
          <pc:sldMk cId="3784300949" sldId="276"/>
        </pc:sldMkLst>
        <pc:spChg chg="mod">
          <ac:chgData name="Ishika Gupta" userId="bf6751f2fd117276" providerId="LiveId" clId="{7CA27C24-5ABE-42C0-9657-3619DC585739}" dt="2023-11-05T02:25:14.130" v="5085" actId="14100"/>
          <ac:spMkLst>
            <pc:docMk/>
            <pc:sldMk cId="3784300949" sldId="276"/>
            <ac:spMk id="2" creationId="{297E234F-39D4-6A22-353E-4FA8C82AC85A}"/>
          </ac:spMkLst>
        </pc:spChg>
        <pc:spChg chg="del">
          <ac:chgData name="Ishika Gupta" userId="bf6751f2fd117276" providerId="LiveId" clId="{7CA27C24-5ABE-42C0-9657-3619DC585739}" dt="2023-11-05T01:59:03.471" v="3306" actId="931"/>
          <ac:spMkLst>
            <pc:docMk/>
            <pc:sldMk cId="3784300949" sldId="276"/>
            <ac:spMk id="3" creationId="{2CECF3AB-49A0-2DF6-8D2A-1910928C034E}"/>
          </ac:spMkLst>
        </pc:spChg>
        <pc:spChg chg="add mod">
          <ac:chgData name="Ishika Gupta" userId="bf6751f2fd117276" providerId="LiveId" clId="{7CA27C24-5ABE-42C0-9657-3619DC585739}" dt="2023-11-05T03:48:28.827" v="5936"/>
          <ac:spMkLst>
            <pc:docMk/>
            <pc:sldMk cId="3784300949" sldId="276"/>
            <ac:spMk id="6" creationId="{FC3F4100-7CA0-2150-50B9-C3A047D60820}"/>
          </ac:spMkLst>
        </pc:spChg>
        <pc:picChg chg="add mod">
          <ac:chgData name="Ishika Gupta" userId="bf6751f2fd117276" providerId="LiveId" clId="{7CA27C24-5ABE-42C0-9657-3619DC585739}" dt="2023-11-05T01:59:13.200" v="3310" actId="1076"/>
          <ac:picMkLst>
            <pc:docMk/>
            <pc:sldMk cId="3784300949" sldId="276"/>
            <ac:picMk id="5" creationId="{1C036D66-3BC0-4572-6278-5FCCFF66927C}"/>
          </ac:picMkLst>
        </pc:picChg>
      </pc:sldChg>
      <pc:sldChg chg="addSp delSp modSp new mod modClrScheme chgLayout">
        <pc:chgData name="Ishika Gupta" userId="bf6751f2fd117276" providerId="LiveId" clId="{7CA27C24-5ABE-42C0-9657-3619DC585739}" dt="2023-11-05T03:37:39.101" v="5626" actId="20577"/>
        <pc:sldMkLst>
          <pc:docMk/>
          <pc:sldMk cId="132758034" sldId="277"/>
        </pc:sldMkLst>
        <pc:spChg chg="del mod ord">
          <ac:chgData name="Ishika Gupta" userId="bf6751f2fd117276" providerId="LiveId" clId="{7CA27C24-5ABE-42C0-9657-3619DC585739}" dt="2023-11-05T02:12:55.660" v="4094" actId="700"/>
          <ac:spMkLst>
            <pc:docMk/>
            <pc:sldMk cId="132758034" sldId="277"/>
            <ac:spMk id="2" creationId="{44A64A11-906B-2F22-3277-263B25A828CB}"/>
          </ac:spMkLst>
        </pc:spChg>
        <pc:spChg chg="del mod ord">
          <ac:chgData name="Ishika Gupta" userId="bf6751f2fd117276" providerId="LiveId" clId="{7CA27C24-5ABE-42C0-9657-3619DC585739}" dt="2023-11-05T02:12:55.660" v="4094" actId="700"/>
          <ac:spMkLst>
            <pc:docMk/>
            <pc:sldMk cId="132758034" sldId="277"/>
            <ac:spMk id="3" creationId="{9419ADFE-99D7-F79D-CD3E-51B20CE459AB}"/>
          </ac:spMkLst>
        </pc:spChg>
        <pc:spChg chg="add mod ord">
          <ac:chgData name="Ishika Gupta" userId="bf6751f2fd117276" providerId="LiveId" clId="{7CA27C24-5ABE-42C0-9657-3619DC585739}" dt="2023-11-05T03:29:55.220" v="5135" actId="14100"/>
          <ac:spMkLst>
            <pc:docMk/>
            <pc:sldMk cId="132758034" sldId="277"/>
            <ac:spMk id="4" creationId="{DF6B4459-859D-A4FB-C4B1-F4621DDB653A}"/>
          </ac:spMkLst>
        </pc:spChg>
        <pc:spChg chg="add mod ord">
          <ac:chgData name="Ishika Gupta" userId="bf6751f2fd117276" providerId="LiveId" clId="{7CA27C24-5ABE-42C0-9657-3619DC585739}" dt="2023-11-05T03:37:39.101" v="5626" actId="20577"/>
          <ac:spMkLst>
            <pc:docMk/>
            <pc:sldMk cId="132758034" sldId="277"/>
            <ac:spMk id="5" creationId="{F5729694-34BD-49EB-73F3-5AAFFF5D1483}"/>
          </ac:spMkLst>
        </pc:spChg>
      </pc:sldChg>
      <pc:sldChg chg="addSp delSp modSp new mod modClrScheme chgLayout">
        <pc:chgData name="Ishika Gupta" userId="bf6751f2fd117276" providerId="LiveId" clId="{7CA27C24-5ABE-42C0-9657-3619DC585739}" dt="2023-11-05T02:19:47.246" v="4959"/>
        <pc:sldMkLst>
          <pc:docMk/>
          <pc:sldMk cId="3032635123" sldId="278"/>
        </pc:sldMkLst>
        <pc:spChg chg="del mod ord">
          <ac:chgData name="Ishika Gupta" userId="bf6751f2fd117276" providerId="LiveId" clId="{7CA27C24-5ABE-42C0-9657-3619DC585739}" dt="2023-11-05T02:18:38.867" v="4938" actId="700"/>
          <ac:spMkLst>
            <pc:docMk/>
            <pc:sldMk cId="3032635123" sldId="278"/>
            <ac:spMk id="2" creationId="{12875C11-BAA9-CABE-CDC7-8B84E6AC799A}"/>
          </ac:spMkLst>
        </pc:spChg>
        <pc:spChg chg="del mod ord">
          <ac:chgData name="Ishika Gupta" userId="bf6751f2fd117276" providerId="LiveId" clId="{7CA27C24-5ABE-42C0-9657-3619DC585739}" dt="2023-11-05T02:18:38.867" v="4938" actId="700"/>
          <ac:spMkLst>
            <pc:docMk/>
            <pc:sldMk cId="3032635123" sldId="278"/>
            <ac:spMk id="3" creationId="{82AA0B2C-FB01-13B1-57B3-37779ED1649B}"/>
          </ac:spMkLst>
        </pc:spChg>
        <pc:spChg chg="add mod ord">
          <ac:chgData name="Ishika Gupta" userId="bf6751f2fd117276" providerId="LiveId" clId="{7CA27C24-5ABE-42C0-9657-3619DC585739}" dt="2023-11-05T02:19:47.246" v="4959"/>
          <ac:spMkLst>
            <pc:docMk/>
            <pc:sldMk cId="3032635123" sldId="278"/>
            <ac:spMk id="4" creationId="{98DFAC7D-F40E-79FA-4DD2-723ADE1ABB01}"/>
          </ac:spMkLst>
        </pc:spChg>
        <pc:spChg chg="add del mod ord">
          <ac:chgData name="Ishika Gupta" userId="bf6751f2fd117276" providerId="LiveId" clId="{7CA27C24-5ABE-42C0-9657-3619DC585739}" dt="2023-11-05T02:18:46.768" v="4950" actId="478"/>
          <ac:spMkLst>
            <pc:docMk/>
            <pc:sldMk cId="3032635123" sldId="278"/>
            <ac:spMk id="5" creationId="{3FB4949E-BB13-434A-83AB-61289538DC0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4CBD007-DAFF-48E2-AA3B-9195829014FC}" type="datetimeFigureOut">
              <a:rPr lang="en-US" smtClean="0"/>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4B75E9-9EDB-47E7-A294-421A5E7E63B7}" type="slidenum">
              <a:rPr lang="en-US" smtClean="0"/>
              <a:t>‹#›</a:t>
            </a:fld>
            <a:endParaRPr lang="en-US"/>
          </a:p>
        </p:txBody>
      </p:sp>
    </p:spTree>
    <p:extLst>
      <p:ext uri="{BB962C8B-B14F-4D97-AF65-F5344CB8AC3E}">
        <p14:creationId xmlns:p14="http://schemas.microsoft.com/office/powerpoint/2010/main" val="22373429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BD007-DAFF-48E2-AA3B-9195829014FC}"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B75E9-9EDB-47E7-A294-421A5E7E63B7}" type="slidenum">
              <a:rPr lang="en-US" smtClean="0"/>
              <a:t>‹#›</a:t>
            </a:fld>
            <a:endParaRPr lang="en-US"/>
          </a:p>
        </p:txBody>
      </p:sp>
    </p:spTree>
    <p:extLst>
      <p:ext uri="{BB962C8B-B14F-4D97-AF65-F5344CB8AC3E}">
        <p14:creationId xmlns:p14="http://schemas.microsoft.com/office/powerpoint/2010/main" val="676473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BD007-DAFF-48E2-AA3B-9195829014FC}"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B75E9-9EDB-47E7-A294-421A5E7E63B7}" type="slidenum">
              <a:rPr lang="en-US" smtClean="0"/>
              <a:t>‹#›</a:t>
            </a:fld>
            <a:endParaRPr lang="en-US"/>
          </a:p>
        </p:txBody>
      </p:sp>
    </p:spTree>
    <p:extLst>
      <p:ext uri="{BB962C8B-B14F-4D97-AF65-F5344CB8AC3E}">
        <p14:creationId xmlns:p14="http://schemas.microsoft.com/office/powerpoint/2010/main" val="184435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BD007-DAFF-48E2-AA3B-9195829014FC}" type="datetimeFigureOut">
              <a:rPr lang="en-US" smtClean="0"/>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4B75E9-9EDB-47E7-A294-421A5E7E63B7}" type="slidenum">
              <a:rPr lang="en-US" smtClean="0"/>
              <a:t>‹#›</a:t>
            </a:fld>
            <a:endParaRPr lang="en-US"/>
          </a:p>
        </p:txBody>
      </p:sp>
    </p:spTree>
    <p:extLst>
      <p:ext uri="{BB962C8B-B14F-4D97-AF65-F5344CB8AC3E}">
        <p14:creationId xmlns:p14="http://schemas.microsoft.com/office/powerpoint/2010/main" val="161353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4CBD007-DAFF-48E2-AA3B-9195829014FC}" type="datetimeFigureOut">
              <a:rPr lang="en-US" smtClean="0"/>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4B75E9-9EDB-47E7-A294-421A5E7E63B7}" type="slidenum">
              <a:rPr lang="en-US" smtClean="0"/>
              <a:t>‹#›</a:t>
            </a:fld>
            <a:endParaRPr lang="en-US"/>
          </a:p>
        </p:txBody>
      </p:sp>
    </p:spTree>
    <p:extLst>
      <p:ext uri="{BB962C8B-B14F-4D97-AF65-F5344CB8AC3E}">
        <p14:creationId xmlns:p14="http://schemas.microsoft.com/office/powerpoint/2010/main" val="6109088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4CBD007-DAFF-48E2-AA3B-9195829014FC}" type="datetimeFigureOut">
              <a:rPr lang="en-US" smtClean="0"/>
              <a:t>11/4/2023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44B75E9-9EDB-47E7-A294-421A5E7E63B7}" type="slidenum">
              <a:rPr lang="en-US" smtClean="0"/>
              <a:t>‹#›</a:t>
            </a:fld>
            <a:endParaRPr lang="en-US"/>
          </a:p>
        </p:txBody>
      </p:sp>
    </p:spTree>
    <p:extLst>
      <p:ext uri="{BB962C8B-B14F-4D97-AF65-F5344CB8AC3E}">
        <p14:creationId xmlns:p14="http://schemas.microsoft.com/office/powerpoint/2010/main" val="115930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4CBD007-DAFF-48E2-AA3B-9195829014FC}" type="datetimeFigureOut">
              <a:rPr lang="en-US" smtClean="0"/>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4B75E9-9EDB-47E7-A294-421A5E7E63B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3123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BD007-DAFF-48E2-AA3B-9195829014FC}" type="datetimeFigureOut">
              <a:rPr lang="en-US" smtClean="0"/>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4B75E9-9EDB-47E7-A294-421A5E7E63B7}" type="slidenum">
              <a:rPr lang="en-US" smtClean="0"/>
              <a:t>‹#›</a:t>
            </a:fld>
            <a:endParaRPr lang="en-US"/>
          </a:p>
        </p:txBody>
      </p:sp>
    </p:spTree>
    <p:extLst>
      <p:ext uri="{BB962C8B-B14F-4D97-AF65-F5344CB8AC3E}">
        <p14:creationId xmlns:p14="http://schemas.microsoft.com/office/powerpoint/2010/main" val="1559437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BD007-DAFF-48E2-AA3B-9195829014FC}" type="datetimeFigureOut">
              <a:rPr lang="en-US" smtClean="0"/>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4B75E9-9EDB-47E7-A294-421A5E7E63B7}" type="slidenum">
              <a:rPr lang="en-US" smtClean="0"/>
              <a:t>‹#›</a:t>
            </a:fld>
            <a:endParaRPr lang="en-US"/>
          </a:p>
        </p:txBody>
      </p:sp>
    </p:spTree>
    <p:extLst>
      <p:ext uri="{BB962C8B-B14F-4D97-AF65-F5344CB8AC3E}">
        <p14:creationId xmlns:p14="http://schemas.microsoft.com/office/powerpoint/2010/main" val="40398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4CBD007-DAFF-48E2-AA3B-9195829014FC}" type="datetimeFigureOut">
              <a:rPr lang="en-US" smtClean="0"/>
              <a:t>11/4/2023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44B75E9-9EDB-47E7-A294-421A5E7E63B7}" type="slidenum">
              <a:rPr lang="en-US" smtClean="0"/>
              <a:t>‹#›</a:t>
            </a:fld>
            <a:endParaRPr lang="en-US"/>
          </a:p>
        </p:txBody>
      </p:sp>
    </p:spTree>
    <p:extLst>
      <p:ext uri="{BB962C8B-B14F-4D97-AF65-F5344CB8AC3E}">
        <p14:creationId xmlns:p14="http://schemas.microsoft.com/office/powerpoint/2010/main" val="2238350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4CBD007-DAFF-48E2-AA3B-9195829014FC}" type="datetimeFigureOut">
              <a:rPr lang="en-US" smtClean="0"/>
              <a:t>11/4/2023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44B75E9-9EDB-47E7-A294-421A5E7E63B7}" type="slidenum">
              <a:rPr lang="en-US" smtClean="0"/>
              <a:t>‹#›</a:t>
            </a:fld>
            <a:endParaRPr lang="en-US"/>
          </a:p>
        </p:txBody>
      </p:sp>
    </p:spTree>
    <p:extLst>
      <p:ext uri="{BB962C8B-B14F-4D97-AF65-F5344CB8AC3E}">
        <p14:creationId xmlns:p14="http://schemas.microsoft.com/office/powerpoint/2010/main" val="187243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4CBD007-DAFF-48E2-AA3B-9195829014FC}" type="datetimeFigureOut">
              <a:rPr lang="en-US" smtClean="0"/>
              <a:t>11/4/2023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44B75E9-9EDB-47E7-A294-421A5E7E63B7}" type="slidenum">
              <a:rPr lang="en-US" smtClean="0"/>
              <a:t>‹#›</a:t>
            </a:fld>
            <a:endParaRPr lang="en-US"/>
          </a:p>
        </p:txBody>
      </p:sp>
    </p:spTree>
    <p:extLst>
      <p:ext uri="{BB962C8B-B14F-4D97-AF65-F5344CB8AC3E}">
        <p14:creationId xmlns:p14="http://schemas.microsoft.com/office/powerpoint/2010/main" val="302756418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E8D8-6EE0-6146-E126-0F865E75F50A}"/>
              </a:ext>
            </a:extLst>
          </p:cNvPr>
          <p:cNvSpPr>
            <a:spLocks noGrp="1"/>
          </p:cNvSpPr>
          <p:nvPr>
            <p:ph type="ctrTitle"/>
          </p:nvPr>
        </p:nvSpPr>
        <p:spPr/>
        <p:txBody>
          <a:bodyPr>
            <a:normAutofit fontScale="90000"/>
          </a:bodyPr>
          <a:lstStyle/>
          <a:p>
            <a:r>
              <a:rPr lang="en-US" dirty="0"/>
              <a:t>CIS 508</a:t>
            </a:r>
            <a:br>
              <a:rPr lang="en-US" dirty="0"/>
            </a:br>
            <a:r>
              <a:rPr lang="en-US" dirty="0"/>
              <a:t>Machine Learning in Business</a:t>
            </a:r>
            <a:br>
              <a:rPr lang="en-US" dirty="0"/>
            </a:br>
            <a:r>
              <a:rPr lang="en-US" dirty="0"/>
              <a:t>Assignment - 2</a:t>
            </a:r>
          </a:p>
        </p:txBody>
      </p:sp>
      <p:sp>
        <p:nvSpPr>
          <p:cNvPr id="3" name="Subtitle 2">
            <a:extLst>
              <a:ext uri="{FF2B5EF4-FFF2-40B4-BE49-F238E27FC236}">
                <a16:creationId xmlns:a16="http://schemas.microsoft.com/office/drawing/2014/main" id="{2CDD418F-BD76-87F2-B4B9-F3DA22E0A746}"/>
              </a:ext>
            </a:extLst>
          </p:cNvPr>
          <p:cNvSpPr>
            <a:spLocks noGrp="1"/>
          </p:cNvSpPr>
          <p:nvPr>
            <p:ph type="subTitle" idx="1"/>
          </p:nvPr>
        </p:nvSpPr>
        <p:spPr/>
        <p:txBody>
          <a:bodyPr/>
          <a:lstStyle/>
          <a:p>
            <a:r>
              <a:rPr lang="en-US" dirty="0"/>
              <a:t>Done by: Ishika Gupta - 1229311176</a:t>
            </a:r>
          </a:p>
        </p:txBody>
      </p:sp>
    </p:spTree>
    <p:extLst>
      <p:ext uri="{BB962C8B-B14F-4D97-AF65-F5344CB8AC3E}">
        <p14:creationId xmlns:p14="http://schemas.microsoft.com/office/powerpoint/2010/main" val="4038264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Description automatically generated">
            <a:extLst>
              <a:ext uri="{FF2B5EF4-FFF2-40B4-BE49-F238E27FC236}">
                <a16:creationId xmlns:a16="http://schemas.microsoft.com/office/drawing/2014/main" id="{1F31231E-64AE-4001-3F63-14AF3E54F6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181" y="1356152"/>
            <a:ext cx="4095107" cy="5294428"/>
          </a:xfrm>
        </p:spPr>
      </p:pic>
      <p:pic>
        <p:nvPicPr>
          <p:cNvPr id="7" name="Picture 6" descr="A screenshot of a computer&#10;&#10;Description automatically generated">
            <a:extLst>
              <a:ext uri="{FF2B5EF4-FFF2-40B4-BE49-F238E27FC236}">
                <a16:creationId xmlns:a16="http://schemas.microsoft.com/office/drawing/2014/main" id="{89C3B0ED-36E8-6050-3D09-4EBAF9F51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352" y="1356152"/>
            <a:ext cx="6542812" cy="5294428"/>
          </a:xfrm>
          <a:prstGeom prst="rect">
            <a:avLst/>
          </a:prstGeom>
        </p:spPr>
      </p:pic>
      <p:sp>
        <p:nvSpPr>
          <p:cNvPr id="4" name="Title 3">
            <a:extLst>
              <a:ext uri="{FF2B5EF4-FFF2-40B4-BE49-F238E27FC236}">
                <a16:creationId xmlns:a16="http://schemas.microsoft.com/office/drawing/2014/main" id="{DC868263-657F-423F-9333-C44F3D610D21}"/>
              </a:ext>
            </a:extLst>
          </p:cNvPr>
          <p:cNvSpPr>
            <a:spLocks noGrp="1"/>
          </p:cNvSpPr>
          <p:nvPr>
            <p:ph type="title"/>
          </p:nvPr>
        </p:nvSpPr>
        <p:spPr>
          <a:xfrm>
            <a:off x="554180" y="65116"/>
            <a:ext cx="11145983" cy="1188720"/>
          </a:xfrm>
        </p:spPr>
        <p:txBody>
          <a:bodyPr/>
          <a:lstStyle/>
          <a:p>
            <a:r>
              <a:rPr lang="en-US" dirty="0"/>
              <a:t>4. Random forest – random search HYPERPARAMETER TUNING</a:t>
            </a:r>
          </a:p>
        </p:txBody>
      </p:sp>
    </p:spTree>
    <p:extLst>
      <p:ext uri="{BB962C8B-B14F-4D97-AF65-F5344CB8AC3E}">
        <p14:creationId xmlns:p14="http://schemas.microsoft.com/office/powerpoint/2010/main" val="257606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761E-D7F0-3AA6-64E5-900CE83D59B4}"/>
              </a:ext>
            </a:extLst>
          </p:cNvPr>
          <p:cNvSpPr>
            <a:spLocks noGrp="1"/>
          </p:cNvSpPr>
          <p:nvPr>
            <p:ph type="title"/>
          </p:nvPr>
        </p:nvSpPr>
        <p:spPr>
          <a:xfrm>
            <a:off x="2120300" y="334310"/>
            <a:ext cx="7729728" cy="1188720"/>
          </a:xfrm>
        </p:spPr>
        <p:txBody>
          <a:bodyPr/>
          <a:lstStyle/>
          <a:p>
            <a:r>
              <a:rPr lang="en-US" dirty="0"/>
              <a:t>Fraud Detection – Models Summary</a:t>
            </a:r>
          </a:p>
        </p:txBody>
      </p:sp>
      <p:pic>
        <p:nvPicPr>
          <p:cNvPr id="5" name="Content Placeholder 4" descr="A screenshot of a computer&#10;&#10;Description automatically generated">
            <a:extLst>
              <a:ext uri="{FF2B5EF4-FFF2-40B4-BE49-F238E27FC236}">
                <a16:creationId xmlns:a16="http://schemas.microsoft.com/office/drawing/2014/main" id="{8ED00A22-71E9-3FEC-48FB-22FD37982D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42955"/>
            <a:ext cx="10418618" cy="2108617"/>
          </a:xfrm>
        </p:spPr>
      </p:pic>
      <p:sp>
        <p:nvSpPr>
          <p:cNvPr id="6" name="TextBox 5">
            <a:extLst>
              <a:ext uri="{FF2B5EF4-FFF2-40B4-BE49-F238E27FC236}">
                <a16:creationId xmlns:a16="http://schemas.microsoft.com/office/drawing/2014/main" id="{A003001D-F02B-C7E4-C76D-140AB0B0CC1C}"/>
              </a:ext>
            </a:extLst>
          </p:cNvPr>
          <p:cNvSpPr txBox="1"/>
          <p:nvPr/>
        </p:nvSpPr>
        <p:spPr>
          <a:xfrm>
            <a:off x="838200" y="4274128"/>
            <a:ext cx="10418618" cy="2308324"/>
          </a:xfrm>
          <a:prstGeom prst="rect">
            <a:avLst/>
          </a:prstGeom>
          <a:noFill/>
        </p:spPr>
        <p:txBody>
          <a:bodyPr wrap="square" rtlCol="0">
            <a:spAutoFit/>
          </a:bodyPr>
          <a:lstStyle/>
          <a:p>
            <a:pPr marL="342900" indent="-342900">
              <a:buAutoNum type="arabicPeriod"/>
            </a:pPr>
            <a:r>
              <a:rPr lang="en-US" dirty="0"/>
              <a:t>Accuracy measure can be misleading for imbalanced datasets – Need to focus on Precision and Recall</a:t>
            </a:r>
          </a:p>
          <a:p>
            <a:pPr marL="342900" indent="-342900">
              <a:buAutoNum type="arabicPeriod"/>
            </a:pPr>
            <a:r>
              <a:rPr lang="en-US" dirty="0"/>
              <a:t>Recall is significantly higher than Precision </a:t>
            </a:r>
          </a:p>
          <a:p>
            <a:pPr marL="342900" indent="-342900">
              <a:buAutoNum type="arabicPeriod"/>
            </a:pPr>
            <a:r>
              <a:rPr lang="en-US" dirty="0"/>
              <a:t>High Recall, low precision – model is following a ‘Better be safe than sorry’ strategy. Its flagging as many transactions as it can as fraudulent (at the cost of flagging legitimate transactions as fraudulent), so that it does not miss out on any transactions that are actually fraudulent to save the customer’s money from being stolen. </a:t>
            </a:r>
          </a:p>
          <a:p>
            <a:pPr marL="342900" indent="-342900">
              <a:buAutoNum type="arabicPeriod"/>
            </a:pPr>
            <a:r>
              <a:rPr lang="en-US" dirty="0"/>
              <a:t>We also got a low f1-score which means that either precision and recall is low.  A high f1 score should be ideal, which indicates that both precision and recall are high.</a:t>
            </a:r>
          </a:p>
        </p:txBody>
      </p:sp>
    </p:spTree>
    <p:extLst>
      <p:ext uri="{BB962C8B-B14F-4D97-AF65-F5344CB8AC3E}">
        <p14:creationId xmlns:p14="http://schemas.microsoft.com/office/powerpoint/2010/main" val="420234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93C88-6094-9BCA-6BC4-6DE1CF373EFD}"/>
              </a:ext>
            </a:extLst>
          </p:cNvPr>
          <p:cNvSpPr>
            <a:spLocks noGrp="1"/>
          </p:cNvSpPr>
          <p:nvPr>
            <p:ph type="ctrTitle"/>
          </p:nvPr>
        </p:nvSpPr>
        <p:spPr/>
        <p:txBody>
          <a:bodyPr/>
          <a:lstStyle/>
          <a:p>
            <a:r>
              <a:rPr lang="en-US" dirty="0"/>
              <a:t>Target Marketing</a:t>
            </a:r>
          </a:p>
        </p:txBody>
      </p:sp>
      <p:sp>
        <p:nvSpPr>
          <p:cNvPr id="5" name="Subtitle 4">
            <a:extLst>
              <a:ext uri="{FF2B5EF4-FFF2-40B4-BE49-F238E27FC236}">
                <a16:creationId xmlns:a16="http://schemas.microsoft.com/office/drawing/2014/main" id="{62D47CF2-83B4-8154-A6CD-6AA39DC1F4B8}"/>
              </a:ext>
            </a:extLst>
          </p:cNvPr>
          <p:cNvSpPr>
            <a:spLocks noGrp="1"/>
          </p:cNvSpPr>
          <p:nvPr>
            <p:ph type="subTitle" idx="1"/>
          </p:nvPr>
        </p:nvSpPr>
        <p:spPr/>
        <p:txBody>
          <a:bodyPr/>
          <a:lstStyle/>
          <a:p>
            <a:r>
              <a:rPr lang="en-US" dirty="0"/>
              <a:t>Binary classification</a:t>
            </a:r>
          </a:p>
        </p:txBody>
      </p:sp>
    </p:spTree>
    <p:extLst>
      <p:ext uri="{BB962C8B-B14F-4D97-AF65-F5344CB8AC3E}">
        <p14:creationId xmlns:p14="http://schemas.microsoft.com/office/powerpoint/2010/main" val="268215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7E4B-6E93-2B71-B2BA-DF873685FDEE}"/>
              </a:ext>
            </a:extLst>
          </p:cNvPr>
          <p:cNvSpPr>
            <a:spLocks noGrp="1"/>
          </p:cNvSpPr>
          <p:nvPr>
            <p:ph type="title"/>
          </p:nvPr>
        </p:nvSpPr>
        <p:spPr>
          <a:xfrm>
            <a:off x="1739299" y="91855"/>
            <a:ext cx="7729728" cy="1188720"/>
          </a:xfrm>
        </p:spPr>
        <p:txBody>
          <a:bodyPr/>
          <a:lstStyle/>
          <a:p>
            <a:r>
              <a:rPr lang="en-US" dirty="0"/>
              <a:t>Dataset</a:t>
            </a:r>
          </a:p>
        </p:txBody>
      </p:sp>
      <p:sp>
        <p:nvSpPr>
          <p:cNvPr id="3" name="Content Placeholder 2">
            <a:extLst>
              <a:ext uri="{FF2B5EF4-FFF2-40B4-BE49-F238E27FC236}">
                <a16:creationId xmlns:a16="http://schemas.microsoft.com/office/drawing/2014/main" id="{A45FC82D-5795-21BB-8DA7-9A072D8127EC}"/>
              </a:ext>
            </a:extLst>
          </p:cNvPr>
          <p:cNvSpPr>
            <a:spLocks noGrp="1"/>
          </p:cNvSpPr>
          <p:nvPr>
            <p:ph idx="1"/>
          </p:nvPr>
        </p:nvSpPr>
        <p:spPr>
          <a:xfrm>
            <a:off x="789709" y="1603816"/>
            <a:ext cx="3678382" cy="5086611"/>
          </a:xfrm>
        </p:spPr>
        <p:txBody>
          <a:bodyPr>
            <a:normAutofit/>
          </a:bodyPr>
          <a:lstStyle/>
          <a:p>
            <a:r>
              <a:rPr lang="en-US" dirty="0"/>
              <a:t>Training Data – 4521 rows, 17 columns</a:t>
            </a:r>
          </a:p>
          <a:p>
            <a:r>
              <a:rPr lang="en-US" dirty="0"/>
              <a:t>Testing Data – 45211 rows, 17 columns</a:t>
            </a:r>
          </a:p>
          <a:p>
            <a:r>
              <a:rPr lang="en-US" dirty="0"/>
              <a:t>Mix of numerical and categorical features</a:t>
            </a:r>
          </a:p>
          <a:p>
            <a:r>
              <a:rPr lang="en-US" dirty="0"/>
              <a:t>No missing values</a:t>
            </a:r>
          </a:p>
          <a:p>
            <a:r>
              <a:rPr lang="en-US" dirty="0"/>
              <a:t>Imbalanced dataset</a:t>
            </a:r>
          </a:p>
          <a:p>
            <a:r>
              <a:rPr lang="en-US" dirty="0"/>
              <a:t>Target feature: y (yes and no) – Binary classification</a:t>
            </a:r>
          </a:p>
        </p:txBody>
      </p:sp>
      <p:pic>
        <p:nvPicPr>
          <p:cNvPr id="5" name="Picture 4" descr="A screenshot of a computer&#10;&#10;Description automatically generated">
            <a:extLst>
              <a:ext uri="{FF2B5EF4-FFF2-40B4-BE49-F238E27FC236}">
                <a16:creationId xmlns:a16="http://schemas.microsoft.com/office/drawing/2014/main" id="{5C801511-DABE-BEF1-134C-8BF284149B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5044" y="1603815"/>
            <a:ext cx="4235668" cy="5086611"/>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425AA7D8-D029-58BE-6EAD-6FCBA4B24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7665" y="3404132"/>
            <a:ext cx="3048157" cy="1485976"/>
          </a:xfrm>
          <a:prstGeom prst="rect">
            <a:avLst/>
          </a:prstGeom>
        </p:spPr>
      </p:pic>
    </p:spTree>
    <p:extLst>
      <p:ext uri="{BB962C8B-B14F-4D97-AF65-F5344CB8AC3E}">
        <p14:creationId xmlns:p14="http://schemas.microsoft.com/office/powerpoint/2010/main" val="2814865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46D0-F079-31A8-D157-BB952A6D88B5}"/>
              </a:ext>
            </a:extLst>
          </p:cNvPr>
          <p:cNvSpPr>
            <a:spLocks noGrp="1"/>
          </p:cNvSpPr>
          <p:nvPr>
            <p:ph type="title"/>
          </p:nvPr>
        </p:nvSpPr>
        <p:spPr>
          <a:xfrm>
            <a:off x="131618" y="122672"/>
            <a:ext cx="11852564" cy="500960"/>
          </a:xfrm>
        </p:spPr>
        <p:txBody>
          <a:bodyPr>
            <a:normAutofit fontScale="90000"/>
          </a:bodyPr>
          <a:lstStyle/>
          <a:p>
            <a:pPr algn="ctr"/>
            <a:r>
              <a:rPr lang="en-US" sz="3200" dirty="0"/>
              <a:t>Data Preprocessing – One Hot Encoding</a:t>
            </a:r>
          </a:p>
        </p:txBody>
      </p:sp>
      <p:pic>
        <p:nvPicPr>
          <p:cNvPr id="5" name="Content Placeholder 4" descr="A close-up of a computer code&#10;&#10;Description automatically generated">
            <a:extLst>
              <a:ext uri="{FF2B5EF4-FFF2-40B4-BE49-F238E27FC236}">
                <a16:creationId xmlns:a16="http://schemas.microsoft.com/office/drawing/2014/main" id="{65A2CB4E-4708-3A51-5623-612BA611BC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618" y="720315"/>
            <a:ext cx="5721644" cy="1143059"/>
          </a:xfrm>
        </p:spPr>
      </p:pic>
      <p:pic>
        <p:nvPicPr>
          <p:cNvPr id="7" name="Picture 6" descr="A screenshot of a computer screen&#10;&#10;Description automatically generated">
            <a:extLst>
              <a:ext uri="{FF2B5EF4-FFF2-40B4-BE49-F238E27FC236}">
                <a16:creationId xmlns:a16="http://schemas.microsoft.com/office/drawing/2014/main" id="{29F353A4-98F4-19CB-AE1A-6344B8708D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960058"/>
            <a:ext cx="10079182" cy="4849628"/>
          </a:xfrm>
          <a:prstGeom prst="rect">
            <a:avLst/>
          </a:prstGeom>
        </p:spPr>
      </p:pic>
      <p:sp>
        <p:nvSpPr>
          <p:cNvPr id="8" name="TextBox 7">
            <a:extLst>
              <a:ext uri="{FF2B5EF4-FFF2-40B4-BE49-F238E27FC236}">
                <a16:creationId xmlns:a16="http://schemas.microsoft.com/office/drawing/2014/main" id="{EC71BF14-7B35-06F0-5494-5B4F3F31569A}"/>
              </a:ext>
            </a:extLst>
          </p:cNvPr>
          <p:cNvSpPr txBox="1"/>
          <p:nvPr/>
        </p:nvSpPr>
        <p:spPr>
          <a:xfrm>
            <a:off x="131618" y="2008372"/>
            <a:ext cx="1634836" cy="4801314"/>
          </a:xfrm>
          <a:prstGeom prst="rect">
            <a:avLst/>
          </a:prstGeom>
          <a:noFill/>
        </p:spPr>
        <p:txBody>
          <a:bodyPr wrap="square" rtlCol="0">
            <a:spAutoFit/>
          </a:bodyPr>
          <a:lstStyle/>
          <a:p>
            <a:pPr marL="342900" indent="-342900">
              <a:buAutoNum type="arabicPeriod"/>
            </a:pPr>
            <a:r>
              <a:rPr lang="en-US" dirty="0"/>
              <a:t>Separated input and output for training and testing data</a:t>
            </a:r>
          </a:p>
          <a:p>
            <a:pPr marL="342900" indent="-342900">
              <a:buAutoNum type="arabicPeriod"/>
            </a:pPr>
            <a:r>
              <a:rPr lang="en-US" dirty="0"/>
              <a:t>One hot encoded training data</a:t>
            </a:r>
          </a:p>
          <a:p>
            <a:pPr marL="342900" indent="-342900">
              <a:buAutoNum type="arabicPeriod"/>
            </a:pPr>
            <a:r>
              <a:rPr lang="en-US" dirty="0"/>
              <a:t>Number of columns increased from 17 to 51 after one hot encoding</a:t>
            </a:r>
          </a:p>
        </p:txBody>
      </p:sp>
    </p:spTree>
    <p:extLst>
      <p:ext uri="{BB962C8B-B14F-4D97-AF65-F5344CB8AC3E}">
        <p14:creationId xmlns:p14="http://schemas.microsoft.com/office/powerpoint/2010/main" val="215693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B0405-7ABF-5C79-7072-5BF703F2A986}"/>
              </a:ext>
            </a:extLst>
          </p:cNvPr>
          <p:cNvSpPr>
            <a:spLocks noGrp="1"/>
          </p:cNvSpPr>
          <p:nvPr>
            <p:ph type="title"/>
          </p:nvPr>
        </p:nvSpPr>
        <p:spPr>
          <a:xfrm>
            <a:off x="921327" y="221614"/>
            <a:ext cx="10598728" cy="1188720"/>
          </a:xfrm>
        </p:spPr>
        <p:txBody>
          <a:bodyPr/>
          <a:lstStyle/>
          <a:p>
            <a:r>
              <a:rPr lang="en-US" dirty="0"/>
              <a:t>Data Preprocessing – One Hot Encoding</a:t>
            </a:r>
          </a:p>
        </p:txBody>
      </p:sp>
      <p:pic>
        <p:nvPicPr>
          <p:cNvPr id="5" name="Content Placeholder 4" descr="A screenshot of a computer&#10;&#10;Description automatically generated">
            <a:extLst>
              <a:ext uri="{FF2B5EF4-FFF2-40B4-BE49-F238E27FC236}">
                <a16:creationId xmlns:a16="http://schemas.microsoft.com/office/drawing/2014/main" id="{EB102CFF-FA74-7258-44CE-18C7F56801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1327" y="1863868"/>
            <a:ext cx="9369324" cy="4516149"/>
          </a:xfrm>
        </p:spPr>
      </p:pic>
      <p:sp>
        <p:nvSpPr>
          <p:cNvPr id="6" name="TextBox 5">
            <a:extLst>
              <a:ext uri="{FF2B5EF4-FFF2-40B4-BE49-F238E27FC236}">
                <a16:creationId xmlns:a16="http://schemas.microsoft.com/office/drawing/2014/main" id="{1BC6B095-C677-9AD2-4877-6854DF9B63B4}"/>
              </a:ext>
            </a:extLst>
          </p:cNvPr>
          <p:cNvSpPr txBox="1"/>
          <p:nvPr/>
        </p:nvSpPr>
        <p:spPr>
          <a:xfrm>
            <a:off x="10487891" y="3127693"/>
            <a:ext cx="1129146" cy="1477328"/>
          </a:xfrm>
          <a:prstGeom prst="rect">
            <a:avLst/>
          </a:prstGeom>
          <a:noFill/>
        </p:spPr>
        <p:txBody>
          <a:bodyPr wrap="square" rtlCol="0">
            <a:spAutoFit/>
          </a:bodyPr>
          <a:lstStyle/>
          <a:p>
            <a:r>
              <a:rPr lang="en-US" dirty="0"/>
              <a:t>One hot encoding the testing dataset</a:t>
            </a:r>
          </a:p>
        </p:txBody>
      </p:sp>
    </p:spTree>
    <p:extLst>
      <p:ext uri="{BB962C8B-B14F-4D97-AF65-F5344CB8AC3E}">
        <p14:creationId xmlns:p14="http://schemas.microsoft.com/office/powerpoint/2010/main" val="18189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7577-D793-70FA-ED04-CE4E83EE4E88}"/>
              </a:ext>
            </a:extLst>
          </p:cNvPr>
          <p:cNvSpPr>
            <a:spLocks noGrp="1"/>
          </p:cNvSpPr>
          <p:nvPr>
            <p:ph type="title"/>
          </p:nvPr>
        </p:nvSpPr>
        <p:spPr>
          <a:xfrm>
            <a:off x="838200" y="112637"/>
            <a:ext cx="10635658" cy="933381"/>
          </a:xfrm>
        </p:spPr>
        <p:txBody>
          <a:bodyPr>
            <a:normAutofit/>
          </a:bodyPr>
          <a:lstStyle/>
          <a:p>
            <a:r>
              <a:rPr lang="en-US" dirty="0"/>
              <a:t>Data Preprocessing – SMOTE Oversampling</a:t>
            </a:r>
          </a:p>
        </p:txBody>
      </p:sp>
      <p:pic>
        <p:nvPicPr>
          <p:cNvPr id="5" name="Content Placeholder 4" descr="A screenshot of a computer&#10;&#10;Description automatically generated">
            <a:extLst>
              <a:ext uri="{FF2B5EF4-FFF2-40B4-BE49-F238E27FC236}">
                <a16:creationId xmlns:a16="http://schemas.microsoft.com/office/drawing/2014/main" id="{D6B53E0E-C03B-22FC-8892-76E1A1DE28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59840"/>
            <a:ext cx="6864927" cy="3428430"/>
          </a:xfrm>
        </p:spPr>
      </p:pic>
      <p:pic>
        <p:nvPicPr>
          <p:cNvPr id="7" name="Picture 6" descr="A screenshot of a computer code&#10;&#10;Description automatically generated">
            <a:extLst>
              <a:ext uri="{FF2B5EF4-FFF2-40B4-BE49-F238E27FC236}">
                <a16:creationId xmlns:a16="http://schemas.microsoft.com/office/drawing/2014/main" id="{193A71B8-5835-59FA-F2D8-ED5F17003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419" y="5065777"/>
            <a:ext cx="4648439" cy="1625684"/>
          </a:xfrm>
          <a:prstGeom prst="rect">
            <a:avLst/>
          </a:prstGeom>
        </p:spPr>
      </p:pic>
      <p:sp>
        <p:nvSpPr>
          <p:cNvPr id="8" name="TextBox 7">
            <a:extLst>
              <a:ext uri="{FF2B5EF4-FFF2-40B4-BE49-F238E27FC236}">
                <a16:creationId xmlns:a16="http://schemas.microsoft.com/office/drawing/2014/main" id="{7CCE86F6-87F2-6798-A74F-39E156C6EF35}"/>
              </a:ext>
            </a:extLst>
          </p:cNvPr>
          <p:cNvSpPr txBox="1"/>
          <p:nvPr/>
        </p:nvSpPr>
        <p:spPr>
          <a:xfrm>
            <a:off x="8589818" y="1918855"/>
            <a:ext cx="2528455" cy="1200329"/>
          </a:xfrm>
          <a:prstGeom prst="rect">
            <a:avLst/>
          </a:prstGeom>
          <a:noFill/>
        </p:spPr>
        <p:txBody>
          <a:bodyPr wrap="square" rtlCol="0">
            <a:spAutoFit/>
          </a:bodyPr>
          <a:lstStyle/>
          <a:p>
            <a:pPr marL="342900" indent="-342900">
              <a:buAutoNum type="arabicPeriod"/>
            </a:pPr>
            <a:r>
              <a:rPr lang="en-US" dirty="0"/>
              <a:t>Balancing the dataset</a:t>
            </a:r>
          </a:p>
          <a:p>
            <a:pPr marL="342900" indent="-342900">
              <a:buAutoNum type="arabicPeriod"/>
            </a:pPr>
            <a:r>
              <a:rPr lang="en-US" dirty="0"/>
              <a:t>Number of rows increased from 4521 to 8000 </a:t>
            </a:r>
          </a:p>
        </p:txBody>
      </p:sp>
    </p:spTree>
    <p:extLst>
      <p:ext uri="{BB962C8B-B14F-4D97-AF65-F5344CB8AC3E}">
        <p14:creationId xmlns:p14="http://schemas.microsoft.com/office/powerpoint/2010/main" val="2217805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7BE7-9C96-5DC6-DEA7-11388DF7D2D2}"/>
              </a:ext>
            </a:extLst>
          </p:cNvPr>
          <p:cNvSpPr>
            <a:spLocks noGrp="1"/>
          </p:cNvSpPr>
          <p:nvPr>
            <p:ph type="title"/>
          </p:nvPr>
        </p:nvSpPr>
        <p:spPr>
          <a:xfrm>
            <a:off x="838200" y="285649"/>
            <a:ext cx="10709564" cy="691764"/>
          </a:xfrm>
        </p:spPr>
        <p:txBody>
          <a:bodyPr>
            <a:normAutofit fontScale="90000"/>
          </a:bodyPr>
          <a:lstStyle/>
          <a:p>
            <a:r>
              <a:rPr lang="en-US" dirty="0"/>
              <a:t>Models</a:t>
            </a:r>
          </a:p>
        </p:txBody>
      </p:sp>
      <p:sp>
        <p:nvSpPr>
          <p:cNvPr id="3" name="Content Placeholder 2">
            <a:extLst>
              <a:ext uri="{FF2B5EF4-FFF2-40B4-BE49-F238E27FC236}">
                <a16:creationId xmlns:a16="http://schemas.microsoft.com/office/drawing/2014/main" id="{484DB41D-A79F-6702-2B41-79C31D935F44}"/>
              </a:ext>
            </a:extLst>
          </p:cNvPr>
          <p:cNvSpPr>
            <a:spLocks noGrp="1"/>
          </p:cNvSpPr>
          <p:nvPr>
            <p:ph idx="1"/>
          </p:nvPr>
        </p:nvSpPr>
        <p:spPr>
          <a:xfrm>
            <a:off x="838200" y="1825625"/>
            <a:ext cx="4745182" cy="1166957"/>
          </a:xfrm>
        </p:spPr>
        <p:txBody>
          <a:bodyPr>
            <a:normAutofit/>
          </a:bodyPr>
          <a:lstStyle/>
          <a:p>
            <a:r>
              <a:rPr lang="en-US" dirty="0"/>
              <a:t>Decision Tree – No hyperparameter tuning</a:t>
            </a:r>
          </a:p>
          <a:p>
            <a:endParaRPr lang="en-US" dirty="0"/>
          </a:p>
        </p:txBody>
      </p:sp>
      <p:pic>
        <p:nvPicPr>
          <p:cNvPr id="5" name="Picture 4" descr="A screenshot of a computer code&#10;&#10;Description automatically generated">
            <a:extLst>
              <a:ext uri="{FF2B5EF4-FFF2-40B4-BE49-F238E27FC236}">
                <a16:creationId xmlns:a16="http://schemas.microsoft.com/office/drawing/2014/main" id="{31E71106-020E-1218-DA59-AB7FD96C7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109" y="3494664"/>
            <a:ext cx="2902099" cy="1295467"/>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5FFA3BCD-DD8C-E380-5E34-DCF0F08C3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814" y="1228454"/>
            <a:ext cx="5835950" cy="5264421"/>
          </a:xfrm>
          <a:prstGeom prst="rect">
            <a:avLst/>
          </a:prstGeom>
        </p:spPr>
      </p:pic>
    </p:spTree>
    <p:extLst>
      <p:ext uri="{BB962C8B-B14F-4D97-AF65-F5344CB8AC3E}">
        <p14:creationId xmlns:p14="http://schemas.microsoft.com/office/powerpoint/2010/main" val="3392185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0060-BF4D-A250-5033-125C29AC6080}"/>
              </a:ext>
            </a:extLst>
          </p:cNvPr>
          <p:cNvSpPr>
            <a:spLocks noGrp="1"/>
          </p:cNvSpPr>
          <p:nvPr>
            <p:ph type="title"/>
          </p:nvPr>
        </p:nvSpPr>
        <p:spPr>
          <a:xfrm>
            <a:off x="838201" y="265037"/>
            <a:ext cx="10791696" cy="1188720"/>
          </a:xfrm>
        </p:spPr>
        <p:txBody>
          <a:bodyPr>
            <a:normAutofit/>
          </a:bodyPr>
          <a:lstStyle/>
          <a:p>
            <a:r>
              <a:rPr lang="en-US" dirty="0"/>
              <a:t>2. Decision Tree – Random Search Hyperparameter tuning</a:t>
            </a:r>
          </a:p>
        </p:txBody>
      </p:sp>
      <p:pic>
        <p:nvPicPr>
          <p:cNvPr id="5" name="Content Placeholder 4" descr="A screenshot of a computer program&#10;&#10;Description automatically generated">
            <a:extLst>
              <a:ext uri="{FF2B5EF4-FFF2-40B4-BE49-F238E27FC236}">
                <a16:creationId xmlns:a16="http://schemas.microsoft.com/office/drawing/2014/main" id="{DDB9EBE4-EB17-C711-6A34-A6AE0E1046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525982" cy="4769325"/>
          </a:xfrm>
        </p:spPr>
      </p:pic>
      <p:pic>
        <p:nvPicPr>
          <p:cNvPr id="7" name="Picture 6" descr="A screenshot of a computer&#10;&#10;Description automatically generated">
            <a:extLst>
              <a:ext uri="{FF2B5EF4-FFF2-40B4-BE49-F238E27FC236}">
                <a16:creationId xmlns:a16="http://schemas.microsoft.com/office/drawing/2014/main" id="{785585DE-0493-0278-37BD-4027F95300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4554" y="1690688"/>
            <a:ext cx="7015343" cy="4769325"/>
          </a:xfrm>
          <a:prstGeom prst="rect">
            <a:avLst/>
          </a:prstGeom>
        </p:spPr>
      </p:pic>
    </p:spTree>
    <p:extLst>
      <p:ext uri="{BB962C8B-B14F-4D97-AF65-F5344CB8AC3E}">
        <p14:creationId xmlns:p14="http://schemas.microsoft.com/office/powerpoint/2010/main" val="4259032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8C50A-A956-C343-E60F-7B76B5631AA6}"/>
              </a:ext>
            </a:extLst>
          </p:cNvPr>
          <p:cNvSpPr>
            <a:spLocks noGrp="1"/>
          </p:cNvSpPr>
          <p:nvPr>
            <p:ph type="title"/>
          </p:nvPr>
        </p:nvSpPr>
        <p:spPr>
          <a:xfrm>
            <a:off x="838200" y="230401"/>
            <a:ext cx="10239231" cy="1188720"/>
          </a:xfrm>
        </p:spPr>
        <p:txBody>
          <a:bodyPr/>
          <a:lstStyle/>
          <a:p>
            <a:r>
              <a:rPr lang="en-US" dirty="0"/>
              <a:t>3. Random Forest – No hyperparameter tuning</a:t>
            </a:r>
          </a:p>
        </p:txBody>
      </p:sp>
      <p:pic>
        <p:nvPicPr>
          <p:cNvPr id="5" name="Content Placeholder 4" descr="A screenshot of a computer code&#10;&#10;Description automatically generated">
            <a:extLst>
              <a:ext uri="{FF2B5EF4-FFF2-40B4-BE49-F238E27FC236}">
                <a16:creationId xmlns:a16="http://schemas.microsoft.com/office/drawing/2014/main" id="{AA18DE77-7B0F-9B14-D837-BD825D45E5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6487"/>
            <a:ext cx="4026107" cy="1295467"/>
          </a:xfrm>
        </p:spPr>
      </p:pic>
      <p:pic>
        <p:nvPicPr>
          <p:cNvPr id="7" name="Picture 6" descr="A screenshot of a computer&#10;&#10;Description automatically generated">
            <a:extLst>
              <a:ext uri="{FF2B5EF4-FFF2-40B4-BE49-F238E27FC236}">
                <a16:creationId xmlns:a16="http://schemas.microsoft.com/office/drawing/2014/main" id="{B6A786E9-BE0F-53BC-084A-965E58593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1042" y="1836487"/>
            <a:ext cx="5626389" cy="4629388"/>
          </a:xfrm>
          <a:prstGeom prst="rect">
            <a:avLst/>
          </a:prstGeom>
        </p:spPr>
      </p:pic>
    </p:spTree>
    <p:extLst>
      <p:ext uri="{BB962C8B-B14F-4D97-AF65-F5344CB8AC3E}">
        <p14:creationId xmlns:p14="http://schemas.microsoft.com/office/powerpoint/2010/main" val="35025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DD637-346F-582A-8210-9398748B31B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2DC603B-E474-F7CA-5D53-67E9420EE41E}"/>
              </a:ext>
            </a:extLst>
          </p:cNvPr>
          <p:cNvSpPr>
            <a:spLocks noGrp="1"/>
          </p:cNvSpPr>
          <p:nvPr>
            <p:ph type="body" idx="1"/>
          </p:nvPr>
        </p:nvSpPr>
        <p:spPr/>
        <p:txBody>
          <a:bodyPr/>
          <a:lstStyle/>
          <a:p>
            <a:r>
              <a:rPr lang="en-US" b="0" i="0" dirty="0">
                <a:solidFill>
                  <a:srgbClr val="2D3B45"/>
                </a:solidFill>
                <a:effectLst/>
                <a:latin typeface="Roboto" panose="02000000000000000000" pitchFamily="2" charset="0"/>
              </a:rPr>
              <a:t>To Use Python Scikit Learn to solve both the target marketing and the fraud detection binar</a:t>
            </a:r>
            <a:r>
              <a:rPr lang="en-US" dirty="0">
                <a:solidFill>
                  <a:srgbClr val="2D3B45"/>
                </a:solidFill>
                <a:latin typeface="Roboto" panose="02000000000000000000" pitchFamily="2" charset="0"/>
              </a:rPr>
              <a:t>y classification problems</a:t>
            </a:r>
          </a:p>
          <a:p>
            <a:endParaRPr lang="en-US" dirty="0"/>
          </a:p>
        </p:txBody>
      </p:sp>
    </p:spTree>
    <p:extLst>
      <p:ext uri="{BB962C8B-B14F-4D97-AF65-F5344CB8AC3E}">
        <p14:creationId xmlns:p14="http://schemas.microsoft.com/office/powerpoint/2010/main" val="2847863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E3BB1-0F9D-FB32-9C5D-911AAB9E223A}"/>
              </a:ext>
            </a:extLst>
          </p:cNvPr>
          <p:cNvSpPr>
            <a:spLocks noGrp="1"/>
          </p:cNvSpPr>
          <p:nvPr>
            <p:ph type="title"/>
          </p:nvPr>
        </p:nvSpPr>
        <p:spPr>
          <a:xfrm>
            <a:off x="838200" y="295524"/>
            <a:ext cx="11156264" cy="1188720"/>
          </a:xfrm>
        </p:spPr>
        <p:txBody>
          <a:bodyPr>
            <a:normAutofit/>
          </a:bodyPr>
          <a:lstStyle/>
          <a:p>
            <a:r>
              <a:rPr lang="en-US" dirty="0"/>
              <a:t>4. Random Forest – Random Search hyperparameter tuning</a:t>
            </a:r>
          </a:p>
        </p:txBody>
      </p:sp>
      <p:pic>
        <p:nvPicPr>
          <p:cNvPr id="5" name="Content Placeholder 4" descr="A screenshot of a computer program&#10;&#10;Description automatically generated">
            <a:extLst>
              <a:ext uri="{FF2B5EF4-FFF2-40B4-BE49-F238E27FC236}">
                <a16:creationId xmlns:a16="http://schemas.microsoft.com/office/drawing/2014/main" id="{20D7D172-66DD-85F7-8CAD-379F1B86CB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931487" cy="4722668"/>
          </a:xfrm>
        </p:spPr>
      </p:pic>
      <p:pic>
        <p:nvPicPr>
          <p:cNvPr id="7" name="Picture 6" descr="A screenshot of a computer code&#10;&#10;Description automatically generated">
            <a:extLst>
              <a:ext uri="{FF2B5EF4-FFF2-40B4-BE49-F238E27FC236}">
                <a16:creationId xmlns:a16="http://schemas.microsoft.com/office/drawing/2014/main" id="{1C65B76E-92C6-0766-D799-163E91BC7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7353" y="1690688"/>
            <a:ext cx="7017111" cy="4915153"/>
          </a:xfrm>
          <a:prstGeom prst="rect">
            <a:avLst/>
          </a:prstGeom>
        </p:spPr>
      </p:pic>
    </p:spTree>
    <p:extLst>
      <p:ext uri="{BB962C8B-B14F-4D97-AF65-F5344CB8AC3E}">
        <p14:creationId xmlns:p14="http://schemas.microsoft.com/office/powerpoint/2010/main" val="1773136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234F-39D4-6A22-353E-4FA8C82AC85A}"/>
              </a:ext>
            </a:extLst>
          </p:cNvPr>
          <p:cNvSpPr>
            <a:spLocks noGrp="1"/>
          </p:cNvSpPr>
          <p:nvPr>
            <p:ph type="title"/>
          </p:nvPr>
        </p:nvSpPr>
        <p:spPr>
          <a:xfrm>
            <a:off x="1539641" y="365126"/>
            <a:ext cx="9112719" cy="902566"/>
          </a:xfrm>
        </p:spPr>
        <p:txBody>
          <a:bodyPr>
            <a:normAutofit/>
          </a:bodyPr>
          <a:lstStyle/>
          <a:p>
            <a:r>
              <a:rPr lang="en-US" dirty="0"/>
              <a:t>Target Marketing – Models summary</a:t>
            </a:r>
          </a:p>
        </p:txBody>
      </p:sp>
      <p:pic>
        <p:nvPicPr>
          <p:cNvPr id="5" name="Content Placeholder 4" descr="A screenshot of a computer&#10;&#10;Description automatically generated">
            <a:extLst>
              <a:ext uri="{FF2B5EF4-FFF2-40B4-BE49-F238E27FC236}">
                <a16:creationId xmlns:a16="http://schemas.microsoft.com/office/drawing/2014/main" id="{1C036D66-3BC0-4572-6278-5FCCFF6692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9641" y="1574394"/>
            <a:ext cx="9112718" cy="1778091"/>
          </a:xfrm>
        </p:spPr>
      </p:pic>
      <p:sp>
        <p:nvSpPr>
          <p:cNvPr id="6" name="TextBox 5">
            <a:extLst>
              <a:ext uri="{FF2B5EF4-FFF2-40B4-BE49-F238E27FC236}">
                <a16:creationId xmlns:a16="http://schemas.microsoft.com/office/drawing/2014/main" id="{FC3F4100-7CA0-2150-50B9-C3A047D60820}"/>
              </a:ext>
            </a:extLst>
          </p:cNvPr>
          <p:cNvSpPr txBox="1"/>
          <p:nvPr/>
        </p:nvSpPr>
        <p:spPr>
          <a:xfrm>
            <a:off x="1539641" y="3803073"/>
            <a:ext cx="9112718" cy="2585323"/>
          </a:xfrm>
          <a:prstGeom prst="rect">
            <a:avLst/>
          </a:prstGeom>
          <a:noFill/>
        </p:spPr>
        <p:txBody>
          <a:bodyPr wrap="square" rtlCol="0">
            <a:spAutoFit/>
          </a:bodyPr>
          <a:lstStyle/>
          <a:p>
            <a:pPr marL="342900" indent="-342900">
              <a:buAutoNum type="arabicPeriod"/>
            </a:pPr>
            <a:r>
              <a:rPr lang="en-US" dirty="0"/>
              <a:t>Imbalanced dataset – Accuracy can be misleading, consider precision and recall</a:t>
            </a:r>
          </a:p>
          <a:p>
            <a:pPr marL="342900" indent="-342900">
              <a:buAutoNum type="arabicPeriod"/>
            </a:pPr>
            <a:r>
              <a:rPr lang="en-US" dirty="0"/>
              <a:t>Precision is higher than recall</a:t>
            </a:r>
          </a:p>
          <a:p>
            <a:pPr marL="342900" indent="-342900">
              <a:buAutoNum type="arabicPeriod"/>
            </a:pPr>
            <a:r>
              <a:rPr lang="en-US" dirty="0"/>
              <a:t>High precision and low recall – the model is being picky / skeptical about which records belong to the positive class – unable to identify most of the positive records. It doesn’t classify a record as a positive unless and until it has overwhelming evidence. So when it does classify a record as positive, believe it.</a:t>
            </a:r>
          </a:p>
          <a:p>
            <a:pPr marL="342900" indent="-342900">
              <a:buFontTx/>
              <a:buAutoNum type="arabicPeriod"/>
            </a:pPr>
            <a:r>
              <a:rPr lang="en-US" dirty="0"/>
              <a:t>We also got a low f1-score which means that either precision and recall is low.  A high f1 score should be ideal, which indicates that both precision and recall are high.</a:t>
            </a:r>
          </a:p>
          <a:p>
            <a:pPr marL="342900" indent="-342900">
              <a:buAutoNum type="arabicPeriod"/>
            </a:pPr>
            <a:endParaRPr lang="en-US" dirty="0"/>
          </a:p>
        </p:txBody>
      </p:sp>
    </p:spTree>
    <p:extLst>
      <p:ext uri="{BB962C8B-B14F-4D97-AF65-F5344CB8AC3E}">
        <p14:creationId xmlns:p14="http://schemas.microsoft.com/office/powerpoint/2010/main" val="3784300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6B4459-859D-A4FB-C4B1-F4621DDB653A}"/>
              </a:ext>
            </a:extLst>
          </p:cNvPr>
          <p:cNvSpPr>
            <a:spLocks noGrp="1"/>
          </p:cNvSpPr>
          <p:nvPr>
            <p:ph type="title"/>
          </p:nvPr>
        </p:nvSpPr>
        <p:spPr>
          <a:xfrm>
            <a:off x="658091" y="327383"/>
            <a:ext cx="10702636" cy="1188720"/>
          </a:xfrm>
        </p:spPr>
        <p:txBody>
          <a:bodyPr/>
          <a:lstStyle/>
          <a:p>
            <a:r>
              <a:rPr lang="en-US" dirty="0"/>
              <a:t>Conclusion</a:t>
            </a:r>
          </a:p>
        </p:txBody>
      </p:sp>
      <p:sp>
        <p:nvSpPr>
          <p:cNvPr id="5" name="Content Placeholder 4">
            <a:extLst>
              <a:ext uri="{FF2B5EF4-FFF2-40B4-BE49-F238E27FC236}">
                <a16:creationId xmlns:a16="http://schemas.microsoft.com/office/drawing/2014/main" id="{F5729694-34BD-49EB-73F3-5AAFFF5D1483}"/>
              </a:ext>
            </a:extLst>
          </p:cNvPr>
          <p:cNvSpPr>
            <a:spLocks noGrp="1"/>
          </p:cNvSpPr>
          <p:nvPr>
            <p:ph idx="1"/>
          </p:nvPr>
        </p:nvSpPr>
        <p:spPr>
          <a:xfrm>
            <a:off x="658091" y="2000735"/>
            <a:ext cx="10702636" cy="4621738"/>
          </a:xfrm>
        </p:spPr>
        <p:txBody>
          <a:bodyPr/>
          <a:lstStyle/>
          <a:p>
            <a:r>
              <a:rPr lang="en-US" dirty="0"/>
              <a:t>1. Accuracy is misleading for imbalanced datasets – precision and recall tell us more accurately about model performance</a:t>
            </a:r>
          </a:p>
          <a:p>
            <a:r>
              <a:rPr lang="en-US" dirty="0"/>
              <a:t>2. Random forest models perform better when compared to decision trees</a:t>
            </a:r>
          </a:p>
          <a:p>
            <a:r>
              <a:rPr lang="en-US" dirty="0"/>
              <a:t>3. Choosing between Random Search and Grid Search is a trade off between run-time and quality of model. Grid search can give high quality results but is very computationally expensive – it takes too much time. Random Search is quick, but does not guarantee that the ‘best’ hyperparameters it found is actually the best.</a:t>
            </a:r>
          </a:p>
          <a:p>
            <a:r>
              <a:rPr lang="en-US" dirty="0"/>
              <a:t>4. With random forests, we do not need to worry about the ranges of the hyperparameters being very close to the ideal hyperparameter values because random forests will create multiple independent decision trees whose individual errors can help reduce the total error. </a:t>
            </a:r>
          </a:p>
          <a:p>
            <a:endParaRPr lang="en-US" dirty="0"/>
          </a:p>
        </p:txBody>
      </p:sp>
    </p:spTree>
    <p:extLst>
      <p:ext uri="{BB962C8B-B14F-4D97-AF65-F5344CB8AC3E}">
        <p14:creationId xmlns:p14="http://schemas.microsoft.com/office/powerpoint/2010/main" val="132758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FAC7D-F40E-79FA-4DD2-723ADE1ABB01}"/>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03263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8D43-EE2E-EE45-BC77-B3091C7AA7DB}"/>
              </a:ext>
            </a:extLst>
          </p:cNvPr>
          <p:cNvSpPr>
            <a:spLocks noGrp="1"/>
          </p:cNvSpPr>
          <p:nvPr>
            <p:ph type="ctrTitle"/>
          </p:nvPr>
        </p:nvSpPr>
        <p:spPr/>
        <p:txBody>
          <a:bodyPr/>
          <a:lstStyle/>
          <a:p>
            <a:r>
              <a:rPr lang="en-US" dirty="0"/>
              <a:t>Fraud Detection</a:t>
            </a:r>
          </a:p>
        </p:txBody>
      </p:sp>
      <p:sp>
        <p:nvSpPr>
          <p:cNvPr id="3" name="Subtitle 2">
            <a:extLst>
              <a:ext uri="{FF2B5EF4-FFF2-40B4-BE49-F238E27FC236}">
                <a16:creationId xmlns:a16="http://schemas.microsoft.com/office/drawing/2014/main" id="{2BF146CE-907F-FF08-2B17-A897AE92AEB4}"/>
              </a:ext>
            </a:extLst>
          </p:cNvPr>
          <p:cNvSpPr>
            <a:spLocks noGrp="1"/>
          </p:cNvSpPr>
          <p:nvPr>
            <p:ph type="subTitle" idx="1"/>
          </p:nvPr>
        </p:nvSpPr>
        <p:spPr/>
        <p:txBody>
          <a:bodyPr/>
          <a:lstStyle/>
          <a:p>
            <a:r>
              <a:rPr lang="en-US" dirty="0"/>
              <a:t>Binary Classification</a:t>
            </a:r>
          </a:p>
        </p:txBody>
      </p:sp>
    </p:spTree>
    <p:extLst>
      <p:ext uri="{BB962C8B-B14F-4D97-AF65-F5344CB8AC3E}">
        <p14:creationId xmlns:p14="http://schemas.microsoft.com/office/powerpoint/2010/main" val="2278015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6871-46B7-D3DA-87A6-B5B5720F0994}"/>
              </a:ext>
            </a:extLst>
          </p:cNvPr>
          <p:cNvSpPr>
            <a:spLocks noGrp="1"/>
          </p:cNvSpPr>
          <p:nvPr>
            <p:ph type="title"/>
          </p:nvPr>
        </p:nvSpPr>
        <p:spPr>
          <a:xfrm>
            <a:off x="242777" y="138298"/>
            <a:ext cx="7000689" cy="457126"/>
          </a:xfrm>
        </p:spPr>
        <p:txBody>
          <a:bodyPr>
            <a:normAutofit fontScale="90000"/>
          </a:bodyPr>
          <a:lstStyle/>
          <a:p>
            <a:r>
              <a:rPr lang="en-US" dirty="0"/>
              <a:t>Dataset</a:t>
            </a:r>
          </a:p>
        </p:txBody>
      </p:sp>
      <p:pic>
        <p:nvPicPr>
          <p:cNvPr id="5" name="Picture 4" descr="A screenshot of a computer&#10;&#10;Description automatically generated">
            <a:extLst>
              <a:ext uri="{FF2B5EF4-FFF2-40B4-BE49-F238E27FC236}">
                <a16:creationId xmlns:a16="http://schemas.microsoft.com/office/drawing/2014/main" id="{A41D9F86-E50D-775B-64C6-5EC26B480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473" y="199859"/>
            <a:ext cx="4407126" cy="645828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08895B6-EE52-EC17-01F5-104F23C71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0590" y="3424432"/>
            <a:ext cx="4292876" cy="1228815"/>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066F0C7A-1A00-2FA8-8663-CFEE1DEAD8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537" y="899513"/>
            <a:ext cx="5661700" cy="2274351"/>
          </a:xfrm>
          <a:prstGeom prst="rect">
            <a:avLst/>
          </a:prstGeom>
        </p:spPr>
      </p:pic>
      <p:sp>
        <p:nvSpPr>
          <p:cNvPr id="10" name="TextBox 9">
            <a:extLst>
              <a:ext uri="{FF2B5EF4-FFF2-40B4-BE49-F238E27FC236}">
                <a16:creationId xmlns:a16="http://schemas.microsoft.com/office/drawing/2014/main" id="{234B634B-D4E5-8DA8-EA8E-EDEAEDC73BF8}"/>
              </a:ext>
            </a:extLst>
          </p:cNvPr>
          <p:cNvSpPr txBox="1"/>
          <p:nvPr/>
        </p:nvSpPr>
        <p:spPr>
          <a:xfrm>
            <a:off x="398537" y="4903815"/>
            <a:ext cx="5915985" cy="1754326"/>
          </a:xfrm>
          <a:prstGeom prst="rect">
            <a:avLst/>
          </a:prstGeom>
          <a:noFill/>
        </p:spPr>
        <p:txBody>
          <a:bodyPr wrap="square" rtlCol="0">
            <a:spAutoFit/>
          </a:bodyPr>
          <a:lstStyle/>
          <a:p>
            <a:pPr marL="342900" indent="-342900">
              <a:buFont typeface="+mj-lt"/>
              <a:buAutoNum type="arabicPeriod"/>
            </a:pPr>
            <a:r>
              <a:rPr lang="en-US" dirty="0"/>
              <a:t>Training Data – 2999 rows, 32 columns</a:t>
            </a:r>
          </a:p>
          <a:p>
            <a:pPr marL="342900" indent="-342900">
              <a:buFont typeface="+mj-lt"/>
              <a:buAutoNum type="arabicPeriod"/>
            </a:pPr>
            <a:r>
              <a:rPr lang="en-US" dirty="0"/>
              <a:t>Testing Data – 12918 rows, 32 columns.</a:t>
            </a:r>
          </a:p>
          <a:p>
            <a:pPr marL="342900" indent="-342900">
              <a:buFont typeface="+mj-lt"/>
              <a:buAutoNum type="arabicPeriod"/>
            </a:pPr>
            <a:r>
              <a:rPr lang="en-US" dirty="0"/>
              <a:t>Mix of numerical and categorical columns</a:t>
            </a:r>
          </a:p>
          <a:p>
            <a:pPr marL="342900" indent="-342900">
              <a:buFont typeface="+mj-lt"/>
              <a:buAutoNum type="arabicPeriod"/>
            </a:pPr>
            <a:r>
              <a:rPr lang="en-US" dirty="0"/>
              <a:t>No missing values</a:t>
            </a:r>
          </a:p>
          <a:p>
            <a:pPr marL="342900" indent="-342900">
              <a:buFont typeface="+mj-lt"/>
              <a:buAutoNum type="arabicPeriod"/>
            </a:pPr>
            <a:r>
              <a:rPr lang="en-US" dirty="0"/>
              <a:t>Imbalanced Dataset</a:t>
            </a:r>
          </a:p>
          <a:p>
            <a:pPr marL="342900" indent="-342900">
              <a:buFont typeface="+mj-lt"/>
              <a:buAutoNum type="arabicPeriod"/>
            </a:pPr>
            <a:r>
              <a:rPr lang="en-US" dirty="0"/>
              <a:t>Data collected over a period of 3 years</a:t>
            </a:r>
          </a:p>
        </p:txBody>
      </p:sp>
    </p:spTree>
    <p:extLst>
      <p:ext uri="{BB962C8B-B14F-4D97-AF65-F5344CB8AC3E}">
        <p14:creationId xmlns:p14="http://schemas.microsoft.com/office/powerpoint/2010/main" val="2742810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7CDC-A81B-4E7F-044B-D42E0126DFF6}"/>
              </a:ext>
            </a:extLst>
          </p:cNvPr>
          <p:cNvSpPr>
            <a:spLocks noGrp="1"/>
          </p:cNvSpPr>
          <p:nvPr>
            <p:ph type="title"/>
          </p:nvPr>
        </p:nvSpPr>
        <p:spPr>
          <a:xfrm>
            <a:off x="263236" y="138545"/>
            <a:ext cx="11652852" cy="809608"/>
          </a:xfrm>
        </p:spPr>
        <p:txBody>
          <a:bodyPr>
            <a:normAutofit/>
          </a:bodyPr>
          <a:lstStyle/>
          <a:p>
            <a:r>
              <a:rPr lang="en-US" dirty="0"/>
              <a:t>Data Preprocessing – One Hot Encoding</a:t>
            </a:r>
          </a:p>
        </p:txBody>
      </p:sp>
      <p:pic>
        <p:nvPicPr>
          <p:cNvPr id="5" name="Content Placeholder 4" descr="A close-up of a text&#10;&#10;Description automatically generated">
            <a:extLst>
              <a:ext uri="{FF2B5EF4-FFF2-40B4-BE49-F238E27FC236}">
                <a16:creationId xmlns:a16="http://schemas.microsoft.com/office/drawing/2014/main" id="{6245C867-6D4D-150A-2BD7-C49736C85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122" y="4868074"/>
            <a:ext cx="6709932" cy="1625684"/>
          </a:xfrm>
        </p:spPr>
      </p:pic>
      <p:pic>
        <p:nvPicPr>
          <p:cNvPr id="7" name="Picture 6" descr="A close-up of a computer code&#10;&#10;Description automatically generated">
            <a:extLst>
              <a:ext uri="{FF2B5EF4-FFF2-40B4-BE49-F238E27FC236}">
                <a16:creationId xmlns:a16="http://schemas.microsoft.com/office/drawing/2014/main" id="{DD10BBF2-C12F-6497-2AD8-B7EDFAC04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8032" y="1286683"/>
            <a:ext cx="4608717" cy="889447"/>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9FBB49AC-7E4A-D173-C947-3EA2EA719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8032" y="2517940"/>
            <a:ext cx="4608056" cy="2749691"/>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196A1F1D-1005-963F-B896-D3D7ED73D4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912" y="1286683"/>
            <a:ext cx="6890352" cy="3500741"/>
          </a:xfrm>
          <a:prstGeom prst="rect">
            <a:avLst/>
          </a:prstGeom>
        </p:spPr>
      </p:pic>
      <p:sp>
        <p:nvSpPr>
          <p:cNvPr id="12" name="TextBox 11">
            <a:extLst>
              <a:ext uri="{FF2B5EF4-FFF2-40B4-BE49-F238E27FC236}">
                <a16:creationId xmlns:a16="http://schemas.microsoft.com/office/drawing/2014/main" id="{3D5DE14E-72BE-E137-DC3F-B8E2888A16F4}"/>
              </a:ext>
            </a:extLst>
          </p:cNvPr>
          <p:cNvSpPr txBox="1"/>
          <p:nvPr/>
        </p:nvSpPr>
        <p:spPr>
          <a:xfrm>
            <a:off x="7446818" y="5631873"/>
            <a:ext cx="4469270" cy="646331"/>
          </a:xfrm>
          <a:prstGeom prst="rect">
            <a:avLst/>
          </a:prstGeom>
          <a:noFill/>
        </p:spPr>
        <p:txBody>
          <a:bodyPr wrap="square" rtlCol="0">
            <a:spAutoFit/>
          </a:bodyPr>
          <a:lstStyle/>
          <a:p>
            <a:r>
              <a:rPr lang="en-US" dirty="0"/>
              <a:t>The number of columns increased from 32 to 144 after performing one hot encoding</a:t>
            </a:r>
          </a:p>
        </p:txBody>
      </p:sp>
    </p:spTree>
    <p:extLst>
      <p:ext uri="{BB962C8B-B14F-4D97-AF65-F5344CB8AC3E}">
        <p14:creationId xmlns:p14="http://schemas.microsoft.com/office/powerpoint/2010/main" val="70278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A85E-716A-070B-D828-C9C09CE9E727}"/>
              </a:ext>
            </a:extLst>
          </p:cNvPr>
          <p:cNvSpPr>
            <a:spLocks noGrp="1"/>
          </p:cNvSpPr>
          <p:nvPr>
            <p:ph type="title"/>
          </p:nvPr>
        </p:nvSpPr>
        <p:spPr>
          <a:xfrm>
            <a:off x="213349" y="115454"/>
            <a:ext cx="11237432" cy="1089602"/>
          </a:xfrm>
        </p:spPr>
        <p:txBody>
          <a:bodyPr>
            <a:normAutofit/>
          </a:bodyPr>
          <a:lstStyle/>
          <a:p>
            <a:r>
              <a:rPr lang="en-US" dirty="0"/>
              <a:t>Data Preprocessing – SMOTE Oversampling</a:t>
            </a:r>
          </a:p>
        </p:txBody>
      </p:sp>
      <p:pic>
        <p:nvPicPr>
          <p:cNvPr id="5" name="Content Placeholder 4" descr="A close-up of a computer code&#10;&#10;Description automatically generated">
            <a:extLst>
              <a:ext uri="{FF2B5EF4-FFF2-40B4-BE49-F238E27FC236}">
                <a16:creationId xmlns:a16="http://schemas.microsoft.com/office/drawing/2014/main" id="{893008DB-84DC-DE41-2494-D544C2CEE5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50" y="1357659"/>
            <a:ext cx="3302170" cy="590580"/>
          </a:xfrm>
        </p:spPr>
      </p:pic>
      <p:pic>
        <p:nvPicPr>
          <p:cNvPr id="7" name="Picture 6">
            <a:extLst>
              <a:ext uri="{FF2B5EF4-FFF2-40B4-BE49-F238E27FC236}">
                <a16:creationId xmlns:a16="http://schemas.microsoft.com/office/drawing/2014/main" id="{ADDD812D-C729-1C03-A2B5-AB5A8B620D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50" y="2080060"/>
            <a:ext cx="3302170" cy="400071"/>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BF43DE24-6892-909B-ED7E-49CD729401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50" y="2632734"/>
            <a:ext cx="3302170" cy="596931"/>
          </a:xfrm>
          <a:prstGeom prst="rect">
            <a:avLst/>
          </a:prstGeom>
        </p:spPr>
      </p:pic>
      <p:pic>
        <p:nvPicPr>
          <p:cNvPr id="11" name="Picture 10" descr="A close-up of a white background&#10;&#10;Description automatically generated">
            <a:extLst>
              <a:ext uri="{FF2B5EF4-FFF2-40B4-BE49-F238E27FC236}">
                <a16:creationId xmlns:a16="http://schemas.microsoft.com/office/drawing/2014/main" id="{A0494C49-EEDD-8D35-4A3B-138096166D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50" y="3339396"/>
            <a:ext cx="3302170" cy="577880"/>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46A391A6-3FF6-6D70-2276-25009392BF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1402" y="1749499"/>
            <a:ext cx="7729379" cy="3359001"/>
          </a:xfrm>
          <a:prstGeom prst="rect">
            <a:avLst/>
          </a:prstGeom>
        </p:spPr>
      </p:pic>
      <p:pic>
        <p:nvPicPr>
          <p:cNvPr id="15" name="Picture 14" descr="A screenshot of a computer code&#10;&#10;Description automatically generated">
            <a:extLst>
              <a:ext uri="{FF2B5EF4-FFF2-40B4-BE49-F238E27FC236}">
                <a16:creationId xmlns:a16="http://schemas.microsoft.com/office/drawing/2014/main" id="{489AB946-F5B3-CA79-507E-AC852D55C2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0700" y="5181041"/>
            <a:ext cx="3371083" cy="1456850"/>
          </a:xfrm>
          <a:prstGeom prst="rect">
            <a:avLst/>
          </a:prstGeom>
        </p:spPr>
      </p:pic>
      <p:sp>
        <p:nvSpPr>
          <p:cNvPr id="17" name="TextBox 16">
            <a:extLst>
              <a:ext uri="{FF2B5EF4-FFF2-40B4-BE49-F238E27FC236}">
                <a16:creationId xmlns:a16="http://schemas.microsoft.com/office/drawing/2014/main" id="{E8B2F56B-D6A2-FF2D-0115-581BE5AFA3F2}"/>
              </a:ext>
            </a:extLst>
          </p:cNvPr>
          <p:cNvSpPr txBox="1"/>
          <p:nvPr/>
        </p:nvSpPr>
        <p:spPr>
          <a:xfrm>
            <a:off x="213349" y="4052568"/>
            <a:ext cx="3371083" cy="1477328"/>
          </a:xfrm>
          <a:prstGeom prst="rect">
            <a:avLst/>
          </a:prstGeom>
          <a:noFill/>
        </p:spPr>
        <p:txBody>
          <a:bodyPr wrap="square" rtlCol="0">
            <a:spAutoFit/>
          </a:bodyPr>
          <a:lstStyle/>
          <a:p>
            <a:pPr marL="342900" indent="-342900">
              <a:buFont typeface="+mj-lt"/>
              <a:buAutoNum type="arabicPeriod"/>
            </a:pPr>
            <a:r>
              <a:rPr lang="en-US" dirty="0"/>
              <a:t>Separated the input and output features of the training and testing from the combined dataset using indexing.</a:t>
            </a:r>
          </a:p>
        </p:txBody>
      </p:sp>
      <p:sp>
        <p:nvSpPr>
          <p:cNvPr id="18" name="TextBox 17">
            <a:extLst>
              <a:ext uri="{FF2B5EF4-FFF2-40B4-BE49-F238E27FC236}">
                <a16:creationId xmlns:a16="http://schemas.microsoft.com/office/drawing/2014/main" id="{C9C093A4-706F-9391-D345-6312CF5E7849}"/>
              </a:ext>
            </a:extLst>
          </p:cNvPr>
          <p:cNvSpPr txBox="1"/>
          <p:nvPr/>
        </p:nvSpPr>
        <p:spPr>
          <a:xfrm>
            <a:off x="4121727" y="5465618"/>
            <a:ext cx="3906982" cy="1200329"/>
          </a:xfrm>
          <a:prstGeom prst="rect">
            <a:avLst/>
          </a:prstGeom>
          <a:noFill/>
        </p:spPr>
        <p:txBody>
          <a:bodyPr wrap="square" rtlCol="0">
            <a:spAutoFit/>
          </a:bodyPr>
          <a:lstStyle/>
          <a:p>
            <a:r>
              <a:rPr lang="en-US" dirty="0"/>
              <a:t>2. Performed SMOTE oversampling on the training dataset to balance the dataset.</a:t>
            </a:r>
          </a:p>
          <a:p>
            <a:endParaRPr lang="en-US" dirty="0"/>
          </a:p>
        </p:txBody>
      </p:sp>
    </p:spTree>
    <p:extLst>
      <p:ext uri="{BB962C8B-B14F-4D97-AF65-F5344CB8AC3E}">
        <p14:creationId xmlns:p14="http://schemas.microsoft.com/office/powerpoint/2010/main" val="2416878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0A27-B41F-357E-178E-6D9B9562B97F}"/>
              </a:ext>
            </a:extLst>
          </p:cNvPr>
          <p:cNvSpPr>
            <a:spLocks noGrp="1"/>
          </p:cNvSpPr>
          <p:nvPr>
            <p:ph type="title"/>
          </p:nvPr>
        </p:nvSpPr>
        <p:spPr>
          <a:xfrm>
            <a:off x="429491" y="239504"/>
            <a:ext cx="11023724" cy="564060"/>
          </a:xfrm>
        </p:spPr>
        <p:txBody>
          <a:bodyPr>
            <a:normAutofit fontScale="90000"/>
          </a:bodyPr>
          <a:lstStyle/>
          <a:p>
            <a:r>
              <a:rPr lang="en-US" dirty="0"/>
              <a:t>Models</a:t>
            </a:r>
          </a:p>
        </p:txBody>
      </p:sp>
      <p:sp>
        <p:nvSpPr>
          <p:cNvPr id="3" name="Content Placeholder 2">
            <a:extLst>
              <a:ext uri="{FF2B5EF4-FFF2-40B4-BE49-F238E27FC236}">
                <a16:creationId xmlns:a16="http://schemas.microsoft.com/office/drawing/2014/main" id="{B4E6F276-897E-BA65-7AC3-03818EB64F4A}"/>
              </a:ext>
            </a:extLst>
          </p:cNvPr>
          <p:cNvSpPr>
            <a:spLocks noGrp="1"/>
          </p:cNvSpPr>
          <p:nvPr>
            <p:ph idx="1"/>
          </p:nvPr>
        </p:nvSpPr>
        <p:spPr>
          <a:xfrm>
            <a:off x="429491" y="883516"/>
            <a:ext cx="10515600" cy="4351338"/>
          </a:xfrm>
        </p:spPr>
        <p:txBody>
          <a:bodyPr/>
          <a:lstStyle/>
          <a:p>
            <a:r>
              <a:rPr lang="en-US" dirty="0"/>
              <a:t>1. Decision Trees – No hyperparameter tuning, only default parameters</a:t>
            </a:r>
          </a:p>
          <a:p>
            <a:endParaRPr lang="en-US" dirty="0"/>
          </a:p>
        </p:txBody>
      </p:sp>
      <p:pic>
        <p:nvPicPr>
          <p:cNvPr id="5" name="Picture 4" descr="A screenshot of a computer code&#10;&#10;Description automatically generated">
            <a:extLst>
              <a:ext uri="{FF2B5EF4-FFF2-40B4-BE49-F238E27FC236}">
                <a16:creationId xmlns:a16="http://schemas.microsoft.com/office/drawing/2014/main" id="{08F6BCEC-8C0E-9CF9-EA48-C90F66BFE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91" y="2542756"/>
            <a:ext cx="4786746" cy="202242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7A0F92D-FD91-DE56-2429-68506D03A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73739"/>
            <a:ext cx="5357215" cy="5103261"/>
          </a:xfrm>
          <a:prstGeom prst="rect">
            <a:avLst/>
          </a:prstGeom>
        </p:spPr>
      </p:pic>
    </p:spTree>
    <p:extLst>
      <p:ext uri="{BB962C8B-B14F-4D97-AF65-F5344CB8AC3E}">
        <p14:creationId xmlns:p14="http://schemas.microsoft.com/office/powerpoint/2010/main" val="277648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BE7E-E81D-45C7-EF82-B14FE42EEB1B}"/>
              </a:ext>
            </a:extLst>
          </p:cNvPr>
          <p:cNvSpPr>
            <a:spLocks noGrp="1"/>
          </p:cNvSpPr>
          <p:nvPr>
            <p:ph type="title"/>
          </p:nvPr>
        </p:nvSpPr>
        <p:spPr>
          <a:xfrm>
            <a:off x="450273" y="103910"/>
            <a:ext cx="10633364" cy="1014618"/>
          </a:xfrm>
        </p:spPr>
        <p:txBody>
          <a:bodyPr>
            <a:noAutofit/>
          </a:bodyPr>
          <a:lstStyle/>
          <a:p>
            <a:r>
              <a:rPr lang="en-US" sz="3200" dirty="0"/>
              <a:t>2. Decision Tree – Random Search Hyperparameter tuning</a:t>
            </a:r>
          </a:p>
        </p:txBody>
      </p:sp>
      <p:pic>
        <p:nvPicPr>
          <p:cNvPr id="4" name="Content Placeholder 3" descr="A screenshot of a computer program&#10;&#10;Description automatically generated">
            <a:extLst>
              <a:ext uri="{FF2B5EF4-FFF2-40B4-BE49-F238E27FC236}">
                <a16:creationId xmlns:a16="http://schemas.microsoft.com/office/drawing/2014/main" id="{41B386E0-D88A-BDBD-2D93-8B1BC88315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9027" y="1454431"/>
            <a:ext cx="6501767" cy="4351338"/>
          </a:xfrm>
          <a:prstGeom prst="rect">
            <a:avLst/>
          </a:prstGeom>
        </p:spPr>
      </p:pic>
      <p:pic>
        <p:nvPicPr>
          <p:cNvPr id="5" name="Picture 4" descr="A screenshot of a computer code&#10;&#10;Description automatically generated">
            <a:extLst>
              <a:ext uri="{FF2B5EF4-FFF2-40B4-BE49-F238E27FC236}">
                <a16:creationId xmlns:a16="http://schemas.microsoft.com/office/drawing/2014/main" id="{B033FA61-ECAB-D962-C00F-4D6A5616B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273" y="1236292"/>
            <a:ext cx="4661321" cy="5423768"/>
          </a:xfrm>
          <a:prstGeom prst="rect">
            <a:avLst/>
          </a:prstGeom>
        </p:spPr>
      </p:pic>
    </p:spTree>
    <p:extLst>
      <p:ext uri="{BB962C8B-B14F-4D97-AF65-F5344CB8AC3E}">
        <p14:creationId xmlns:p14="http://schemas.microsoft.com/office/powerpoint/2010/main" val="288619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85261-0679-9C42-3336-BB8D7B2E7546}"/>
              </a:ext>
            </a:extLst>
          </p:cNvPr>
          <p:cNvSpPr>
            <a:spLocks noGrp="1"/>
          </p:cNvSpPr>
          <p:nvPr>
            <p:ph type="title"/>
          </p:nvPr>
        </p:nvSpPr>
        <p:spPr>
          <a:xfrm>
            <a:off x="838200" y="365126"/>
            <a:ext cx="10460182" cy="1255856"/>
          </a:xfrm>
        </p:spPr>
        <p:txBody>
          <a:bodyPr>
            <a:normAutofit/>
          </a:bodyPr>
          <a:lstStyle/>
          <a:p>
            <a:r>
              <a:rPr lang="en-US" dirty="0"/>
              <a:t>3. Random Forest – No hyperparameter tuning, only default parameters</a:t>
            </a:r>
          </a:p>
        </p:txBody>
      </p:sp>
      <p:pic>
        <p:nvPicPr>
          <p:cNvPr id="5" name="Content Placeholder 4" descr="A screenshot of a computer program&#10;&#10;Description automatically generated">
            <a:extLst>
              <a:ext uri="{FF2B5EF4-FFF2-40B4-BE49-F238E27FC236}">
                <a16:creationId xmlns:a16="http://schemas.microsoft.com/office/drawing/2014/main" id="{C1772A6A-2E5A-9290-B5E0-4B1AEFDD4D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50621"/>
            <a:ext cx="4900017" cy="1765961"/>
          </a:xfrm>
        </p:spPr>
      </p:pic>
      <p:pic>
        <p:nvPicPr>
          <p:cNvPr id="7" name="Picture 6" descr="A screenshot of a computer&#10;&#10;Description automatically generated">
            <a:extLst>
              <a:ext uri="{FF2B5EF4-FFF2-40B4-BE49-F238E27FC236}">
                <a16:creationId xmlns:a16="http://schemas.microsoft.com/office/drawing/2014/main" id="{287BEE68-826A-A6BD-C430-75D2EA6A6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8291" y="1838085"/>
            <a:ext cx="5658141" cy="4654789"/>
          </a:xfrm>
          <a:prstGeom prst="rect">
            <a:avLst/>
          </a:prstGeom>
        </p:spPr>
      </p:pic>
    </p:spTree>
    <p:extLst>
      <p:ext uri="{BB962C8B-B14F-4D97-AF65-F5344CB8AC3E}">
        <p14:creationId xmlns:p14="http://schemas.microsoft.com/office/powerpoint/2010/main" val="285728987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594</TotalTime>
  <Words>696</Words>
  <Application>Microsoft Office PowerPoint</Application>
  <PresentationFormat>Widescreen</PresentationFormat>
  <Paragraphs>62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Gill Sans MT</vt:lpstr>
      <vt:lpstr>Roboto</vt:lpstr>
      <vt:lpstr>Parcel</vt:lpstr>
      <vt:lpstr>CIS 508 Machine Learning in Business Assignment - 2</vt:lpstr>
      <vt:lpstr>Problem Statement</vt:lpstr>
      <vt:lpstr>Fraud Detection</vt:lpstr>
      <vt:lpstr>Dataset</vt:lpstr>
      <vt:lpstr>Data Preprocessing – One Hot Encoding</vt:lpstr>
      <vt:lpstr>Data Preprocessing – SMOTE Oversampling</vt:lpstr>
      <vt:lpstr>Models</vt:lpstr>
      <vt:lpstr>2. Decision Tree – Random Search Hyperparameter tuning</vt:lpstr>
      <vt:lpstr>3. Random Forest – No hyperparameter tuning, only default parameters</vt:lpstr>
      <vt:lpstr>4. Random forest – random search HYPERPARAMETER TUNING</vt:lpstr>
      <vt:lpstr>Fraud Detection – Models Summary</vt:lpstr>
      <vt:lpstr>Target Marketing</vt:lpstr>
      <vt:lpstr>Dataset</vt:lpstr>
      <vt:lpstr>Data Preprocessing – One Hot Encoding</vt:lpstr>
      <vt:lpstr>Data Preprocessing – One Hot Encoding</vt:lpstr>
      <vt:lpstr>Data Preprocessing – SMOTE Oversampling</vt:lpstr>
      <vt:lpstr>Models</vt:lpstr>
      <vt:lpstr>2. Decision Tree – Random Search Hyperparameter tuning</vt:lpstr>
      <vt:lpstr>3. Random Forest – No hyperparameter tuning</vt:lpstr>
      <vt:lpstr>4. Random Forest – Random Search hyperparameter tuning</vt:lpstr>
      <vt:lpstr>Target Marketing – Models summary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Business Assignment - 2</dc:title>
  <dc:creator>Ishika Gupta</dc:creator>
  <cp:lastModifiedBy>Ishika Gupta</cp:lastModifiedBy>
  <cp:revision>1</cp:revision>
  <dcterms:created xsi:type="dcterms:W3CDTF">2023-11-04T17:47:36Z</dcterms:created>
  <dcterms:modified xsi:type="dcterms:W3CDTF">2023-11-05T03:48:36Z</dcterms:modified>
</cp:coreProperties>
</file>