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E816-6A1C-47C9-8B41-F494B30D9DAF}" v="51" dt="2023-11-16T04:35:59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ka Gupta" userId="bf6751f2fd117276" providerId="LiveId" clId="{7AE0E816-6A1C-47C9-8B41-F494B30D9DAF}"/>
    <pc:docChg chg="undo custSel addSld delSld modSld">
      <pc:chgData name="Ishika Gupta" userId="bf6751f2fd117276" providerId="LiveId" clId="{7AE0E816-6A1C-47C9-8B41-F494B30D9DAF}" dt="2023-11-16T05:29:27.565" v="3460" actId="20577"/>
      <pc:docMkLst>
        <pc:docMk/>
      </pc:docMkLst>
      <pc:sldChg chg="addSp delSp modSp mod setBg delDesignElem">
        <pc:chgData name="Ishika Gupta" userId="bf6751f2fd117276" providerId="LiveId" clId="{7AE0E816-6A1C-47C9-8B41-F494B30D9DAF}" dt="2023-11-16T02:56:43.932" v="2537" actId="27636"/>
        <pc:sldMkLst>
          <pc:docMk/>
          <pc:sldMk cId="1962005352" sldId="256"/>
        </pc:sldMkLst>
        <pc:spChg chg="mod">
          <ac:chgData name="Ishika Gupta" userId="bf6751f2fd117276" providerId="LiveId" clId="{7AE0E816-6A1C-47C9-8B41-F494B30D9DAF}" dt="2023-11-16T02:56:43.932" v="2537" actId="27636"/>
          <ac:spMkLst>
            <pc:docMk/>
            <pc:sldMk cId="1962005352" sldId="256"/>
            <ac:spMk id="2" creationId="{2BF4ED44-3B04-6D26-A6E1-43C63A29FB7D}"/>
          </ac:spMkLst>
        </pc:spChg>
        <pc:spChg chg="mod">
          <ac:chgData name="Ishika Gupta" userId="bf6751f2fd117276" providerId="LiveId" clId="{7AE0E816-6A1C-47C9-8B41-F494B30D9DAF}" dt="2023-11-16T02:56:22.585" v="2533" actId="27636"/>
          <ac:spMkLst>
            <pc:docMk/>
            <pc:sldMk cId="1962005352" sldId="256"/>
            <ac:spMk id="3" creationId="{A767D071-08DB-BDC3-C7C6-A86618CA25DE}"/>
          </ac:spMkLst>
        </pc:spChg>
        <pc:spChg chg="add del">
          <ac:chgData name="Ishika Gupta" userId="bf6751f2fd117276" providerId="LiveId" clId="{7AE0E816-6A1C-47C9-8B41-F494B30D9DAF}" dt="2023-11-16T02:56:22.489" v="2532"/>
          <ac:spMkLst>
            <pc:docMk/>
            <pc:sldMk cId="1962005352" sldId="256"/>
            <ac:spMk id="8" creationId="{FFD48BC7-DC40-47DE-87EE-9F4B6ECB9ABB}"/>
          </ac:spMkLst>
        </pc:spChg>
        <pc:spChg chg="add del">
          <ac:chgData name="Ishika Gupta" userId="bf6751f2fd117276" providerId="LiveId" clId="{7AE0E816-6A1C-47C9-8B41-F494B30D9DAF}" dt="2023-11-16T02:56:22.489" v="2532"/>
          <ac:spMkLst>
            <pc:docMk/>
            <pc:sldMk cId="1962005352" sldId="256"/>
            <ac:spMk id="10" creationId="{E502BBC7-2C76-46F3-BC24-5985BC13DB88}"/>
          </ac:spMkLst>
        </pc:spChg>
        <pc:spChg chg="add del">
          <ac:chgData name="Ishika Gupta" userId="bf6751f2fd117276" providerId="LiveId" clId="{7AE0E816-6A1C-47C9-8B41-F494B30D9DAF}" dt="2023-11-16T02:56:22.489" v="2532"/>
          <ac:spMkLst>
            <pc:docMk/>
            <pc:sldMk cId="1962005352" sldId="256"/>
            <ac:spMk id="12" creationId="{C7F28D52-2A5F-4D23-81AE-7CB8B591C7AF}"/>
          </ac:spMkLst>
        </pc:spChg>
        <pc:spChg chg="add del">
          <ac:chgData name="Ishika Gupta" userId="bf6751f2fd117276" providerId="LiveId" clId="{7AE0E816-6A1C-47C9-8B41-F494B30D9DAF}" dt="2023-11-16T02:56:22.489" v="2532"/>
          <ac:spMkLst>
            <pc:docMk/>
            <pc:sldMk cId="1962005352" sldId="256"/>
            <ac:spMk id="14" creationId="{3629484E-3792-4B3D-89AD-7C8A1ED0E0D4}"/>
          </ac:spMkLst>
        </pc:spChg>
      </pc:sldChg>
      <pc:sldChg chg="modSp mod">
        <pc:chgData name="Ishika Gupta" userId="bf6751f2fd117276" providerId="LiveId" clId="{7AE0E816-6A1C-47C9-8B41-F494B30D9DAF}" dt="2023-11-16T04:09:06.002" v="2550" actId="1076"/>
        <pc:sldMkLst>
          <pc:docMk/>
          <pc:sldMk cId="2654326603" sldId="257"/>
        </pc:sldMkLst>
        <pc:spChg chg="mod">
          <ac:chgData name="Ishika Gupta" userId="bf6751f2fd117276" providerId="LiveId" clId="{7AE0E816-6A1C-47C9-8B41-F494B30D9DAF}" dt="2023-11-16T02:57:03.066" v="2542" actId="122"/>
          <ac:spMkLst>
            <pc:docMk/>
            <pc:sldMk cId="2654326603" sldId="257"/>
            <ac:spMk id="2" creationId="{AC7C1B95-70BC-8C15-1B13-A5BA1D6F5292}"/>
          </ac:spMkLst>
        </pc:spChg>
        <pc:picChg chg="mod">
          <ac:chgData name="Ishika Gupta" userId="bf6751f2fd117276" providerId="LiveId" clId="{7AE0E816-6A1C-47C9-8B41-F494B30D9DAF}" dt="2023-11-16T04:09:06.002" v="2550" actId="1076"/>
          <ac:picMkLst>
            <pc:docMk/>
            <pc:sldMk cId="2654326603" sldId="257"/>
            <ac:picMk id="7" creationId="{7F6B0C99-9140-058D-C0B2-F178A5B2D8DC}"/>
          </ac:picMkLst>
        </pc:picChg>
      </pc:sldChg>
      <pc:sldChg chg="addSp delSp modSp mod">
        <pc:chgData name="Ishika Gupta" userId="bf6751f2fd117276" providerId="LiveId" clId="{7AE0E816-6A1C-47C9-8B41-F494B30D9DAF}" dt="2023-11-16T04:35:59.179" v="2552"/>
        <pc:sldMkLst>
          <pc:docMk/>
          <pc:sldMk cId="2444680785" sldId="258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2444680785" sldId="258"/>
            <ac:spMk id="2" creationId="{D2E4D715-BAC3-8E17-AB5A-DF841D270414}"/>
          </ac:spMkLst>
        </pc:spChg>
        <pc:spChg chg="del">
          <ac:chgData name="Ishika Gupta" userId="bf6751f2fd117276" providerId="LiveId" clId="{7AE0E816-6A1C-47C9-8B41-F494B30D9DAF}" dt="2023-11-15T16:55:00.359" v="0" actId="931"/>
          <ac:spMkLst>
            <pc:docMk/>
            <pc:sldMk cId="2444680785" sldId="258"/>
            <ac:spMk id="3" creationId="{38F96BC2-F41E-D621-7A15-1CF164FDBDA7}"/>
          </ac:spMkLst>
        </pc:spChg>
        <pc:spChg chg="add mod">
          <ac:chgData name="Ishika Gupta" userId="bf6751f2fd117276" providerId="LiveId" clId="{7AE0E816-6A1C-47C9-8B41-F494B30D9DAF}" dt="2023-11-15T16:57:53.603" v="337" actId="1076"/>
          <ac:spMkLst>
            <pc:docMk/>
            <pc:sldMk cId="2444680785" sldId="258"/>
            <ac:spMk id="8" creationId="{8A246DA0-6578-1E8D-7491-2907F9987B8A}"/>
          </ac:spMkLst>
        </pc:spChg>
        <pc:picChg chg="add mod">
          <ac:chgData name="Ishika Gupta" userId="bf6751f2fd117276" providerId="LiveId" clId="{7AE0E816-6A1C-47C9-8B41-F494B30D9DAF}" dt="2023-11-15T16:55:30.029" v="9" actId="1076"/>
          <ac:picMkLst>
            <pc:docMk/>
            <pc:sldMk cId="2444680785" sldId="258"/>
            <ac:picMk id="5" creationId="{13E2C7D0-E31C-9DC3-E778-B07AC3EEBE9F}"/>
          </ac:picMkLst>
        </pc:picChg>
        <pc:picChg chg="add mod">
          <ac:chgData name="Ishika Gupta" userId="bf6751f2fd117276" providerId="LiveId" clId="{7AE0E816-6A1C-47C9-8B41-F494B30D9DAF}" dt="2023-11-15T16:57:24.349" v="336" actId="14100"/>
          <ac:picMkLst>
            <pc:docMk/>
            <pc:sldMk cId="2444680785" sldId="258"/>
            <ac:picMk id="7" creationId="{68CBCF6C-0C62-9FCD-422C-6D981338BAC6}"/>
          </ac:picMkLst>
        </pc:picChg>
      </pc:sldChg>
      <pc:sldChg chg="addSp modSp new mod">
        <pc:chgData name="Ishika Gupta" userId="bf6751f2fd117276" providerId="LiveId" clId="{7AE0E816-6A1C-47C9-8B41-F494B30D9DAF}" dt="2023-11-16T04:35:59.179" v="2552"/>
        <pc:sldMkLst>
          <pc:docMk/>
          <pc:sldMk cId="2530138419" sldId="259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2530138419" sldId="259"/>
            <ac:spMk id="2" creationId="{F2FEE1C5-3C40-3E7D-508A-7DFEF035253B}"/>
          </ac:spMkLst>
        </pc:spChg>
        <pc:spChg chg="mod">
          <ac:chgData name="Ishika Gupta" userId="bf6751f2fd117276" providerId="LiveId" clId="{7AE0E816-6A1C-47C9-8B41-F494B30D9DAF}" dt="2023-11-16T04:35:59.179" v="2552"/>
          <ac:spMkLst>
            <pc:docMk/>
            <pc:sldMk cId="2530138419" sldId="259"/>
            <ac:spMk id="3" creationId="{EDAA279B-2FE3-5CF8-1795-8E7434AECEC6}"/>
          </ac:spMkLst>
        </pc:spChg>
        <pc:picChg chg="add mod">
          <ac:chgData name="Ishika Gupta" userId="bf6751f2fd117276" providerId="LiveId" clId="{7AE0E816-6A1C-47C9-8B41-F494B30D9DAF}" dt="2023-11-15T17:01:01.030" v="395" actId="1076"/>
          <ac:picMkLst>
            <pc:docMk/>
            <pc:sldMk cId="2530138419" sldId="259"/>
            <ac:picMk id="5" creationId="{D2B238E7-2876-C0A4-4A43-6020FDAA94C1}"/>
          </ac:picMkLst>
        </pc:picChg>
      </pc:sldChg>
      <pc:sldChg chg="modSp new del mod">
        <pc:chgData name="Ishika Gupta" userId="bf6751f2fd117276" providerId="LiveId" clId="{7AE0E816-6A1C-47C9-8B41-F494B30D9DAF}" dt="2023-11-15T17:02:17.328" v="526" actId="2696"/>
        <pc:sldMkLst>
          <pc:docMk/>
          <pc:sldMk cId="2916106047" sldId="260"/>
        </pc:sldMkLst>
        <pc:spChg chg="mod">
          <ac:chgData name="Ishika Gupta" userId="bf6751f2fd117276" providerId="LiveId" clId="{7AE0E816-6A1C-47C9-8B41-F494B30D9DAF}" dt="2023-11-15T17:01:36.584" v="464" actId="20577"/>
          <ac:spMkLst>
            <pc:docMk/>
            <pc:sldMk cId="2916106047" sldId="260"/>
            <ac:spMk id="2" creationId="{29E11EE7-1633-05B9-6458-A8F2E873DAFB}"/>
          </ac:spMkLst>
        </pc:spChg>
      </pc:sldChg>
      <pc:sldChg chg="addSp delSp modSp add mod">
        <pc:chgData name="Ishika Gupta" userId="bf6751f2fd117276" providerId="LiveId" clId="{7AE0E816-6A1C-47C9-8B41-F494B30D9DAF}" dt="2023-11-16T04:35:59.179" v="2552"/>
        <pc:sldMkLst>
          <pc:docMk/>
          <pc:sldMk cId="3631473044" sldId="261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631473044" sldId="261"/>
            <ac:spMk id="2" creationId="{F2FEE1C5-3C40-3E7D-508A-7DFEF035253B}"/>
          </ac:spMkLst>
        </pc:spChg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631473044" sldId="261"/>
            <ac:spMk id="3" creationId="{EDAA279B-2FE3-5CF8-1795-8E7434AECEC6}"/>
          </ac:spMkLst>
        </pc:spChg>
        <pc:picChg chg="del">
          <ac:chgData name="Ishika Gupta" userId="bf6751f2fd117276" providerId="LiveId" clId="{7AE0E816-6A1C-47C9-8B41-F494B30D9DAF}" dt="2023-11-15T17:01:46.029" v="466" actId="478"/>
          <ac:picMkLst>
            <pc:docMk/>
            <pc:sldMk cId="3631473044" sldId="261"/>
            <ac:picMk id="5" creationId="{D2B238E7-2876-C0A4-4A43-6020FDAA94C1}"/>
          </ac:picMkLst>
        </pc:picChg>
        <pc:picChg chg="add mod">
          <ac:chgData name="Ishika Gupta" userId="bf6751f2fd117276" providerId="LiveId" clId="{7AE0E816-6A1C-47C9-8B41-F494B30D9DAF}" dt="2023-11-15T17:01:59.254" v="470" actId="1076"/>
          <ac:picMkLst>
            <pc:docMk/>
            <pc:sldMk cId="3631473044" sldId="261"/>
            <ac:picMk id="6" creationId="{7E631240-E29D-E153-6196-6D4EE91E568A}"/>
          </ac:picMkLst>
        </pc:picChg>
      </pc:sldChg>
      <pc:sldChg chg="addSp delSp modSp add mod">
        <pc:chgData name="Ishika Gupta" userId="bf6751f2fd117276" providerId="LiveId" clId="{7AE0E816-6A1C-47C9-8B41-F494B30D9DAF}" dt="2023-11-16T04:35:59.179" v="2552"/>
        <pc:sldMkLst>
          <pc:docMk/>
          <pc:sldMk cId="3928501947" sldId="262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928501947" sldId="262"/>
            <ac:spMk id="2" creationId="{F2FEE1C5-3C40-3E7D-508A-7DFEF035253B}"/>
          </ac:spMkLst>
        </pc:spChg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928501947" sldId="262"/>
            <ac:spMk id="3" creationId="{EDAA279B-2FE3-5CF8-1795-8E7434AECEC6}"/>
          </ac:spMkLst>
        </pc:spChg>
        <pc:picChg chg="add mod">
          <ac:chgData name="Ishika Gupta" userId="bf6751f2fd117276" providerId="LiveId" clId="{7AE0E816-6A1C-47C9-8B41-F494B30D9DAF}" dt="2023-11-15T17:02:31.808" v="532" actId="1076"/>
          <ac:picMkLst>
            <pc:docMk/>
            <pc:sldMk cId="3928501947" sldId="262"/>
            <ac:picMk id="5" creationId="{D41DF889-16F4-EE1F-687D-9413B3730B0D}"/>
          </ac:picMkLst>
        </pc:picChg>
        <pc:picChg chg="del">
          <ac:chgData name="Ishika Gupta" userId="bf6751f2fd117276" providerId="LiveId" clId="{7AE0E816-6A1C-47C9-8B41-F494B30D9DAF}" dt="2023-11-15T17:02:22.133" v="528" actId="478"/>
          <ac:picMkLst>
            <pc:docMk/>
            <pc:sldMk cId="3928501947" sldId="262"/>
            <ac:picMk id="6" creationId="{7E631240-E29D-E153-6196-6D4EE91E568A}"/>
          </ac:picMkLst>
        </pc:picChg>
      </pc:sldChg>
      <pc:sldChg chg="addSp delSp modSp add mod">
        <pc:chgData name="Ishika Gupta" userId="bf6751f2fd117276" providerId="LiveId" clId="{7AE0E816-6A1C-47C9-8B41-F494B30D9DAF}" dt="2023-11-16T04:35:59.179" v="2552"/>
        <pc:sldMkLst>
          <pc:docMk/>
          <pc:sldMk cId="3705726324" sldId="263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705726324" sldId="263"/>
            <ac:spMk id="2" creationId="{F2FEE1C5-3C40-3E7D-508A-7DFEF035253B}"/>
          </ac:spMkLst>
        </pc:spChg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705726324" sldId="263"/>
            <ac:spMk id="3" creationId="{EDAA279B-2FE3-5CF8-1795-8E7434AECEC6}"/>
          </ac:spMkLst>
        </pc:spChg>
        <pc:picChg chg="del">
          <ac:chgData name="Ishika Gupta" userId="bf6751f2fd117276" providerId="LiveId" clId="{7AE0E816-6A1C-47C9-8B41-F494B30D9DAF}" dt="2023-11-15T17:02:51.027" v="583" actId="478"/>
          <ac:picMkLst>
            <pc:docMk/>
            <pc:sldMk cId="3705726324" sldId="263"/>
            <ac:picMk id="5" creationId="{D41DF889-16F4-EE1F-687D-9413B3730B0D}"/>
          </ac:picMkLst>
        </pc:picChg>
        <pc:picChg chg="add del mod">
          <ac:chgData name="Ishika Gupta" userId="bf6751f2fd117276" providerId="LiveId" clId="{7AE0E816-6A1C-47C9-8B41-F494B30D9DAF}" dt="2023-11-15T17:03:00.601" v="587" actId="478"/>
          <ac:picMkLst>
            <pc:docMk/>
            <pc:sldMk cId="3705726324" sldId="263"/>
            <ac:picMk id="6" creationId="{FC6B5D43-CACC-442F-28D1-6C7769D2276D}"/>
          </ac:picMkLst>
        </pc:picChg>
        <pc:picChg chg="add mod">
          <ac:chgData name="Ishika Gupta" userId="bf6751f2fd117276" providerId="LiveId" clId="{7AE0E816-6A1C-47C9-8B41-F494B30D9DAF}" dt="2023-11-15T17:03:10.013" v="591" actId="1076"/>
          <ac:picMkLst>
            <pc:docMk/>
            <pc:sldMk cId="3705726324" sldId="263"/>
            <ac:picMk id="8" creationId="{E52D44D6-A178-585A-4DBF-BBF7A8BD7E9E}"/>
          </ac:picMkLst>
        </pc:picChg>
      </pc:sldChg>
      <pc:sldChg chg="addSp delSp modSp add mod">
        <pc:chgData name="Ishika Gupta" userId="bf6751f2fd117276" providerId="LiveId" clId="{7AE0E816-6A1C-47C9-8B41-F494B30D9DAF}" dt="2023-11-16T04:35:59.179" v="2552"/>
        <pc:sldMkLst>
          <pc:docMk/>
          <pc:sldMk cId="3389370108" sldId="264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389370108" sldId="264"/>
            <ac:spMk id="2" creationId="{F2FEE1C5-3C40-3E7D-508A-7DFEF035253B}"/>
          </ac:spMkLst>
        </pc:spChg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389370108" sldId="264"/>
            <ac:spMk id="3" creationId="{EDAA279B-2FE3-5CF8-1795-8E7434AECEC6}"/>
          </ac:spMkLst>
        </pc:spChg>
        <pc:picChg chg="add mod">
          <ac:chgData name="Ishika Gupta" userId="bf6751f2fd117276" providerId="LiveId" clId="{7AE0E816-6A1C-47C9-8B41-F494B30D9DAF}" dt="2023-11-15T17:03:37.685" v="623" actId="1076"/>
          <ac:picMkLst>
            <pc:docMk/>
            <pc:sldMk cId="3389370108" sldId="264"/>
            <ac:picMk id="5" creationId="{2B4EE1B0-E8F6-7963-DFB2-230C1ECFDDF3}"/>
          </ac:picMkLst>
        </pc:picChg>
        <pc:picChg chg="del">
          <ac:chgData name="Ishika Gupta" userId="bf6751f2fd117276" providerId="LiveId" clId="{7AE0E816-6A1C-47C9-8B41-F494B30D9DAF}" dt="2023-11-15T17:03:28.828" v="619" actId="478"/>
          <ac:picMkLst>
            <pc:docMk/>
            <pc:sldMk cId="3389370108" sldId="264"/>
            <ac:picMk id="8" creationId="{E52D44D6-A178-585A-4DBF-BBF7A8BD7E9E}"/>
          </ac:picMkLst>
        </pc:picChg>
      </pc:sldChg>
      <pc:sldChg chg="addSp delSp modSp new mod">
        <pc:chgData name="Ishika Gupta" userId="bf6751f2fd117276" providerId="LiveId" clId="{7AE0E816-6A1C-47C9-8B41-F494B30D9DAF}" dt="2023-11-16T05:03:02.957" v="2558" actId="1076"/>
        <pc:sldMkLst>
          <pc:docMk/>
          <pc:sldMk cId="106412228" sldId="265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106412228" sldId="265"/>
            <ac:spMk id="2" creationId="{5471DA03-07F6-FDFC-4542-E41CAE3E4B73}"/>
          </ac:spMkLst>
        </pc:spChg>
        <pc:spChg chg="del">
          <ac:chgData name="Ishika Gupta" userId="bf6751f2fd117276" providerId="LiveId" clId="{7AE0E816-6A1C-47C9-8B41-F494B30D9DAF}" dt="2023-11-15T17:57:45.280" v="687" actId="931"/>
          <ac:spMkLst>
            <pc:docMk/>
            <pc:sldMk cId="106412228" sldId="265"/>
            <ac:spMk id="3" creationId="{340BE192-8F1E-D8CC-064E-041D32734001}"/>
          </ac:spMkLst>
        </pc:spChg>
        <pc:spChg chg="add mod">
          <ac:chgData name="Ishika Gupta" userId="bf6751f2fd117276" providerId="LiveId" clId="{7AE0E816-6A1C-47C9-8B41-F494B30D9DAF}" dt="2023-11-15T17:58:36.613" v="790" actId="20577"/>
          <ac:spMkLst>
            <pc:docMk/>
            <pc:sldMk cId="106412228" sldId="265"/>
            <ac:spMk id="6" creationId="{1CDF95C9-ACC7-660B-731E-872C96D0AA33}"/>
          </ac:spMkLst>
        </pc:spChg>
        <pc:picChg chg="add mod">
          <ac:chgData name="Ishika Gupta" userId="bf6751f2fd117276" providerId="LiveId" clId="{7AE0E816-6A1C-47C9-8B41-F494B30D9DAF}" dt="2023-11-16T05:03:02.957" v="2558" actId="1076"/>
          <ac:picMkLst>
            <pc:docMk/>
            <pc:sldMk cId="106412228" sldId="265"/>
            <ac:picMk id="5" creationId="{373180CA-50BE-DB7E-A10E-1547A3509130}"/>
          </ac:picMkLst>
        </pc:picChg>
      </pc:sldChg>
      <pc:sldChg chg="addSp delSp modSp new mod">
        <pc:chgData name="Ishika Gupta" userId="bf6751f2fd117276" providerId="LiveId" clId="{7AE0E816-6A1C-47C9-8B41-F494B30D9DAF}" dt="2023-11-16T04:35:59.179" v="2552"/>
        <pc:sldMkLst>
          <pc:docMk/>
          <pc:sldMk cId="565946070" sldId="266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565946070" sldId="266"/>
            <ac:spMk id="2" creationId="{B68D5DE4-56B7-4D8C-97C6-22468920549B}"/>
          </ac:spMkLst>
        </pc:spChg>
        <pc:spChg chg="del">
          <ac:chgData name="Ishika Gupta" userId="bf6751f2fd117276" providerId="LiveId" clId="{7AE0E816-6A1C-47C9-8B41-F494B30D9DAF}" dt="2023-11-15T18:38:29.114" v="813" actId="931"/>
          <ac:spMkLst>
            <pc:docMk/>
            <pc:sldMk cId="565946070" sldId="266"/>
            <ac:spMk id="3" creationId="{E9DEDCE4-B11B-16C1-41AA-269881B414D1}"/>
          </ac:spMkLst>
        </pc:spChg>
        <pc:picChg chg="add mod">
          <ac:chgData name="Ishika Gupta" userId="bf6751f2fd117276" providerId="LiveId" clId="{7AE0E816-6A1C-47C9-8B41-F494B30D9DAF}" dt="2023-11-16T04:35:59.179" v="2552"/>
          <ac:picMkLst>
            <pc:docMk/>
            <pc:sldMk cId="565946070" sldId="266"/>
            <ac:picMk id="5" creationId="{32EBCE45-704C-FEFB-7FA7-EC3D71F08020}"/>
          </ac:picMkLst>
        </pc:picChg>
      </pc:sldChg>
      <pc:sldChg chg="addSp delSp modSp new mod">
        <pc:chgData name="Ishika Gupta" userId="bf6751f2fd117276" providerId="LiveId" clId="{7AE0E816-6A1C-47C9-8B41-F494B30D9DAF}" dt="2023-11-16T04:35:43.278" v="2551" actId="1076"/>
        <pc:sldMkLst>
          <pc:docMk/>
          <pc:sldMk cId="4089583072" sldId="267"/>
        </pc:sldMkLst>
        <pc:spChg chg="mod">
          <ac:chgData name="Ishika Gupta" userId="bf6751f2fd117276" providerId="LiveId" clId="{7AE0E816-6A1C-47C9-8B41-F494B30D9DAF}" dt="2023-11-15T19:18:43.948" v="955" actId="20577"/>
          <ac:spMkLst>
            <pc:docMk/>
            <pc:sldMk cId="4089583072" sldId="267"/>
            <ac:spMk id="2" creationId="{86F1F22A-3676-9111-7F2A-2A0D3714F83A}"/>
          </ac:spMkLst>
        </pc:spChg>
        <pc:spChg chg="del">
          <ac:chgData name="Ishika Gupta" userId="bf6751f2fd117276" providerId="LiveId" clId="{7AE0E816-6A1C-47C9-8B41-F494B30D9DAF}" dt="2023-11-15T18:41:25.038" v="913" actId="931"/>
          <ac:spMkLst>
            <pc:docMk/>
            <pc:sldMk cId="4089583072" sldId="267"/>
            <ac:spMk id="3" creationId="{80F814EE-699A-F01C-32CB-C77A64DE3C75}"/>
          </ac:spMkLst>
        </pc:spChg>
        <pc:picChg chg="add mod">
          <ac:chgData name="Ishika Gupta" userId="bf6751f2fd117276" providerId="LiveId" clId="{7AE0E816-6A1C-47C9-8B41-F494B30D9DAF}" dt="2023-11-16T04:35:43.278" v="2551" actId="1076"/>
          <ac:picMkLst>
            <pc:docMk/>
            <pc:sldMk cId="4089583072" sldId="267"/>
            <ac:picMk id="5" creationId="{5031BFB8-52AE-B38B-2C1C-7AEF3E06914B}"/>
          </ac:picMkLst>
        </pc:picChg>
        <pc:picChg chg="add mod">
          <ac:chgData name="Ishika Gupta" userId="bf6751f2fd117276" providerId="LiveId" clId="{7AE0E816-6A1C-47C9-8B41-F494B30D9DAF}" dt="2023-11-15T18:43:37.494" v="947" actId="14100"/>
          <ac:picMkLst>
            <pc:docMk/>
            <pc:sldMk cId="4089583072" sldId="267"/>
            <ac:picMk id="7" creationId="{ACCAF3A0-05F1-5B3D-8CD1-803D83E96CFD}"/>
          </ac:picMkLst>
        </pc:picChg>
        <pc:picChg chg="add mod">
          <ac:chgData name="Ishika Gupta" userId="bf6751f2fd117276" providerId="LiveId" clId="{7AE0E816-6A1C-47C9-8B41-F494B30D9DAF}" dt="2023-11-15T18:43:29.240" v="944" actId="1076"/>
          <ac:picMkLst>
            <pc:docMk/>
            <pc:sldMk cId="4089583072" sldId="267"/>
            <ac:picMk id="9" creationId="{1425E3E1-59BD-707A-8C2D-AF896577341F}"/>
          </ac:picMkLst>
        </pc:picChg>
      </pc:sldChg>
      <pc:sldChg chg="addSp delSp modSp add mod">
        <pc:chgData name="Ishika Gupta" userId="bf6751f2fd117276" providerId="LiveId" clId="{7AE0E816-6A1C-47C9-8B41-F494B30D9DAF}" dt="2023-11-16T02:56:43.971" v="2538" actId="27636"/>
        <pc:sldMkLst>
          <pc:docMk/>
          <pc:sldMk cId="1659516635" sldId="268"/>
        </pc:sldMkLst>
        <pc:spChg chg="mod">
          <ac:chgData name="Ishika Gupta" userId="bf6751f2fd117276" providerId="LiveId" clId="{7AE0E816-6A1C-47C9-8B41-F494B30D9DAF}" dt="2023-11-16T02:56:43.971" v="2538" actId="27636"/>
          <ac:spMkLst>
            <pc:docMk/>
            <pc:sldMk cId="1659516635" sldId="268"/>
            <ac:spMk id="2" creationId="{86F1F22A-3676-9111-7F2A-2A0D3714F83A}"/>
          </ac:spMkLst>
        </pc:spChg>
        <pc:spChg chg="add del mod">
          <ac:chgData name="Ishika Gupta" userId="bf6751f2fd117276" providerId="LiveId" clId="{7AE0E816-6A1C-47C9-8B41-F494B30D9DAF}" dt="2023-11-15T19:23:57.221" v="979" actId="931"/>
          <ac:spMkLst>
            <pc:docMk/>
            <pc:sldMk cId="1659516635" sldId="268"/>
            <ac:spMk id="4" creationId="{5AE29DDD-0B4C-42BA-EB17-C41A813C6EA7}"/>
          </ac:spMkLst>
        </pc:spChg>
        <pc:picChg chg="del">
          <ac:chgData name="Ishika Gupta" userId="bf6751f2fd117276" providerId="LiveId" clId="{7AE0E816-6A1C-47C9-8B41-F494B30D9DAF}" dt="2023-11-15T19:23:38.161" v="976" actId="478"/>
          <ac:picMkLst>
            <pc:docMk/>
            <pc:sldMk cId="1659516635" sldId="268"/>
            <ac:picMk id="5" creationId="{5031BFB8-52AE-B38B-2C1C-7AEF3E06914B}"/>
          </ac:picMkLst>
        </pc:picChg>
        <pc:picChg chg="del">
          <ac:chgData name="Ishika Gupta" userId="bf6751f2fd117276" providerId="LiveId" clId="{7AE0E816-6A1C-47C9-8B41-F494B30D9DAF}" dt="2023-11-15T19:23:42.245" v="978" actId="478"/>
          <ac:picMkLst>
            <pc:docMk/>
            <pc:sldMk cId="1659516635" sldId="268"/>
            <ac:picMk id="7" creationId="{ACCAF3A0-05F1-5B3D-8CD1-803D83E96CFD}"/>
          </ac:picMkLst>
        </pc:picChg>
        <pc:picChg chg="add mod">
          <ac:chgData name="Ishika Gupta" userId="bf6751f2fd117276" providerId="LiveId" clId="{7AE0E816-6A1C-47C9-8B41-F494B30D9DAF}" dt="2023-11-15T19:24:03.652" v="983" actId="14100"/>
          <ac:picMkLst>
            <pc:docMk/>
            <pc:sldMk cId="1659516635" sldId="268"/>
            <ac:picMk id="8" creationId="{7DC0082C-182F-629A-72E1-6E532EC7AD72}"/>
          </ac:picMkLst>
        </pc:picChg>
        <pc:picChg chg="del">
          <ac:chgData name="Ishika Gupta" userId="bf6751f2fd117276" providerId="LiveId" clId="{7AE0E816-6A1C-47C9-8B41-F494B30D9DAF}" dt="2023-11-15T19:23:40.512" v="977" actId="478"/>
          <ac:picMkLst>
            <pc:docMk/>
            <pc:sldMk cId="1659516635" sldId="268"/>
            <ac:picMk id="9" creationId="{1425E3E1-59BD-707A-8C2D-AF896577341F}"/>
          </ac:picMkLst>
        </pc:picChg>
        <pc:picChg chg="add mod">
          <ac:chgData name="Ishika Gupta" userId="bf6751f2fd117276" providerId="LiveId" clId="{7AE0E816-6A1C-47C9-8B41-F494B30D9DAF}" dt="2023-11-15T19:26:11.070" v="996" actId="1076"/>
          <ac:picMkLst>
            <pc:docMk/>
            <pc:sldMk cId="1659516635" sldId="268"/>
            <ac:picMk id="11" creationId="{38D557DB-0477-4A95-D74D-A325D361FD47}"/>
          </ac:picMkLst>
        </pc:picChg>
        <pc:picChg chg="add mod">
          <ac:chgData name="Ishika Gupta" userId="bf6751f2fd117276" providerId="LiveId" clId="{7AE0E816-6A1C-47C9-8B41-F494B30D9DAF}" dt="2023-11-15T19:25:30.204" v="995" actId="1076"/>
          <ac:picMkLst>
            <pc:docMk/>
            <pc:sldMk cId="1659516635" sldId="268"/>
            <ac:picMk id="13" creationId="{EBE8F1D1-07FF-412A-3FB2-B91E6DC360D3}"/>
          </ac:picMkLst>
        </pc:picChg>
      </pc:sldChg>
      <pc:sldChg chg="addSp delSp modSp add mod">
        <pc:chgData name="Ishika Gupta" userId="bf6751f2fd117276" providerId="LiveId" clId="{7AE0E816-6A1C-47C9-8B41-F494B30D9DAF}" dt="2023-11-16T02:56:43.975" v="2539" actId="27636"/>
        <pc:sldMkLst>
          <pc:docMk/>
          <pc:sldMk cId="3789339826" sldId="269"/>
        </pc:sldMkLst>
        <pc:spChg chg="mod">
          <ac:chgData name="Ishika Gupta" userId="bf6751f2fd117276" providerId="LiveId" clId="{7AE0E816-6A1C-47C9-8B41-F494B30D9DAF}" dt="2023-11-16T02:56:43.975" v="2539" actId="27636"/>
          <ac:spMkLst>
            <pc:docMk/>
            <pc:sldMk cId="3789339826" sldId="269"/>
            <ac:spMk id="2" creationId="{86F1F22A-3676-9111-7F2A-2A0D3714F83A}"/>
          </ac:spMkLst>
        </pc:spChg>
        <pc:spChg chg="add del mod">
          <ac:chgData name="Ishika Gupta" userId="bf6751f2fd117276" providerId="LiveId" clId="{7AE0E816-6A1C-47C9-8B41-F494B30D9DAF}" dt="2023-11-15T19:30:01.835" v="1027" actId="931"/>
          <ac:spMkLst>
            <pc:docMk/>
            <pc:sldMk cId="3789339826" sldId="269"/>
            <ac:spMk id="4" creationId="{217EBEA1-1040-F87E-674E-ACE4A1E201F7}"/>
          </ac:spMkLst>
        </pc:spChg>
        <pc:picChg chg="add mod">
          <ac:chgData name="Ishika Gupta" userId="bf6751f2fd117276" providerId="LiveId" clId="{7AE0E816-6A1C-47C9-8B41-F494B30D9DAF}" dt="2023-11-15T19:32:22.138" v="1041" actId="14100"/>
          <ac:picMkLst>
            <pc:docMk/>
            <pc:sldMk cId="3789339826" sldId="269"/>
            <ac:picMk id="6" creationId="{CE199ACB-D21A-48FF-4302-102A39A25E98}"/>
          </ac:picMkLst>
        </pc:picChg>
        <pc:picChg chg="del">
          <ac:chgData name="Ishika Gupta" userId="bf6751f2fd117276" providerId="LiveId" clId="{7AE0E816-6A1C-47C9-8B41-F494B30D9DAF}" dt="2023-11-15T19:29:48.646" v="1024" actId="478"/>
          <ac:picMkLst>
            <pc:docMk/>
            <pc:sldMk cId="3789339826" sldId="269"/>
            <ac:picMk id="8" creationId="{7DC0082C-182F-629A-72E1-6E532EC7AD72}"/>
          </ac:picMkLst>
        </pc:picChg>
        <pc:picChg chg="add mod">
          <ac:chgData name="Ishika Gupta" userId="bf6751f2fd117276" providerId="LiveId" clId="{7AE0E816-6A1C-47C9-8B41-F494B30D9DAF}" dt="2023-11-15T19:32:36.050" v="1043" actId="14100"/>
          <ac:picMkLst>
            <pc:docMk/>
            <pc:sldMk cId="3789339826" sldId="269"/>
            <ac:picMk id="9" creationId="{03585ECE-C23A-5C97-3C17-7F23B4D9BE0A}"/>
          </ac:picMkLst>
        </pc:picChg>
        <pc:picChg chg="del">
          <ac:chgData name="Ishika Gupta" userId="bf6751f2fd117276" providerId="LiveId" clId="{7AE0E816-6A1C-47C9-8B41-F494B30D9DAF}" dt="2023-11-15T19:29:53.900" v="1026" actId="478"/>
          <ac:picMkLst>
            <pc:docMk/>
            <pc:sldMk cId="3789339826" sldId="269"/>
            <ac:picMk id="11" creationId="{38D557DB-0477-4A95-D74D-A325D361FD47}"/>
          </ac:picMkLst>
        </pc:picChg>
        <pc:picChg chg="del">
          <ac:chgData name="Ishika Gupta" userId="bf6751f2fd117276" providerId="LiveId" clId="{7AE0E816-6A1C-47C9-8B41-F494B30D9DAF}" dt="2023-11-15T19:29:51.984" v="1025" actId="478"/>
          <ac:picMkLst>
            <pc:docMk/>
            <pc:sldMk cId="3789339826" sldId="269"/>
            <ac:picMk id="13" creationId="{EBE8F1D1-07FF-412A-3FB2-B91E6DC360D3}"/>
          </ac:picMkLst>
        </pc:picChg>
      </pc:sldChg>
      <pc:sldChg chg="addSp delSp modSp new mod">
        <pc:chgData name="Ishika Gupta" userId="bf6751f2fd117276" providerId="LiveId" clId="{7AE0E816-6A1C-47C9-8B41-F494B30D9DAF}" dt="2023-11-16T04:35:59.179" v="2552"/>
        <pc:sldMkLst>
          <pc:docMk/>
          <pc:sldMk cId="2382467100" sldId="270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2382467100" sldId="270"/>
            <ac:spMk id="2" creationId="{6C719F7E-A37A-176E-4F2A-3E1EE7823926}"/>
          </ac:spMkLst>
        </pc:spChg>
        <pc:spChg chg="del">
          <ac:chgData name="Ishika Gupta" userId="bf6751f2fd117276" providerId="LiveId" clId="{7AE0E816-6A1C-47C9-8B41-F494B30D9DAF}" dt="2023-11-15T21:35:17.541" v="1082" actId="931"/>
          <ac:spMkLst>
            <pc:docMk/>
            <pc:sldMk cId="2382467100" sldId="270"/>
            <ac:spMk id="3" creationId="{136A7747-092D-1C77-01BA-F70A9D543AFF}"/>
          </ac:spMkLst>
        </pc:spChg>
        <pc:spChg chg="add mod">
          <ac:chgData name="Ishika Gupta" userId="bf6751f2fd117276" providerId="LiveId" clId="{7AE0E816-6A1C-47C9-8B41-F494B30D9DAF}" dt="2023-11-16T01:05:22.124" v="1751" actId="20577"/>
          <ac:spMkLst>
            <pc:docMk/>
            <pc:sldMk cId="2382467100" sldId="270"/>
            <ac:spMk id="6" creationId="{8BE172B2-64B4-7070-6EAA-F6D3B43D2B3B}"/>
          </ac:spMkLst>
        </pc:spChg>
        <pc:picChg chg="add mod">
          <ac:chgData name="Ishika Gupta" userId="bf6751f2fd117276" providerId="LiveId" clId="{7AE0E816-6A1C-47C9-8B41-F494B30D9DAF}" dt="2023-11-15T21:35:29.757" v="1084" actId="1076"/>
          <ac:picMkLst>
            <pc:docMk/>
            <pc:sldMk cId="2382467100" sldId="270"/>
            <ac:picMk id="5" creationId="{B9CD956F-DE32-83E4-E3D8-DEC582E78D56}"/>
          </ac:picMkLst>
        </pc:picChg>
      </pc:sldChg>
      <pc:sldChg chg="addSp delSp modSp new mod">
        <pc:chgData name="Ishika Gupta" userId="bf6751f2fd117276" providerId="LiveId" clId="{7AE0E816-6A1C-47C9-8B41-F494B30D9DAF}" dt="2023-11-16T02:57:32.336" v="2545" actId="122"/>
        <pc:sldMkLst>
          <pc:docMk/>
          <pc:sldMk cId="1340734221" sldId="271"/>
        </pc:sldMkLst>
        <pc:spChg chg="mod">
          <ac:chgData name="Ishika Gupta" userId="bf6751f2fd117276" providerId="LiveId" clId="{7AE0E816-6A1C-47C9-8B41-F494B30D9DAF}" dt="2023-11-16T02:57:32.336" v="2545" actId="122"/>
          <ac:spMkLst>
            <pc:docMk/>
            <pc:sldMk cId="1340734221" sldId="271"/>
            <ac:spMk id="2" creationId="{DB52BB36-B259-17A5-C3F4-162DB71D6D8D}"/>
          </ac:spMkLst>
        </pc:spChg>
        <pc:spChg chg="del">
          <ac:chgData name="Ishika Gupta" userId="bf6751f2fd117276" providerId="LiveId" clId="{7AE0E816-6A1C-47C9-8B41-F494B30D9DAF}" dt="2023-11-16T01:12:51.475" v="1770" actId="931"/>
          <ac:spMkLst>
            <pc:docMk/>
            <pc:sldMk cId="1340734221" sldId="271"/>
            <ac:spMk id="3" creationId="{770AF2F9-6ED6-EFC3-5F3F-B7E0139FB4C8}"/>
          </ac:spMkLst>
        </pc:spChg>
        <pc:picChg chg="add mod">
          <ac:chgData name="Ishika Gupta" userId="bf6751f2fd117276" providerId="LiveId" clId="{7AE0E816-6A1C-47C9-8B41-F494B30D9DAF}" dt="2023-11-16T01:31:05.559" v="1846" actId="1076"/>
          <ac:picMkLst>
            <pc:docMk/>
            <pc:sldMk cId="1340734221" sldId="271"/>
            <ac:picMk id="5" creationId="{5D29BF6B-C79D-A79B-C991-17F787FABE17}"/>
          </ac:picMkLst>
        </pc:picChg>
        <pc:picChg chg="add mod">
          <ac:chgData name="Ishika Gupta" userId="bf6751f2fd117276" providerId="LiveId" clId="{7AE0E816-6A1C-47C9-8B41-F494B30D9DAF}" dt="2023-11-16T01:30:38.359" v="1839" actId="1076"/>
          <ac:picMkLst>
            <pc:docMk/>
            <pc:sldMk cId="1340734221" sldId="271"/>
            <ac:picMk id="7" creationId="{C69BC3B4-5A30-D4CB-3316-C7F9D885DA6D}"/>
          </ac:picMkLst>
        </pc:picChg>
        <pc:picChg chg="add del mod">
          <ac:chgData name="Ishika Gupta" userId="bf6751f2fd117276" providerId="LiveId" clId="{7AE0E816-6A1C-47C9-8B41-F494B30D9DAF}" dt="2023-11-16T01:19:35.787" v="1810" actId="478"/>
          <ac:picMkLst>
            <pc:docMk/>
            <pc:sldMk cId="1340734221" sldId="271"/>
            <ac:picMk id="9" creationId="{A81CED13-9F87-E7FD-5897-6322627B0349}"/>
          </ac:picMkLst>
        </pc:picChg>
        <pc:picChg chg="add mod">
          <ac:chgData name="Ishika Gupta" userId="bf6751f2fd117276" providerId="LiveId" clId="{7AE0E816-6A1C-47C9-8B41-F494B30D9DAF}" dt="2023-11-16T01:31:02.916" v="1845" actId="1076"/>
          <ac:picMkLst>
            <pc:docMk/>
            <pc:sldMk cId="1340734221" sldId="271"/>
            <ac:picMk id="11" creationId="{72B9481E-EB7D-70D0-DC2D-E2C9E04E7F90}"/>
          </ac:picMkLst>
        </pc:picChg>
        <pc:picChg chg="add mod">
          <ac:chgData name="Ishika Gupta" userId="bf6751f2fd117276" providerId="LiveId" clId="{7AE0E816-6A1C-47C9-8B41-F494B30D9DAF}" dt="2023-11-16T01:30:33.567" v="1838" actId="1076"/>
          <ac:picMkLst>
            <pc:docMk/>
            <pc:sldMk cId="1340734221" sldId="271"/>
            <ac:picMk id="13" creationId="{35174EDE-1FF1-5025-5E4C-2C20FADF0E8A}"/>
          </ac:picMkLst>
        </pc:picChg>
        <pc:picChg chg="add mod">
          <ac:chgData name="Ishika Gupta" userId="bf6751f2fd117276" providerId="LiveId" clId="{7AE0E816-6A1C-47C9-8B41-F494B30D9DAF}" dt="2023-11-16T01:30:59.789" v="1844" actId="1076"/>
          <ac:picMkLst>
            <pc:docMk/>
            <pc:sldMk cId="1340734221" sldId="271"/>
            <ac:picMk id="15" creationId="{31B092C7-E24E-004E-1F48-A3D3332F7090}"/>
          </ac:picMkLst>
        </pc:picChg>
        <pc:picChg chg="add mod">
          <ac:chgData name="Ishika Gupta" userId="bf6751f2fd117276" providerId="LiveId" clId="{7AE0E816-6A1C-47C9-8B41-F494B30D9DAF}" dt="2023-11-16T01:31:09.985" v="1847" actId="1076"/>
          <ac:picMkLst>
            <pc:docMk/>
            <pc:sldMk cId="1340734221" sldId="271"/>
            <ac:picMk id="17" creationId="{29936C5A-DA2E-24E7-706C-1D00A94EBCBB}"/>
          </ac:picMkLst>
        </pc:picChg>
      </pc:sldChg>
      <pc:sldChg chg="addSp delSp modSp new mod">
        <pc:chgData name="Ishika Gupta" userId="bf6751f2fd117276" providerId="LiveId" clId="{7AE0E816-6A1C-47C9-8B41-F494B30D9DAF}" dt="2023-11-16T02:57:57.403" v="2546" actId="122"/>
        <pc:sldMkLst>
          <pc:docMk/>
          <pc:sldMk cId="1033551002" sldId="272"/>
        </pc:sldMkLst>
        <pc:spChg chg="mod">
          <ac:chgData name="Ishika Gupta" userId="bf6751f2fd117276" providerId="LiveId" clId="{7AE0E816-6A1C-47C9-8B41-F494B30D9DAF}" dt="2023-11-16T02:57:57.403" v="2546" actId="122"/>
          <ac:spMkLst>
            <pc:docMk/>
            <pc:sldMk cId="1033551002" sldId="272"/>
            <ac:spMk id="2" creationId="{30128CAE-110F-A0E9-A18F-D8CB8464A2C5}"/>
          </ac:spMkLst>
        </pc:spChg>
        <pc:spChg chg="del">
          <ac:chgData name="Ishika Gupta" userId="bf6751f2fd117276" providerId="LiveId" clId="{7AE0E816-6A1C-47C9-8B41-F494B30D9DAF}" dt="2023-11-16T01:32:56.108" v="1870" actId="931"/>
          <ac:spMkLst>
            <pc:docMk/>
            <pc:sldMk cId="1033551002" sldId="272"/>
            <ac:spMk id="3" creationId="{A9FA4B4F-ED37-B22F-44CE-3DDE69284541}"/>
          </ac:spMkLst>
        </pc:spChg>
        <pc:picChg chg="add mod">
          <ac:chgData name="Ishika Gupta" userId="bf6751f2fd117276" providerId="LiveId" clId="{7AE0E816-6A1C-47C9-8B41-F494B30D9DAF}" dt="2023-11-16T01:37:30.811" v="1900" actId="1076"/>
          <ac:picMkLst>
            <pc:docMk/>
            <pc:sldMk cId="1033551002" sldId="272"/>
            <ac:picMk id="5" creationId="{3062FF9A-E0B0-F499-0D40-01A690DE805E}"/>
          </ac:picMkLst>
        </pc:picChg>
        <pc:picChg chg="add mod">
          <ac:chgData name="Ishika Gupta" userId="bf6751f2fd117276" providerId="LiveId" clId="{7AE0E816-6A1C-47C9-8B41-F494B30D9DAF}" dt="2023-11-16T01:37:35.402" v="1902" actId="1076"/>
          <ac:picMkLst>
            <pc:docMk/>
            <pc:sldMk cId="1033551002" sldId="272"/>
            <ac:picMk id="7" creationId="{C12E005C-8E19-2029-7F57-22CEBCE69522}"/>
          </ac:picMkLst>
        </pc:picChg>
      </pc:sldChg>
      <pc:sldChg chg="addSp delSp modSp new mod">
        <pc:chgData name="Ishika Gupta" userId="bf6751f2fd117276" providerId="LiveId" clId="{7AE0E816-6A1C-47C9-8B41-F494B30D9DAF}" dt="2023-11-16T04:35:59.179" v="2552"/>
        <pc:sldMkLst>
          <pc:docMk/>
          <pc:sldMk cId="3234440561" sldId="273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3234440561" sldId="273"/>
            <ac:spMk id="2" creationId="{7DF72615-91FA-C2E1-8187-0154D12D8439}"/>
          </ac:spMkLst>
        </pc:spChg>
        <pc:spChg chg="del">
          <ac:chgData name="Ishika Gupta" userId="bf6751f2fd117276" providerId="LiveId" clId="{7AE0E816-6A1C-47C9-8B41-F494B30D9DAF}" dt="2023-11-16T01:38:31.926" v="1912" actId="931"/>
          <ac:spMkLst>
            <pc:docMk/>
            <pc:sldMk cId="3234440561" sldId="273"/>
            <ac:spMk id="3" creationId="{0C45D534-1779-A968-395F-EB3ADB79C1F5}"/>
          </ac:spMkLst>
        </pc:spChg>
        <pc:picChg chg="add mod">
          <ac:chgData name="Ishika Gupta" userId="bf6751f2fd117276" providerId="LiveId" clId="{7AE0E816-6A1C-47C9-8B41-F494B30D9DAF}" dt="2023-11-16T01:38:42.262" v="1916" actId="1076"/>
          <ac:picMkLst>
            <pc:docMk/>
            <pc:sldMk cId="3234440561" sldId="273"/>
            <ac:picMk id="5" creationId="{E9E8A7A1-A1C4-9221-710D-18ED393E65F4}"/>
          </ac:picMkLst>
        </pc:picChg>
      </pc:sldChg>
      <pc:sldChg chg="addSp delSp modSp new mod">
        <pc:chgData name="Ishika Gupta" userId="bf6751f2fd117276" providerId="LiveId" clId="{7AE0E816-6A1C-47C9-8B41-F494B30D9DAF}" dt="2023-11-16T04:35:59.396" v="2553" actId="27636"/>
        <pc:sldMkLst>
          <pc:docMk/>
          <pc:sldMk cId="1731474388" sldId="274"/>
        </pc:sldMkLst>
        <pc:spChg chg="mod">
          <ac:chgData name="Ishika Gupta" userId="bf6751f2fd117276" providerId="LiveId" clId="{7AE0E816-6A1C-47C9-8B41-F494B30D9DAF}" dt="2023-11-16T04:35:59.396" v="2553" actId="27636"/>
          <ac:spMkLst>
            <pc:docMk/>
            <pc:sldMk cId="1731474388" sldId="274"/>
            <ac:spMk id="2" creationId="{BC0C6B6E-6361-0C9C-B610-83DECBE8C4A5}"/>
          </ac:spMkLst>
        </pc:spChg>
        <pc:spChg chg="del">
          <ac:chgData name="Ishika Gupta" userId="bf6751f2fd117276" providerId="LiveId" clId="{7AE0E816-6A1C-47C9-8B41-F494B30D9DAF}" dt="2023-11-16T01:51:49.355" v="1976" actId="931"/>
          <ac:spMkLst>
            <pc:docMk/>
            <pc:sldMk cId="1731474388" sldId="274"/>
            <ac:spMk id="3" creationId="{F76C2913-53A3-E53C-A673-09CA9E9A564C}"/>
          </ac:spMkLst>
        </pc:spChg>
        <pc:picChg chg="add mod">
          <ac:chgData name="Ishika Gupta" userId="bf6751f2fd117276" providerId="LiveId" clId="{7AE0E816-6A1C-47C9-8B41-F494B30D9DAF}" dt="2023-11-16T02:05:07.649" v="1988" actId="1076"/>
          <ac:picMkLst>
            <pc:docMk/>
            <pc:sldMk cId="1731474388" sldId="274"/>
            <ac:picMk id="5" creationId="{BFDC5DA3-4BDA-6BDF-0E50-29CD3D4C925D}"/>
          </ac:picMkLst>
        </pc:picChg>
        <pc:picChg chg="add mod">
          <ac:chgData name="Ishika Gupta" userId="bf6751f2fd117276" providerId="LiveId" clId="{7AE0E816-6A1C-47C9-8B41-F494B30D9DAF}" dt="2023-11-16T02:09:45.471" v="2005" actId="1076"/>
          <ac:picMkLst>
            <pc:docMk/>
            <pc:sldMk cId="1731474388" sldId="274"/>
            <ac:picMk id="7" creationId="{E7ABF5B2-517B-D917-432E-C1E07A973D65}"/>
          </ac:picMkLst>
        </pc:picChg>
        <pc:picChg chg="add mod">
          <ac:chgData name="Ishika Gupta" userId="bf6751f2fd117276" providerId="LiveId" clId="{7AE0E816-6A1C-47C9-8B41-F494B30D9DAF}" dt="2023-11-16T02:09:41.669" v="2004" actId="1076"/>
          <ac:picMkLst>
            <pc:docMk/>
            <pc:sldMk cId="1731474388" sldId="274"/>
            <ac:picMk id="9" creationId="{85F5C2A3-0969-7EDD-A78B-D7881DCBE895}"/>
          </ac:picMkLst>
        </pc:picChg>
        <pc:picChg chg="add mod">
          <ac:chgData name="Ishika Gupta" userId="bf6751f2fd117276" providerId="LiveId" clId="{7AE0E816-6A1C-47C9-8B41-F494B30D9DAF}" dt="2023-11-16T02:09:38.620" v="2003" actId="1076"/>
          <ac:picMkLst>
            <pc:docMk/>
            <pc:sldMk cId="1731474388" sldId="274"/>
            <ac:picMk id="11" creationId="{2351D910-7043-2FB1-6329-E8DA9A52E387}"/>
          </ac:picMkLst>
        </pc:picChg>
        <pc:picChg chg="add mod">
          <ac:chgData name="Ishika Gupta" userId="bf6751f2fd117276" providerId="LiveId" clId="{7AE0E816-6A1C-47C9-8B41-F494B30D9DAF}" dt="2023-11-16T02:09:36.502" v="2002" actId="1076"/>
          <ac:picMkLst>
            <pc:docMk/>
            <pc:sldMk cId="1731474388" sldId="274"/>
            <ac:picMk id="13" creationId="{938FCE05-0A4B-6714-ED58-AAFCE19EF547}"/>
          </ac:picMkLst>
        </pc:picChg>
      </pc:sldChg>
      <pc:sldChg chg="addSp delSp modSp new mod">
        <pc:chgData name="Ishika Gupta" userId="bf6751f2fd117276" providerId="LiveId" clId="{7AE0E816-6A1C-47C9-8B41-F494B30D9DAF}" dt="2023-11-16T04:35:59.179" v="2552"/>
        <pc:sldMkLst>
          <pc:docMk/>
          <pc:sldMk cId="10303931" sldId="275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10303931" sldId="275"/>
            <ac:spMk id="2" creationId="{89158015-56A7-3601-F5A3-C3EE2D52FC26}"/>
          </ac:spMkLst>
        </pc:spChg>
        <pc:spChg chg="del">
          <ac:chgData name="Ishika Gupta" userId="bf6751f2fd117276" providerId="LiveId" clId="{7AE0E816-6A1C-47C9-8B41-F494B30D9DAF}" dt="2023-11-16T02:11:17.653" v="2029" actId="931"/>
          <ac:spMkLst>
            <pc:docMk/>
            <pc:sldMk cId="10303931" sldId="275"/>
            <ac:spMk id="3" creationId="{52C297E6-C78B-2A66-6DC5-9EC32CF19CEB}"/>
          </ac:spMkLst>
        </pc:spChg>
        <pc:picChg chg="add mod">
          <ac:chgData name="Ishika Gupta" userId="bf6751f2fd117276" providerId="LiveId" clId="{7AE0E816-6A1C-47C9-8B41-F494B30D9DAF}" dt="2023-11-16T02:12:43.880" v="2042" actId="1076"/>
          <ac:picMkLst>
            <pc:docMk/>
            <pc:sldMk cId="10303931" sldId="275"/>
            <ac:picMk id="5" creationId="{B1AFD3E1-0D9F-91C6-AA84-3252B76971B9}"/>
          </ac:picMkLst>
        </pc:picChg>
        <pc:picChg chg="add mod">
          <ac:chgData name="Ishika Gupta" userId="bf6751f2fd117276" providerId="LiveId" clId="{7AE0E816-6A1C-47C9-8B41-F494B30D9DAF}" dt="2023-11-16T02:13:24.765" v="2050" actId="1076"/>
          <ac:picMkLst>
            <pc:docMk/>
            <pc:sldMk cId="10303931" sldId="275"/>
            <ac:picMk id="7" creationId="{0EE7D6BA-E068-7C3C-8034-B7DBEE32E1B5}"/>
          </ac:picMkLst>
        </pc:picChg>
        <pc:picChg chg="add mod">
          <ac:chgData name="Ishika Gupta" userId="bf6751f2fd117276" providerId="LiveId" clId="{7AE0E816-6A1C-47C9-8B41-F494B30D9DAF}" dt="2023-11-16T02:13:32.428" v="2051" actId="1076"/>
          <ac:picMkLst>
            <pc:docMk/>
            <pc:sldMk cId="10303931" sldId="275"/>
            <ac:picMk id="9" creationId="{1FB37460-3D4A-469D-9BF7-9BA07D2B01E7}"/>
          </ac:picMkLst>
        </pc:picChg>
        <pc:picChg chg="add mod">
          <ac:chgData name="Ishika Gupta" userId="bf6751f2fd117276" providerId="LiveId" clId="{7AE0E816-6A1C-47C9-8B41-F494B30D9DAF}" dt="2023-11-16T02:13:16.619" v="2048" actId="1076"/>
          <ac:picMkLst>
            <pc:docMk/>
            <pc:sldMk cId="10303931" sldId="275"/>
            <ac:picMk id="11" creationId="{296C7902-A00D-4E21-30A4-0FD2FE1D4578}"/>
          </ac:picMkLst>
        </pc:picChg>
      </pc:sldChg>
      <pc:sldChg chg="addSp delSp modSp new mod">
        <pc:chgData name="Ishika Gupta" userId="bf6751f2fd117276" providerId="LiveId" clId="{7AE0E816-6A1C-47C9-8B41-F494B30D9DAF}" dt="2023-11-16T04:35:59.179" v="2552"/>
        <pc:sldMkLst>
          <pc:docMk/>
          <pc:sldMk cId="2584439519" sldId="276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2584439519" sldId="276"/>
            <ac:spMk id="2" creationId="{0CD4DB3E-1F46-5DAC-0004-00DEE58AEC76}"/>
          </ac:spMkLst>
        </pc:spChg>
        <pc:spChg chg="del">
          <ac:chgData name="Ishika Gupta" userId="bf6751f2fd117276" providerId="LiveId" clId="{7AE0E816-6A1C-47C9-8B41-F494B30D9DAF}" dt="2023-11-16T02:15:26.680" v="2076" actId="931"/>
          <ac:spMkLst>
            <pc:docMk/>
            <pc:sldMk cId="2584439519" sldId="276"/>
            <ac:spMk id="3" creationId="{6A674316-527E-A9A8-178C-DB86CF71C5A5}"/>
          </ac:spMkLst>
        </pc:spChg>
        <pc:spChg chg="add mod">
          <ac:chgData name="Ishika Gupta" userId="bf6751f2fd117276" providerId="LiveId" clId="{7AE0E816-6A1C-47C9-8B41-F494B30D9DAF}" dt="2023-11-16T02:19:18.963" v="2459" actId="20577"/>
          <ac:spMkLst>
            <pc:docMk/>
            <pc:sldMk cId="2584439519" sldId="276"/>
            <ac:spMk id="6" creationId="{7E3A128E-2FF5-E0FD-C1A2-9DCEDF38024B}"/>
          </ac:spMkLst>
        </pc:spChg>
        <pc:picChg chg="add mod">
          <ac:chgData name="Ishika Gupta" userId="bf6751f2fd117276" providerId="LiveId" clId="{7AE0E816-6A1C-47C9-8B41-F494B30D9DAF}" dt="2023-11-16T02:15:38.067" v="2081" actId="1076"/>
          <ac:picMkLst>
            <pc:docMk/>
            <pc:sldMk cId="2584439519" sldId="276"/>
            <ac:picMk id="5" creationId="{BDED7958-B118-C001-9120-F29396FE192F}"/>
          </ac:picMkLst>
        </pc:picChg>
      </pc:sldChg>
      <pc:sldChg chg="addSp delSp modSp new mod">
        <pc:chgData name="Ishika Gupta" userId="bf6751f2fd117276" providerId="LiveId" clId="{7AE0E816-6A1C-47C9-8B41-F494B30D9DAF}" dt="2023-11-16T02:24:08.866" v="2504" actId="14100"/>
        <pc:sldMkLst>
          <pc:docMk/>
          <pc:sldMk cId="3371456209" sldId="277"/>
        </pc:sldMkLst>
        <pc:spChg chg="mod">
          <ac:chgData name="Ishika Gupta" userId="bf6751f2fd117276" providerId="LiveId" clId="{7AE0E816-6A1C-47C9-8B41-F494B30D9DAF}" dt="2023-11-16T02:23:10.916" v="2496" actId="1076"/>
          <ac:spMkLst>
            <pc:docMk/>
            <pc:sldMk cId="3371456209" sldId="277"/>
            <ac:spMk id="2" creationId="{C2D4F538-B60B-8006-394C-AF5ACDA3EEE9}"/>
          </ac:spMkLst>
        </pc:spChg>
        <pc:spChg chg="del">
          <ac:chgData name="Ishika Gupta" userId="bf6751f2fd117276" providerId="LiveId" clId="{7AE0E816-6A1C-47C9-8B41-F494B30D9DAF}" dt="2023-11-16T02:21:00.643" v="2478" actId="931"/>
          <ac:spMkLst>
            <pc:docMk/>
            <pc:sldMk cId="3371456209" sldId="277"/>
            <ac:spMk id="3" creationId="{1DC34014-2622-411C-D652-FA030C1C337D}"/>
          </ac:spMkLst>
        </pc:spChg>
        <pc:spChg chg="add del mod">
          <ac:chgData name="Ishika Gupta" userId="bf6751f2fd117276" providerId="LiveId" clId="{7AE0E816-6A1C-47C9-8B41-F494B30D9DAF}" dt="2023-11-16T02:22:50.074" v="2490" actId="931"/>
          <ac:spMkLst>
            <pc:docMk/>
            <pc:sldMk cId="3371456209" sldId="277"/>
            <ac:spMk id="9" creationId="{32C68211-B1B3-EAD6-117E-92DB5FD6B3EB}"/>
          </ac:spMkLst>
        </pc:spChg>
        <pc:picChg chg="add del mod">
          <ac:chgData name="Ishika Gupta" userId="bf6751f2fd117276" providerId="LiveId" clId="{7AE0E816-6A1C-47C9-8B41-F494B30D9DAF}" dt="2023-11-16T02:22:42.056" v="2489" actId="478"/>
          <ac:picMkLst>
            <pc:docMk/>
            <pc:sldMk cId="3371456209" sldId="277"/>
            <ac:picMk id="5" creationId="{62C67909-539C-D081-F699-AE66D1E66A14}"/>
          </ac:picMkLst>
        </pc:picChg>
        <pc:picChg chg="add del mod">
          <ac:chgData name="Ishika Gupta" userId="bf6751f2fd117276" providerId="LiveId" clId="{7AE0E816-6A1C-47C9-8B41-F494B30D9DAF}" dt="2023-11-16T02:23:48.360" v="2498" actId="478"/>
          <ac:picMkLst>
            <pc:docMk/>
            <pc:sldMk cId="3371456209" sldId="277"/>
            <ac:picMk id="7" creationId="{B2C8ED80-EDE1-9E29-527E-3837FD8251E0}"/>
          </ac:picMkLst>
        </pc:picChg>
        <pc:picChg chg="add mod">
          <ac:chgData name="Ishika Gupta" userId="bf6751f2fd117276" providerId="LiveId" clId="{7AE0E816-6A1C-47C9-8B41-F494B30D9DAF}" dt="2023-11-16T02:24:08.866" v="2504" actId="14100"/>
          <ac:picMkLst>
            <pc:docMk/>
            <pc:sldMk cId="3371456209" sldId="277"/>
            <ac:picMk id="11" creationId="{97EE514C-0337-8426-6E47-FD7F4033AA01}"/>
          </ac:picMkLst>
        </pc:picChg>
        <pc:picChg chg="add mod">
          <ac:chgData name="Ishika Gupta" userId="bf6751f2fd117276" providerId="LiveId" clId="{7AE0E816-6A1C-47C9-8B41-F494B30D9DAF}" dt="2023-11-16T02:24:00.945" v="2502" actId="1076"/>
          <ac:picMkLst>
            <pc:docMk/>
            <pc:sldMk cId="3371456209" sldId="277"/>
            <ac:picMk id="13" creationId="{9CD3C35C-CBEF-B9C8-DFE5-509EA8F20897}"/>
          </ac:picMkLst>
        </pc:picChg>
      </pc:sldChg>
      <pc:sldChg chg="delSp modSp new mod">
        <pc:chgData name="Ishika Gupta" userId="bf6751f2fd117276" providerId="LiveId" clId="{7AE0E816-6A1C-47C9-8B41-F494B30D9DAF}" dt="2023-11-16T04:35:59.179" v="2552"/>
        <pc:sldMkLst>
          <pc:docMk/>
          <pc:sldMk cId="1933377847" sldId="278"/>
        </pc:sldMkLst>
        <pc:spChg chg="mod">
          <ac:chgData name="Ishika Gupta" userId="bf6751f2fd117276" providerId="LiveId" clId="{7AE0E816-6A1C-47C9-8B41-F494B30D9DAF}" dt="2023-11-16T04:35:59.179" v="2552"/>
          <ac:spMkLst>
            <pc:docMk/>
            <pc:sldMk cId="1933377847" sldId="278"/>
            <ac:spMk id="2" creationId="{605F1291-2EBF-C594-58C4-319DA07DE749}"/>
          </ac:spMkLst>
        </pc:spChg>
        <pc:spChg chg="del">
          <ac:chgData name="Ishika Gupta" userId="bf6751f2fd117276" providerId="LiveId" clId="{7AE0E816-6A1C-47C9-8B41-F494B30D9DAF}" dt="2023-11-16T02:26:20.160" v="2529" actId="478"/>
          <ac:spMkLst>
            <pc:docMk/>
            <pc:sldMk cId="1933377847" sldId="278"/>
            <ac:spMk id="3" creationId="{0EE49670-EFA3-A6C9-2532-63B3BAD32F80}"/>
          </ac:spMkLst>
        </pc:spChg>
      </pc:sldChg>
      <pc:sldChg chg="modSp new mod">
        <pc:chgData name="Ishika Gupta" userId="bf6751f2fd117276" providerId="LiveId" clId="{7AE0E816-6A1C-47C9-8B41-F494B30D9DAF}" dt="2023-11-16T05:29:27.565" v="3460" actId="20577"/>
        <pc:sldMkLst>
          <pc:docMk/>
          <pc:sldMk cId="2379819581" sldId="279"/>
        </pc:sldMkLst>
        <pc:spChg chg="mod">
          <ac:chgData name="Ishika Gupta" userId="bf6751f2fd117276" providerId="LiveId" clId="{7AE0E816-6A1C-47C9-8B41-F494B30D9DAF}" dt="2023-11-16T05:24:52.116" v="2579" actId="20577"/>
          <ac:spMkLst>
            <pc:docMk/>
            <pc:sldMk cId="2379819581" sldId="279"/>
            <ac:spMk id="2" creationId="{EE1C3C7D-591A-7154-0850-46FD68EE7B6A}"/>
          </ac:spMkLst>
        </pc:spChg>
        <pc:spChg chg="mod">
          <ac:chgData name="Ishika Gupta" userId="bf6751f2fd117276" providerId="LiveId" clId="{7AE0E816-6A1C-47C9-8B41-F494B30D9DAF}" dt="2023-11-16T05:29:27.565" v="3460" actId="20577"/>
          <ac:spMkLst>
            <pc:docMk/>
            <pc:sldMk cId="2379819581" sldId="279"/>
            <ac:spMk id="3" creationId="{BE9F50AE-6FCE-3D84-BEF8-59C2A013E4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26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4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C70652-E56B-4525-B670-7000DBBD84F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F075-2D73-48B5-B21B-4FB512A2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8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D44-3B04-6D26-A6E1-43C63A29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6100" dirty="0"/>
              <a:t>CIS 508</a:t>
            </a:r>
            <a:br>
              <a:rPr lang="en-US" sz="6100" dirty="0"/>
            </a:br>
            <a:r>
              <a:rPr lang="en-US" sz="6100" dirty="0"/>
              <a:t>Machine Learning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7D071-08DB-BDC3-C7C6-A86618CA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lnSpcReduction="10000"/>
          </a:bodyPr>
          <a:lstStyle/>
          <a:p>
            <a:r>
              <a:rPr lang="en-US" sz="1500"/>
              <a:t>Assignment – 3</a:t>
            </a:r>
          </a:p>
          <a:p>
            <a:r>
              <a:rPr lang="en-US" sz="1500"/>
              <a:t>Ishika Gupta - 1229311176</a:t>
            </a:r>
          </a:p>
        </p:txBody>
      </p:sp>
    </p:spTree>
    <p:extLst>
      <p:ext uri="{BB962C8B-B14F-4D97-AF65-F5344CB8AC3E}">
        <p14:creationId xmlns:p14="http://schemas.microsoft.com/office/powerpoint/2010/main" val="196200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5DE4-56B7-4D8C-97C6-22468920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Stacking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EBCE45-704C-FEFB-7FA7-EC3D71F0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0" y="2052638"/>
            <a:ext cx="6863515" cy="4195762"/>
          </a:xfrm>
        </p:spPr>
      </p:pic>
    </p:spTree>
    <p:extLst>
      <p:ext uri="{BB962C8B-B14F-4D97-AF65-F5344CB8AC3E}">
        <p14:creationId xmlns:p14="http://schemas.microsoft.com/office/powerpoint/2010/main" val="56594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F22A-3676-9111-7F2A-2A0D371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191944"/>
            <a:ext cx="10911706" cy="576984"/>
          </a:xfrm>
        </p:spPr>
        <p:txBody>
          <a:bodyPr>
            <a:normAutofit/>
          </a:bodyPr>
          <a:lstStyle/>
          <a:p>
            <a:r>
              <a:rPr lang="en-US" sz="2000" dirty="0"/>
              <a:t>Checking performance of different models for meta model after stacking - MLP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31BFB8-52AE-B38B-2C1C-7AEF3E069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1316849"/>
            <a:ext cx="4205751" cy="1744339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CAF3A0-05F1-5B3D-8CD1-803D83E96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02" y="1226127"/>
            <a:ext cx="6342567" cy="5063835"/>
          </a:xfrm>
          <a:prstGeom prst="rect">
            <a:avLst/>
          </a:prstGeom>
        </p:spPr>
      </p:pic>
      <p:pic>
        <p:nvPicPr>
          <p:cNvPr id="9" name="Picture 8" descr="A screenshot of a document&#10;&#10;Description automatically generated">
            <a:extLst>
              <a:ext uri="{FF2B5EF4-FFF2-40B4-BE49-F238E27FC236}">
                <a16:creationId xmlns:a16="http://schemas.microsoft.com/office/drawing/2014/main" id="{1425E3E1-59BD-707A-8C2D-AF8965773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3609109"/>
            <a:ext cx="4401619" cy="2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F22A-3676-9111-7F2A-2A0D371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191944"/>
            <a:ext cx="10911706" cy="57698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Checking performance of different models for meta model after stacking – Decision Tree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C0082C-182F-629A-72E1-6E532EC7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768929"/>
            <a:ext cx="4911985" cy="2660072"/>
          </a:xfr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D557DB-0477-4A95-D74D-A325D361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87" y="768928"/>
            <a:ext cx="6579228" cy="589712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BE8F1D1-07FF-412A-3FB2-B91E6DC36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3717492"/>
            <a:ext cx="4708374" cy="2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1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F22A-3676-9111-7F2A-2A0D3714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191944"/>
            <a:ext cx="10911706" cy="57698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Checking performance of different models for meta model after stacking – Random Forest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199ACB-D21A-48FF-4302-102A39A2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768929"/>
            <a:ext cx="5311380" cy="5897126"/>
          </a:xfr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585ECE-C23A-5C97-3C17-7F23B4D9B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13" y="768928"/>
            <a:ext cx="5743016" cy="58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3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F7E-A37A-176E-4F2A-3E1EE782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performances after stacking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D956F-DE32-83E4-E3D8-DEC582E78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073"/>
            <a:ext cx="10515600" cy="14238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172B2-64B4-7070-6EAA-F6D3B43D2B3B}"/>
              </a:ext>
            </a:extLst>
          </p:cNvPr>
          <p:cNvSpPr txBox="1"/>
          <p:nvPr/>
        </p:nvSpPr>
        <p:spPr>
          <a:xfrm>
            <a:off x="838201" y="394161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decreased after performing hyperparameter tuning.</a:t>
            </a:r>
          </a:p>
          <a:p>
            <a:endParaRPr lang="en-US" dirty="0"/>
          </a:p>
          <a:p>
            <a:r>
              <a:rPr lang="en-US" dirty="0"/>
              <a:t>Stacking provides a better performance when compared to individual models</a:t>
            </a:r>
          </a:p>
          <a:p>
            <a:endParaRPr lang="en-US" dirty="0"/>
          </a:p>
          <a:p>
            <a:r>
              <a:rPr lang="en-US" dirty="0"/>
              <a:t>For the final Kaggle scores, I will be training the individual models and the stacked models, without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238246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BB36-B259-17A5-C3F4-162DB71D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397644"/>
            <a:ext cx="8915400" cy="953312"/>
          </a:xfrm>
        </p:spPr>
        <p:txBody>
          <a:bodyPr/>
          <a:lstStyle/>
          <a:p>
            <a:pPr algn="ctr"/>
            <a:r>
              <a:rPr lang="en-US" dirty="0"/>
              <a:t>Individual Models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29BF6B-C79D-A79B-C991-17F787FAB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610588"/>
            <a:ext cx="4121362" cy="1009702"/>
          </a:xfrm>
        </p:spPr>
      </p:pic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C69BC3B4-5A30-D4CB-3316-C7F9D885D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44" y="1941843"/>
            <a:ext cx="3543482" cy="330217"/>
          </a:xfrm>
          <a:prstGeom prst="rect">
            <a:avLst/>
          </a:prstGeom>
        </p:spPr>
      </p:pic>
      <p:pic>
        <p:nvPicPr>
          <p:cNvPr id="11" name="Picture 10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72B9481E-EB7D-70D0-DC2D-E2C9E04E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782932"/>
            <a:ext cx="7010400" cy="1778091"/>
          </a:xfrm>
          <a:prstGeom prst="rect">
            <a:avLst/>
          </a:prstGeom>
        </p:spPr>
      </p:pic>
      <p:pic>
        <p:nvPicPr>
          <p:cNvPr id="13" name="Picture 12" descr="A close-up of a text&#10;&#10;Description automatically generated">
            <a:extLst>
              <a:ext uri="{FF2B5EF4-FFF2-40B4-BE49-F238E27FC236}">
                <a16:creationId xmlns:a16="http://schemas.microsoft.com/office/drawing/2014/main" id="{35174EDE-1FF1-5025-5E4C-2C20FADF0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25" y="3485004"/>
            <a:ext cx="3581584" cy="361969"/>
          </a:xfrm>
          <a:prstGeom prst="rect">
            <a:avLst/>
          </a:prstGeom>
        </p:spPr>
      </p:pic>
      <p:pic>
        <p:nvPicPr>
          <p:cNvPr id="15" name="Picture 14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31B092C7-E24E-004E-1F48-A3D3332F7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4723665"/>
            <a:ext cx="8007762" cy="1835244"/>
          </a:xfrm>
          <a:prstGeom prst="rect">
            <a:avLst/>
          </a:prstGeom>
        </p:spPr>
      </p:pic>
      <p:pic>
        <p:nvPicPr>
          <p:cNvPr id="17" name="Picture 16" descr="A close up of a text&#10;&#10;Description automatically generated">
            <a:extLst>
              <a:ext uri="{FF2B5EF4-FFF2-40B4-BE49-F238E27FC236}">
                <a16:creationId xmlns:a16="http://schemas.microsoft.com/office/drawing/2014/main" id="{29936C5A-DA2E-24E7-706C-1D00A94EB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21" y="5460302"/>
            <a:ext cx="3740342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3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8CAE-110F-A0E9-A18F-D8CB8464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8" y="358037"/>
            <a:ext cx="7677164" cy="7477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Individual Models</a:t>
            </a:r>
          </a:p>
        </p:txBody>
      </p:sp>
      <p:pic>
        <p:nvPicPr>
          <p:cNvPr id="5" name="Content Placeholder 4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3062FF9A-E0B0-F499-0D40-01A690DE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2235845"/>
            <a:ext cx="7677164" cy="1987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E005C-8E19-2029-7F57-22CEBCE6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7" y="3067031"/>
            <a:ext cx="4007056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2615-91FA-C2E1-8187-0154D12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E8A7A1-A1C4-9221-710D-18ED393E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84786" cy="4351338"/>
          </a:xfrm>
        </p:spPr>
      </p:pic>
    </p:spTree>
    <p:extLst>
      <p:ext uri="{BB962C8B-B14F-4D97-AF65-F5344CB8AC3E}">
        <p14:creationId xmlns:p14="http://schemas.microsoft.com/office/powerpoint/2010/main" val="323444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B6E-6361-0C9C-B610-83DECBE8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2036" cy="708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meta models</a:t>
            </a:r>
          </a:p>
        </p:txBody>
      </p:sp>
      <p:pic>
        <p:nvPicPr>
          <p:cNvPr id="5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FDC5DA3-4BDA-6BDF-0E50-29CD3D4C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520"/>
            <a:ext cx="3321221" cy="997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BF5B2-517B-D917-432E-C1E07A973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9" y="2556409"/>
            <a:ext cx="8210972" cy="520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5C2A3-0969-7EDD-A78B-D7881DCB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5723"/>
            <a:ext cx="4819898" cy="349268"/>
          </a:xfrm>
          <a:prstGeom prst="rect">
            <a:avLst/>
          </a:prstGeom>
        </p:spPr>
      </p:pic>
      <p:pic>
        <p:nvPicPr>
          <p:cNvPr id="11" name="Picture 1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351D910-7043-2FB1-6329-E8DA9A52E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2125"/>
            <a:ext cx="8725348" cy="1644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FCE05-0A4B-6714-ED58-AAFCE19EF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9" y="5988344"/>
            <a:ext cx="4845299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7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015-56A7-3601-F5A3-C3EE2D5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meta models</a:t>
            </a:r>
          </a:p>
        </p:txBody>
      </p:sp>
      <p:pic>
        <p:nvPicPr>
          <p:cNvPr id="5" name="Content Placeholder 4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B1AFD3E1-0D9F-91C6-AA84-3252B769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" y="1381030"/>
            <a:ext cx="8445934" cy="1701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7D6BA-E068-7C3C-8034-B7DBEE32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" y="3358971"/>
            <a:ext cx="4978656" cy="368319"/>
          </a:xfrm>
          <a:prstGeom prst="rect">
            <a:avLst/>
          </a:prstGeom>
        </p:spPr>
      </p:pic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1FB37460-3D4A-469D-9BF7-9BA07D2B0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1" y="4098822"/>
            <a:ext cx="8407832" cy="1625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C7902-A00D-4E21-30A4-0FD2FE1D4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0" y="5981113"/>
            <a:ext cx="4864350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1B95-70BC-8C15-1B13-A5BA1D6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336405"/>
            <a:ext cx="10448298" cy="9441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7231-9C9E-8442-2774-43A338CE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1539220"/>
            <a:ext cx="5382491" cy="4858726"/>
          </a:xfrm>
        </p:spPr>
        <p:txBody>
          <a:bodyPr>
            <a:normAutofit/>
          </a:bodyPr>
          <a:lstStyle/>
          <a:p>
            <a:r>
              <a:rPr lang="en-US" dirty="0"/>
              <a:t>We have to predict the probability of a customer buying a quoted insurance plan</a:t>
            </a:r>
          </a:p>
          <a:p>
            <a:r>
              <a:rPr lang="en-US" dirty="0"/>
              <a:t>Binary Classification </a:t>
            </a:r>
          </a:p>
          <a:p>
            <a:r>
              <a:rPr lang="en-US" dirty="0"/>
              <a:t>Training data: 65000 rows, 596 columns</a:t>
            </a:r>
          </a:p>
          <a:p>
            <a:r>
              <a:rPr lang="en-US" dirty="0"/>
              <a:t>Testing data: 17836 rows, 596 columns</a:t>
            </a:r>
          </a:p>
          <a:p>
            <a:r>
              <a:rPr lang="en-US" dirty="0"/>
              <a:t>Training dataset: Numerical dataset, no missing values, imbalanced dataset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39F4BBE-8898-A333-D05E-194AE1CF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5" y="1539220"/>
            <a:ext cx="4629388" cy="1568531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7F6B0C99-9140-058D-C0B2-F178A5B2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70" y="3513384"/>
            <a:ext cx="4608603" cy="1016052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CA2A7D0-B055-AB9C-6E6D-6FF558036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15180"/>
            <a:ext cx="4629388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2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F538-B60B-8006-394C-AF5ACDA3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9" y="213740"/>
            <a:ext cx="76962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>Kaggle scores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7EE514C-0337-8426-6E47-FD7F4033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68" y="775856"/>
            <a:ext cx="9392133" cy="4351338"/>
          </a:xfrm>
        </p:spPr>
      </p:pic>
      <p:pic>
        <p:nvPicPr>
          <p:cNvPr id="13" name="Picture 12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9CD3C35C-CBEF-B9C8-DFE5-509EA8F2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69" y="5194842"/>
            <a:ext cx="9392133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5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DB3E-1F46-5DAC-0004-00DEE58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Kaggle scores</a:t>
            </a:r>
          </a:p>
        </p:txBody>
      </p:sp>
      <p:pic>
        <p:nvPicPr>
          <p:cNvPr id="5" name="Content Placeholder 4" descr="A screenshot of a data sheet&#10;&#10;Description automatically generated">
            <a:extLst>
              <a:ext uri="{FF2B5EF4-FFF2-40B4-BE49-F238E27FC236}">
                <a16:creationId xmlns:a16="http://schemas.microsoft.com/office/drawing/2014/main" id="{BDED7958-B118-C001-9120-F29396FE1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7" y="1780743"/>
            <a:ext cx="3988005" cy="3892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A128E-2FF5-E0FD-C1A2-9DCEDF38024B}"/>
              </a:ext>
            </a:extLst>
          </p:cNvPr>
          <p:cNvSpPr txBox="1"/>
          <p:nvPr/>
        </p:nvSpPr>
        <p:spPr>
          <a:xfrm>
            <a:off x="5638800" y="2175164"/>
            <a:ext cx="6255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Stacking gave a lesser performance when compared to individual models</a:t>
            </a:r>
          </a:p>
          <a:p>
            <a:endParaRPr lang="en-US" dirty="0"/>
          </a:p>
          <a:p>
            <a:r>
              <a:rPr lang="en-US" dirty="0"/>
              <a:t>In individual models, Random Forest gave the best performance and KNN gave the worst performance</a:t>
            </a:r>
          </a:p>
          <a:p>
            <a:endParaRPr lang="en-US" dirty="0"/>
          </a:p>
          <a:p>
            <a:r>
              <a:rPr lang="en-US" dirty="0"/>
              <a:t>After stacking, MLP gave the best performance and SVC gave the worst performance. </a:t>
            </a:r>
          </a:p>
          <a:p>
            <a:endParaRPr lang="en-US" dirty="0"/>
          </a:p>
          <a:p>
            <a:r>
              <a:rPr lang="en-US" dirty="0"/>
              <a:t>The best Kaggle score was given by Individual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258443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3C7D-591A-7154-0850-46FD68E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50AE-6FCE-3D84-BEF8-59C2A013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Stacking gave lesser performance when compared to individual models</a:t>
            </a:r>
          </a:p>
          <a:p>
            <a:r>
              <a:rPr lang="en-US" dirty="0"/>
              <a:t>Hyperparameter tuning gave lesser performance when compared to no hyperparameter tuning</a:t>
            </a:r>
          </a:p>
          <a:p>
            <a:r>
              <a:rPr lang="en-US" dirty="0"/>
              <a:t>Last assignment we worked with grid search as well, but this should not be used for this assignment because the dataset is already very large.</a:t>
            </a:r>
          </a:p>
          <a:p>
            <a:r>
              <a:rPr lang="en-US" dirty="0"/>
              <a:t>Last assignment, random forests were used: Multiple homogenous models (decision trees) are trained on different parts of the training dataset. This assignment we used stacking where multiple heterogenous models are trained on the same training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1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1291-2EBF-C594-58C4-319DA07D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19333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D715-BAC3-8E17-AB5A-DF841D27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E2C7D0-E31C-9DC3-E778-B07AC3EEB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3" y="2224664"/>
            <a:ext cx="762666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BCF6C-0C62-9FCD-422C-6D981338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3" y="1402219"/>
            <a:ext cx="7626666" cy="615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46DA0-6578-1E8D-7491-2907F9987B8A}"/>
              </a:ext>
            </a:extLst>
          </p:cNvPr>
          <p:cNvSpPr txBox="1"/>
          <p:nvPr/>
        </p:nvSpPr>
        <p:spPr>
          <a:xfrm>
            <a:off x="8790709" y="2018201"/>
            <a:ext cx="2826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a column from the testing dataset since it is not present in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SMOTE oversampling to balance the dataset – Making the number of records belonging to the minority class the same as the number of records belonging to the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24446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1C5-3C40-3E7D-508A-7DFEF035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training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9B-2FE3-5CF8-1795-8E7434AE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Models – Multi Layer Perceptron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B238E7-2876-C0A4-4A43-6020FDAA9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89" y="2541347"/>
            <a:ext cx="7112366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1C5-3C40-3E7D-508A-7DFEF035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training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9B-2FE3-5CF8-1795-8E7434AE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Models – Support Vector Classifier</a:t>
            </a:r>
          </a:p>
          <a:p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631240-E29D-E153-6196-6D4EE91E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58" y="2538172"/>
            <a:ext cx="6674193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1C5-3C40-3E7D-508A-7DFEF035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training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9B-2FE3-5CF8-1795-8E7434AE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Models – Decision Tree Classifier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1DF889-16F4-EE1F-687D-9413B373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84" y="2760487"/>
            <a:ext cx="6559887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1C5-3C40-3E7D-508A-7DFEF035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training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9B-2FE3-5CF8-1795-8E7434AE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Models – Random Forest Classifier</a:t>
            </a:r>
          </a:p>
          <a:p>
            <a:endParaRPr lang="en-US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2D44D6-A178-585A-4DBF-BBF7A8BD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4" y="2806520"/>
            <a:ext cx="661069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E1C5-3C40-3E7D-508A-7DFEF035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training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9B-2FE3-5CF8-1795-8E7434AE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Models – K neighbors Classifier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4EE1B0-E8F6-7963-DFB2-230C1ECFD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39" y="2685864"/>
            <a:ext cx="7245722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DA03-07F6-FDFC-4542-E41CAE3E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Comparison</a:t>
            </a:r>
          </a:p>
        </p:txBody>
      </p:sp>
      <p:pic>
        <p:nvPicPr>
          <p:cNvPr id="5" name="Content Placeholder 4" descr="A screenshot of a white sheet with black text&#10;&#10;Description automatically generated">
            <a:extLst>
              <a:ext uri="{FF2B5EF4-FFF2-40B4-BE49-F238E27FC236}">
                <a16:creationId xmlns:a16="http://schemas.microsoft.com/office/drawing/2014/main" id="{373180CA-50BE-DB7E-A10E-1547A350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1690688"/>
            <a:ext cx="6483683" cy="14923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F95C9-ACC7-660B-731E-872C96D0AA33}"/>
              </a:ext>
            </a:extLst>
          </p:cNvPr>
          <p:cNvSpPr txBox="1"/>
          <p:nvPr/>
        </p:nvSpPr>
        <p:spPr>
          <a:xfrm>
            <a:off x="886691" y="3823855"/>
            <a:ext cx="648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Forests perform the best</a:t>
            </a:r>
          </a:p>
          <a:p>
            <a:r>
              <a:rPr lang="en-US" dirty="0"/>
              <a:t>Support Vector machines perform the worst</a:t>
            </a:r>
          </a:p>
        </p:txBody>
      </p:sp>
    </p:spTree>
    <p:extLst>
      <p:ext uri="{BB962C8B-B14F-4D97-AF65-F5344CB8AC3E}">
        <p14:creationId xmlns:p14="http://schemas.microsoft.com/office/powerpoint/2010/main" val="10641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692</TotalTime>
  <Words>419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CIS 508 Machine Learning in Business</vt:lpstr>
      <vt:lpstr>Problem Statement and Dataset</vt:lpstr>
      <vt:lpstr>Data Preprocessing</vt:lpstr>
      <vt:lpstr>Building and training models </vt:lpstr>
      <vt:lpstr>Building and training models </vt:lpstr>
      <vt:lpstr>Building and training models </vt:lpstr>
      <vt:lpstr>Building and training models </vt:lpstr>
      <vt:lpstr>Building and training models </vt:lpstr>
      <vt:lpstr>Model Performance Comparison</vt:lpstr>
      <vt:lpstr>Performing Stacking</vt:lpstr>
      <vt:lpstr>Checking performance of different models for meta model after stacking - MLP</vt:lpstr>
      <vt:lpstr>Checking performance of different models for meta model after stacking – Decision Tree</vt:lpstr>
      <vt:lpstr>Checking performance of different models for meta model after stacking – Random Forest</vt:lpstr>
      <vt:lpstr>Comparing performances after stacking</vt:lpstr>
      <vt:lpstr>Individual Models</vt:lpstr>
      <vt:lpstr>Individual Models</vt:lpstr>
      <vt:lpstr>Stacking</vt:lpstr>
      <vt:lpstr>Creating meta models</vt:lpstr>
      <vt:lpstr>Creating meta models</vt:lpstr>
      <vt:lpstr>Kaggle scores</vt:lpstr>
      <vt:lpstr>Comparing Kaggle scores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Business</dc:title>
  <dc:creator>Ishika Gupta</dc:creator>
  <cp:lastModifiedBy>Ishika Gupta</cp:lastModifiedBy>
  <cp:revision>1</cp:revision>
  <dcterms:created xsi:type="dcterms:W3CDTF">2023-11-15T16:42:56Z</dcterms:created>
  <dcterms:modified xsi:type="dcterms:W3CDTF">2023-11-16T05:29:33Z</dcterms:modified>
</cp:coreProperties>
</file>