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C80DA-9F6E-4BB0-A43B-12073529B502}" v="25" dt="2023-11-25T05:00:3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ka Gupta" userId="bf6751f2fd117276" providerId="LiveId" clId="{4E1C80DA-9F6E-4BB0-A43B-12073529B502}"/>
    <pc:docChg chg="custSel addSld modSld">
      <pc:chgData name="Ishika Gupta" userId="bf6751f2fd117276" providerId="LiveId" clId="{4E1C80DA-9F6E-4BB0-A43B-12073529B502}" dt="2023-11-25T05:37:24.431" v="1667" actId="14100"/>
      <pc:docMkLst>
        <pc:docMk/>
      </pc:docMkLst>
      <pc:sldChg chg="modSp mod">
        <pc:chgData name="Ishika Gupta" userId="bf6751f2fd117276" providerId="LiveId" clId="{4E1C80DA-9F6E-4BB0-A43B-12073529B502}" dt="2023-11-25T04:58:25.917" v="1618"/>
        <pc:sldMkLst>
          <pc:docMk/>
          <pc:sldMk cId="1473035545" sldId="256"/>
        </pc:sldMkLst>
        <pc:spChg chg="mod">
          <ac:chgData name="Ishika Gupta" userId="bf6751f2fd117276" providerId="LiveId" clId="{4E1C80DA-9F6E-4BB0-A43B-12073529B502}" dt="2023-11-25T04:58:25.917" v="1618"/>
          <ac:spMkLst>
            <pc:docMk/>
            <pc:sldMk cId="1473035545" sldId="256"/>
            <ac:spMk id="2" creationId="{543A76E0-2CC2-C231-4037-3217C6AE0F3C}"/>
          </ac:spMkLst>
        </pc:spChg>
        <pc:spChg chg="mod">
          <ac:chgData name="Ishika Gupta" userId="bf6751f2fd117276" providerId="LiveId" clId="{4E1C80DA-9F6E-4BB0-A43B-12073529B502}" dt="2023-11-25T04:58:25.917" v="1618"/>
          <ac:spMkLst>
            <pc:docMk/>
            <pc:sldMk cId="1473035545" sldId="256"/>
            <ac:spMk id="3" creationId="{4773F827-8782-3435-AB22-D8D77B9C0B82}"/>
          </ac:spMkLst>
        </pc:spChg>
      </pc:sldChg>
      <pc:sldChg chg="modSp mod">
        <pc:chgData name="Ishika Gupta" userId="bf6751f2fd117276" providerId="LiveId" clId="{4E1C80DA-9F6E-4BB0-A43B-12073529B502}" dt="2023-11-25T04:58:25.917" v="1618"/>
        <pc:sldMkLst>
          <pc:docMk/>
          <pc:sldMk cId="4169424748" sldId="257"/>
        </pc:sldMkLst>
        <pc:spChg chg="mod">
          <ac:chgData name="Ishika Gupta" userId="bf6751f2fd117276" providerId="LiveId" clId="{4E1C80DA-9F6E-4BB0-A43B-12073529B502}" dt="2023-11-25T04:58:25.917" v="1618"/>
          <ac:spMkLst>
            <pc:docMk/>
            <pc:sldMk cId="4169424748" sldId="257"/>
            <ac:spMk id="2" creationId="{B4B4A348-25A1-DCA8-BEBB-29A6B9174501}"/>
          </ac:spMkLst>
        </pc:spChg>
        <pc:spChg chg="mod">
          <ac:chgData name="Ishika Gupta" userId="bf6751f2fd117276" providerId="LiveId" clId="{4E1C80DA-9F6E-4BB0-A43B-12073529B502}" dt="2023-11-25T04:58:25.917" v="1618"/>
          <ac:spMkLst>
            <pc:docMk/>
            <pc:sldMk cId="4169424748" sldId="257"/>
            <ac:spMk id="3" creationId="{2C3CBAAD-5A63-DAA1-70A3-73DF28B8D167}"/>
          </ac:spMkLst>
        </pc:spChg>
      </pc:sldChg>
      <pc:sldChg chg="modSp mod">
        <pc:chgData name="Ishika Gupta" userId="bf6751f2fd117276" providerId="LiveId" clId="{4E1C80DA-9F6E-4BB0-A43B-12073529B502}" dt="2023-11-25T04:59:20.134" v="1623" actId="14100"/>
        <pc:sldMkLst>
          <pc:docMk/>
          <pc:sldMk cId="1886282347" sldId="258"/>
        </pc:sldMkLst>
        <pc:spChg chg="mod">
          <ac:chgData name="Ishika Gupta" userId="bf6751f2fd117276" providerId="LiveId" clId="{4E1C80DA-9F6E-4BB0-A43B-12073529B502}" dt="2023-11-25T04:59:20.134" v="1623" actId="14100"/>
          <ac:spMkLst>
            <pc:docMk/>
            <pc:sldMk cId="1886282347" sldId="258"/>
            <ac:spMk id="2" creationId="{DCB99132-5DC1-80E1-213B-2DABD9221DD9}"/>
          </ac:spMkLst>
        </pc:spChg>
      </pc:sldChg>
      <pc:sldChg chg="modSp mod">
        <pc:chgData name="Ishika Gupta" userId="bf6751f2fd117276" providerId="LiveId" clId="{4E1C80DA-9F6E-4BB0-A43B-12073529B502}" dt="2023-11-25T04:59:12.142" v="1622" actId="14100"/>
        <pc:sldMkLst>
          <pc:docMk/>
          <pc:sldMk cId="4112851220" sldId="259"/>
        </pc:sldMkLst>
        <pc:spChg chg="mod">
          <ac:chgData name="Ishika Gupta" userId="bf6751f2fd117276" providerId="LiveId" clId="{4E1C80DA-9F6E-4BB0-A43B-12073529B502}" dt="2023-11-25T04:59:12.142" v="1622" actId="14100"/>
          <ac:spMkLst>
            <pc:docMk/>
            <pc:sldMk cId="4112851220" sldId="259"/>
            <ac:spMk id="2" creationId="{931660F1-BF9B-646B-DF34-FD5C00FBBDD4}"/>
          </ac:spMkLst>
        </pc:spChg>
        <pc:spChg chg="mod">
          <ac:chgData name="Ishika Gupta" userId="bf6751f2fd117276" providerId="LiveId" clId="{4E1C80DA-9F6E-4BB0-A43B-12073529B502}" dt="2023-11-25T04:59:08.242" v="1621" actId="1076"/>
          <ac:spMkLst>
            <pc:docMk/>
            <pc:sldMk cId="4112851220" sldId="259"/>
            <ac:spMk id="9" creationId="{52CC40F6-AA8E-B1C1-D735-4D405D02926F}"/>
          </ac:spMkLst>
        </pc:spChg>
        <pc:picChg chg="mod">
          <ac:chgData name="Ishika Gupta" userId="bf6751f2fd117276" providerId="LiveId" clId="{4E1C80DA-9F6E-4BB0-A43B-12073529B502}" dt="2023-11-25T04:59:01.326" v="1619" actId="1076"/>
          <ac:picMkLst>
            <pc:docMk/>
            <pc:sldMk cId="4112851220" sldId="259"/>
            <ac:picMk id="5" creationId="{45EF3839-7294-ABFC-1CC0-F241C210300C}"/>
          </ac:picMkLst>
        </pc:picChg>
        <pc:picChg chg="mod">
          <ac:chgData name="Ishika Gupta" userId="bf6751f2fd117276" providerId="LiveId" clId="{4E1C80DA-9F6E-4BB0-A43B-12073529B502}" dt="2023-11-25T04:59:04.174" v="1620" actId="1076"/>
          <ac:picMkLst>
            <pc:docMk/>
            <pc:sldMk cId="4112851220" sldId="259"/>
            <ac:picMk id="8" creationId="{95CC524F-D331-D2C2-B97D-19B856AEA05F}"/>
          </ac:picMkLst>
        </pc:picChg>
      </pc:sldChg>
      <pc:sldChg chg="modSp mod">
        <pc:chgData name="Ishika Gupta" userId="bf6751f2fd117276" providerId="LiveId" clId="{4E1C80DA-9F6E-4BB0-A43B-12073529B502}" dt="2023-11-25T04:59:33.995" v="1624" actId="14100"/>
        <pc:sldMkLst>
          <pc:docMk/>
          <pc:sldMk cId="2597097814" sldId="260"/>
        </pc:sldMkLst>
        <pc:spChg chg="mod">
          <ac:chgData name="Ishika Gupta" userId="bf6751f2fd117276" providerId="LiveId" clId="{4E1C80DA-9F6E-4BB0-A43B-12073529B502}" dt="2023-11-25T04:59:33.995" v="1624" actId="14100"/>
          <ac:spMkLst>
            <pc:docMk/>
            <pc:sldMk cId="2597097814" sldId="260"/>
            <ac:spMk id="2" creationId="{B670F35D-71DE-4574-57C3-C7C9CB8B0699}"/>
          </ac:spMkLst>
        </pc:spChg>
      </pc:sldChg>
      <pc:sldChg chg="modSp mod">
        <pc:chgData name="Ishika Gupta" userId="bf6751f2fd117276" providerId="LiveId" clId="{4E1C80DA-9F6E-4BB0-A43B-12073529B502}" dt="2023-11-25T04:59:49.165" v="1626" actId="1076"/>
        <pc:sldMkLst>
          <pc:docMk/>
          <pc:sldMk cId="4072769801" sldId="263"/>
        </pc:sldMkLst>
        <pc:spChg chg="mod">
          <ac:chgData name="Ishika Gupta" userId="bf6751f2fd117276" providerId="LiveId" clId="{4E1C80DA-9F6E-4BB0-A43B-12073529B502}" dt="2023-11-25T04:59:49.165" v="1626" actId="1076"/>
          <ac:spMkLst>
            <pc:docMk/>
            <pc:sldMk cId="4072769801" sldId="263"/>
            <ac:spMk id="6" creationId="{7A97DA61-E4AB-2879-2AF2-1424CF387C14}"/>
          </ac:spMkLst>
        </pc:spChg>
      </pc:sldChg>
      <pc:sldChg chg="modSp mod">
        <pc:chgData name="Ishika Gupta" userId="bf6751f2fd117276" providerId="LiveId" clId="{4E1C80DA-9F6E-4BB0-A43B-12073529B502}" dt="2023-11-25T05:24:59.250" v="1666" actId="14100"/>
        <pc:sldMkLst>
          <pc:docMk/>
          <pc:sldMk cId="86559951" sldId="264"/>
        </pc:sldMkLst>
        <pc:spChg chg="mod">
          <ac:chgData name="Ishika Gupta" userId="bf6751f2fd117276" providerId="LiveId" clId="{4E1C80DA-9F6E-4BB0-A43B-12073529B502}" dt="2023-11-25T05:24:59.250" v="1666" actId="14100"/>
          <ac:spMkLst>
            <pc:docMk/>
            <pc:sldMk cId="86559951" sldId="264"/>
            <ac:spMk id="2" creationId="{3B6AD2D1-DF0B-842C-2F0D-1D5AAAAE1523}"/>
          </ac:spMkLst>
        </pc:spChg>
      </pc:sldChg>
      <pc:sldChg chg="modSp mod">
        <pc:chgData name="Ishika Gupta" userId="bf6751f2fd117276" providerId="LiveId" clId="{4E1C80DA-9F6E-4BB0-A43B-12073529B502}" dt="2023-11-25T05:01:05.795" v="1642" actId="1076"/>
        <pc:sldMkLst>
          <pc:docMk/>
          <pc:sldMk cId="2281735060" sldId="265"/>
        </pc:sldMkLst>
        <pc:picChg chg="mod">
          <ac:chgData name="Ishika Gupta" userId="bf6751f2fd117276" providerId="LiveId" clId="{4E1C80DA-9F6E-4BB0-A43B-12073529B502}" dt="2023-11-25T05:01:03.559" v="1641" actId="1076"/>
          <ac:picMkLst>
            <pc:docMk/>
            <pc:sldMk cId="2281735060" sldId="265"/>
            <ac:picMk id="5" creationId="{094D0BEA-0558-6954-301E-83875E8C0A42}"/>
          </ac:picMkLst>
        </pc:picChg>
        <pc:picChg chg="mod">
          <ac:chgData name="Ishika Gupta" userId="bf6751f2fd117276" providerId="LiveId" clId="{4E1C80DA-9F6E-4BB0-A43B-12073529B502}" dt="2023-11-25T05:01:05.795" v="1642" actId="1076"/>
          <ac:picMkLst>
            <pc:docMk/>
            <pc:sldMk cId="2281735060" sldId="265"/>
            <ac:picMk id="7" creationId="{2FA96EAC-0D2A-482E-3824-A8499EC149A9}"/>
          </ac:picMkLst>
        </pc:picChg>
      </pc:sldChg>
      <pc:sldChg chg="addSp delSp modSp mod">
        <pc:chgData name="Ishika Gupta" userId="bf6751f2fd117276" providerId="LiveId" clId="{4E1C80DA-9F6E-4BB0-A43B-12073529B502}" dt="2023-11-25T05:02:11.500" v="1654" actId="1076"/>
        <pc:sldMkLst>
          <pc:docMk/>
          <pc:sldMk cId="1517572919" sldId="266"/>
        </pc:sldMkLst>
        <pc:spChg chg="mod">
          <ac:chgData name="Ishika Gupta" userId="bf6751f2fd117276" providerId="LiveId" clId="{4E1C80DA-9F6E-4BB0-A43B-12073529B502}" dt="2023-11-25T05:02:11.500" v="1654" actId="1076"/>
          <ac:spMkLst>
            <pc:docMk/>
            <pc:sldMk cId="1517572919" sldId="266"/>
            <ac:spMk id="2" creationId="{330BC324-D295-5255-BF81-D7A5EA7FBD1C}"/>
          </ac:spMkLst>
        </pc:spChg>
        <pc:picChg chg="mod">
          <ac:chgData name="Ishika Gupta" userId="bf6751f2fd117276" providerId="LiveId" clId="{4E1C80DA-9F6E-4BB0-A43B-12073529B502}" dt="2023-11-25T05:01:42.435" v="1651" actId="1076"/>
          <ac:picMkLst>
            <pc:docMk/>
            <pc:sldMk cId="1517572919" sldId="266"/>
            <ac:picMk id="5" creationId="{7763A98C-4B7D-3F44-A4A2-54ED6B9B4682}"/>
          </ac:picMkLst>
        </pc:picChg>
        <pc:picChg chg="add del mod">
          <ac:chgData name="Ishika Gupta" userId="bf6751f2fd117276" providerId="LiveId" clId="{4E1C80DA-9F6E-4BB0-A43B-12073529B502}" dt="2023-11-25T05:01:34.734" v="1649" actId="478"/>
          <ac:picMkLst>
            <pc:docMk/>
            <pc:sldMk cId="1517572919" sldId="266"/>
            <ac:picMk id="6" creationId="{E107E848-20B3-2176-A8F9-70379D1D74A6}"/>
          </ac:picMkLst>
        </pc:picChg>
      </pc:sldChg>
      <pc:sldChg chg="modSp mod">
        <pc:chgData name="Ishika Gupta" userId="bf6751f2fd117276" providerId="LiveId" clId="{4E1C80DA-9F6E-4BB0-A43B-12073529B502}" dt="2023-11-25T05:01:29.573" v="1648" actId="1076"/>
        <pc:sldMkLst>
          <pc:docMk/>
          <pc:sldMk cId="3601441412" sldId="267"/>
        </pc:sldMkLst>
        <pc:picChg chg="mod">
          <ac:chgData name="Ishika Gupta" userId="bf6751f2fd117276" providerId="LiveId" clId="{4E1C80DA-9F6E-4BB0-A43B-12073529B502}" dt="2023-11-25T05:01:29.573" v="1648" actId="1076"/>
          <ac:picMkLst>
            <pc:docMk/>
            <pc:sldMk cId="3601441412" sldId="267"/>
            <ac:picMk id="5" creationId="{0F098EA1-5110-B98F-A7F0-6A3B16956AB2}"/>
          </ac:picMkLst>
        </pc:picChg>
      </pc:sldChg>
      <pc:sldChg chg="modSp mod">
        <pc:chgData name="Ishika Gupta" userId="bf6751f2fd117276" providerId="LiveId" clId="{4E1C80DA-9F6E-4BB0-A43B-12073529B502}" dt="2023-11-25T05:37:24.431" v="1667" actId="14100"/>
        <pc:sldMkLst>
          <pc:docMk/>
          <pc:sldMk cId="1283342451" sldId="269"/>
        </pc:sldMkLst>
        <pc:picChg chg="mod">
          <ac:chgData name="Ishika Gupta" userId="bf6751f2fd117276" providerId="LiveId" clId="{4E1C80DA-9F6E-4BB0-A43B-12073529B502}" dt="2023-11-25T05:37:24.431" v="1667" actId="14100"/>
          <ac:picMkLst>
            <pc:docMk/>
            <pc:sldMk cId="1283342451" sldId="269"/>
            <ac:picMk id="7" creationId="{2BC68A8D-90B5-3EF5-ED4E-DE3BF965B07E}"/>
          </ac:picMkLst>
        </pc:picChg>
      </pc:sldChg>
      <pc:sldChg chg="addSp modSp mod">
        <pc:chgData name="Ishika Gupta" userId="bf6751f2fd117276" providerId="LiveId" clId="{4E1C80DA-9F6E-4BB0-A43B-12073529B502}" dt="2023-11-25T05:02:42.468" v="1656" actId="1076"/>
        <pc:sldMkLst>
          <pc:docMk/>
          <pc:sldMk cId="113133029" sldId="271"/>
        </pc:sldMkLst>
        <pc:picChg chg="mod">
          <ac:chgData name="Ishika Gupta" userId="bf6751f2fd117276" providerId="LiveId" clId="{4E1C80DA-9F6E-4BB0-A43B-12073529B502}" dt="2023-11-25T05:02:40.722" v="1655" actId="1076"/>
          <ac:picMkLst>
            <pc:docMk/>
            <pc:sldMk cId="113133029" sldId="271"/>
            <ac:picMk id="5" creationId="{9522C57A-3B53-A34D-94F0-BCD66006E316}"/>
          </ac:picMkLst>
        </pc:picChg>
        <pc:picChg chg="mod">
          <ac:chgData name="Ishika Gupta" userId="bf6751f2fd117276" providerId="LiveId" clId="{4E1C80DA-9F6E-4BB0-A43B-12073529B502}" dt="2023-11-25T03:17:14.634" v="20" actId="14100"/>
          <ac:picMkLst>
            <pc:docMk/>
            <pc:sldMk cId="113133029" sldId="271"/>
            <ac:picMk id="7" creationId="{BCF0DE1E-360F-F6D4-E053-CF7DB18B0BA5}"/>
          </ac:picMkLst>
        </pc:picChg>
        <pc:picChg chg="mod">
          <ac:chgData name="Ishika Gupta" userId="bf6751f2fd117276" providerId="LiveId" clId="{4E1C80DA-9F6E-4BB0-A43B-12073529B502}" dt="2023-11-25T05:02:42.468" v="1656" actId="1076"/>
          <ac:picMkLst>
            <pc:docMk/>
            <pc:sldMk cId="113133029" sldId="271"/>
            <ac:picMk id="9" creationId="{E321E848-8981-9B78-CDC3-819B437A9DD6}"/>
          </ac:picMkLst>
        </pc:picChg>
        <pc:picChg chg="add mod">
          <ac:chgData name="Ishika Gupta" userId="bf6751f2fd117276" providerId="LiveId" clId="{4E1C80DA-9F6E-4BB0-A43B-12073529B502}" dt="2023-11-25T03:17:23.650" v="22" actId="14100"/>
          <ac:picMkLst>
            <pc:docMk/>
            <pc:sldMk cId="113133029" sldId="271"/>
            <ac:picMk id="11" creationId="{CFE706FC-F500-86BC-8A76-7449B13AADF3}"/>
          </ac:picMkLst>
        </pc:picChg>
      </pc:sldChg>
      <pc:sldChg chg="addSp delSp modSp new mod">
        <pc:chgData name="Ishika Gupta" userId="bf6751f2fd117276" providerId="LiveId" clId="{4E1C80DA-9F6E-4BB0-A43B-12073529B502}" dt="2023-11-25T05:03:25.624" v="1665" actId="1076"/>
        <pc:sldMkLst>
          <pc:docMk/>
          <pc:sldMk cId="1361128728" sldId="272"/>
        </pc:sldMkLst>
        <pc:spChg chg="mod">
          <ac:chgData name="Ishika Gupta" userId="bf6751f2fd117276" providerId="LiveId" clId="{4E1C80DA-9F6E-4BB0-A43B-12073529B502}" dt="2023-11-25T04:57:30.173" v="1609" actId="27636"/>
          <ac:spMkLst>
            <pc:docMk/>
            <pc:sldMk cId="1361128728" sldId="272"/>
            <ac:spMk id="2" creationId="{84C74256-6BC6-C26C-96C3-8917B9A2995C}"/>
          </ac:spMkLst>
        </pc:spChg>
        <pc:spChg chg="del">
          <ac:chgData name="Ishika Gupta" userId="bf6751f2fd117276" providerId="LiveId" clId="{4E1C80DA-9F6E-4BB0-A43B-12073529B502}" dt="2023-11-25T03:29:42.384" v="40" actId="931"/>
          <ac:spMkLst>
            <pc:docMk/>
            <pc:sldMk cId="1361128728" sldId="272"/>
            <ac:spMk id="3" creationId="{F886927F-96D7-826A-E4A5-9A72EDB7B8EF}"/>
          </ac:spMkLst>
        </pc:spChg>
        <pc:spChg chg="add mod">
          <ac:chgData name="Ishika Gupta" userId="bf6751f2fd117276" providerId="LiveId" clId="{4E1C80DA-9F6E-4BB0-A43B-12073529B502}" dt="2023-11-25T05:03:25.624" v="1665" actId="1076"/>
          <ac:spMkLst>
            <pc:docMk/>
            <pc:sldMk cId="1361128728" sldId="272"/>
            <ac:spMk id="6" creationId="{58652E62-5CA3-61F1-6ED8-5A05A080061D}"/>
          </ac:spMkLst>
        </pc:spChg>
        <pc:spChg chg="add mod">
          <ac:chgData name="Ishika Gupta" userId="bf6751f2fd117276" providerId="LiveId" clId="{4E1C80DA-9F6E-4BB0-A43B-12073529B502}" dt="2023-11-25T05:03:16.320" v="1664" actId="1076"/>
          <ac:spMkLst>
            <pc:docMk/>
            <pc:sldMk cId="1361128728" sldId="272"/>
            <ac:spMk id="7" creationId="{18FCBE2D-07B4-4C15-F3BE-7C520C3A5E75}"/>
          </ac:spMkLst>
        </pc:spChg>
        <pc:spChg chg="add del mod">
          <ac:chgData name="Ishika Gupta" userId="bf6751f2fd117276" providerId="LiveId" clId="{4E1C80DA-9F6E-4BB0-A43B-12073529B502}" dt="2023-11-25T05:03:12.157" v="1663"/>
          <ac:spMkLst>
            <pc:docMk/>
            <pc:sldMk cId="1361128728" sldId="272"/>
            <ac:spMk id="8" creationId="{9DAC4401-1692-D58D-0D80-9DDFAA3FEE0F}"/>
          </ac:spMkLst>
        </pc:spChg>
        <pc:picChg chg="add mod">
          <ac:chgData name="Ishika Gupta" userId="bf6751f2fd117276" providerId="LiveId" clId="{4E1C80DA-9F6E-4BB0-A43B-12073529B502}" dt="2023-11-25T04:32:09.695" v="813" actId="1076"/>
          <ac:picMkLst>
            <pc:docMk/>
            <pc:sldMk cId="1361128728" sldId="272"/>
            <ac:picMk id="5" creationId="{459162A8-A8BF-A431-1E38-FF201009000E}"/>
          </ac:picMkLst>
        </pc:picChg>
      </pc:sldChg>
      <pc:sldChg chg="modSp new mod">
        <pc:chgData name="Ishika Gupta" userId="bf6751f2fd117276" providerId="LiveId" clId="{4E1C80DA-9F6E-4BB0-A43B-12073529B502}" dt="2023-11-25T04:58:25.917" v="1618"/>
        <pc:sldMkLst>
          <pc:docMk/>
          <pc:sldMk cId="289153725" sldId="273"/>
        </pc:sldMkLst>
        <pc:spChg chg="mod">
          <ac:chgData name="Ishika Gupta" userId="bf6751f2fd117276" providerId="LiveId" clId="{4E1C80DA-9F6E-4BB0-A43B-12073529B502}" dt="2023-11-25T04:58:25.917" v="1618"/>
          <ac:spMkLst>
            <pc:docMk/>
            <pc:sldMk cId="289153725" sldId="273"/>
            <ac:spMk id="2" creationId="{6CFDF477-2D19-18C7-9551-558E4289AF3C}"/>
          </ac:spMkLst>
        </pc:spChg>
        <pc:spChg chg="mod">
          <ac:chgData name="Ishika Gupta" userId="bf6751f2fd117276" providerId="LiveId" clId="{4E1C80DA-9F6E-4BB0-A43B-12073529B502}" dt="2023-11-25T04:58:25.917" v="1618"/>
          <ac:spMkLst>
            <pc:docMk/>
            <pc:sldMk cId="289153725" sldId="273"/>
            <ac:spMk id="3" creationId="{B3C3E829-8528-57B9-C1B9-780C6C82EF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0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5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0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789456-F682-428E-B120-F4F1102B732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C4F33E-81F6-42A7-BBD9-7A9B0FB4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76E0-2CC2-C231-4037-3217C6AE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CIS 508</a:t>
            </a:r>
            <a:br>
              <a:rPr lang="en-US" dirty="0"/>
            </a:br>
            <a:r>
              <a:rPr lang="en-US" dirty="0"/>
              <a:t>Machine Learning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F827-8782-3435-AB22-D8D77B9C0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– 4</a:t>
            </a:r>
          </a:p>
          <a:p>
            <a:r>
              <a:rPr lang="en-US" dirty="0"/>
              <a:t>Ishika Gupta - 1229311176</a:t>
            </a:r>
          </a:p>
        </p:txBody>
      </p:sp>
    </p:spTree>
    <p:extLst>
      <p:ext uri="{BB962C8B-B14F-4D97-AF65-F5344CB8AC3E}">
        <p14:creationId xmlns:p14="http://schemas.microsoft.com/office/powerpoint/2010/main" val="147303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56E5-5DBC-0E1A-EE04-BCE2AED5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815"/>
            <a:ext cx="10259291" cy="828386"/>
          </a:xfrm>
        </p:spPr>
        <p:txBody>
          <a:bodyPr/>
          <a:lstStyle/>
          <a:p>
            <a:r>
              <a:rPr lang="en-US" dirty="0"/>
              <a:t>Decision Tree Regressor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94D0BEA-0558-6954-301E-83875E8C0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528461"/>
            <a:ext cx="4438878" cy="485485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A96EAC-0D2A-482E-3824-A8499EC1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40" y="1528461"/>
            <a:ext cx="6475396" cy="48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3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324-D295-5255-BF81-D7A5EA7F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" y="556172"/>
            <a:ext cx="5909589" cy="171191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63A98C-4B7D-3F44-A4A2-54ED6B9B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" y="1235827"/>
            <a:ext cx="11651475" cy="5384655"/>
          </a:xfrm>
        </p:spPr>
      </p:pic>
    </p:spTree>
    <p:extLst>
      <p:ext uri="{BB962C8B-B14F-4D97-AF65-F5344CB8AC3E}">
        <p14:creationId xmlns:p14="http://schemas.microsoft.com/office/powerpoint/2010/main" val="151757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807D-2FD2-D186-AA15-7829AE8C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1636" cy="888711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98EA1-5110-B98F-A7F0-6A3B1695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36" y="1253836"/>
            <a:ext cx="9522271" cy="5292437"/>
          </a:xfrm>
        </p:spPr>
      </p:pic>
    </p:spTree>
    <p:extLst>
      <p:ext uri="{BB962C8B-B14F-4D97-AF65-F5344CB8AC3E}">
        <p14:creationId xmlns:p14="http://schemas.microsoft.com/office/powerpoint/2010/main" val="360144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0B4B-8BB6-91D3-8CA3-4A226484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06000" cy="944130"/>
          </a:xfrm>
        </p:spPr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3F4B39-4B9B-2DA3-7F8D-050506A8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465408"/>
            <a:ext cx="6633656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773164-6FD6-3649-BF0B-273F3EE33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81" y="2723455"/>
            <a:ext cx="4692891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807-D6A0-FD9B-DFD6-E32249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411597"/>
            <a:ext cx="10515600" cy="1325563"/>
          </a:xfrm>
        </p:spPr>
        <p:txBody>
          <a:bodyPr/>
          <a:lstStyle/>
          <a:p>
            <a:r>
              <a:rPr lang="en-US" dirty="0"/>
              <a:t>Stacked models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1C2A5B-4D98-CD8E-DA6C-681D0BF8B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633243"/>
            <a:ext cx="4515082" cy="485963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C68A8D-90B5-3EF5-ED4E-DE3BF965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2" y="1633243"/>
            <a:ext cx="6321073" cy="48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AFFA-DC37-5B7F-160B-CCCF1FB7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404187"/>
            <a:ext cx="10255102" cy="846987"/>
          </a:xfrm>
        </p:spPr>
        <p:txBody>
          <a:bodyPr/>
          <a:lstStyle/>
          <a:p>
            <a:r>
              <a:rPr lang="en-US" dirty="0"/>
              <a:t>Stacked models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69847F1-AE7B-6BF7-3242-7306E3D1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2" y="1387755"/>
            <a:ext cx="3294650" cy="504132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E8D7B5-FC15-012C-4D96-B211F630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72" y="1451551"/>
            <a:ext cx="7384160" cy="50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A01A-D5DC-571B-FB45-D956BB7C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7727" cy="770384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2C57A-3B53-A34D-94F0-BCD66006E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0" y="4025307"/>
            <a:ext cx="4502381" cy="311166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CF0DE1E-360F-F6D4-E053-CF7DB18B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0" y="1342406"/>
            <a:ext cx="4892796" cy="2238994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321E848-8981-9B78-CDC3-819B437A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0" y="4616704"/>
            <a:ext cx="5067560" cy="177809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E706FC-F500-86BC-8A76-7449B13AA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5" y="1135510"/>
            <a:ext cx="5923535" cy="52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4256-6BC6-C26C-96C3-8917B9A2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17"/>
            <a:ext cx="9012382" cy="604693"/>
          </a:xfrm>
        </p:spPr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9162A8-A8BF-A431-1E38-FF201009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8743"/>
            <a:ext cx="60720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52E62-5CA3-61F1-6ED8-5A05A080061D}"/>
              </a:ext>
            </a:extLst>
          </p:cNvPr>
          <p:cNvSpPr txBox="1"/>
          <p:nvPr/>
        </p:nvSpPr>
        <p:spPr>
          <a:xfrm>
            <a:off x="7716983" y="893910"/>
            <a:ext cx="3179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individual models, a hyperparameter tuned random forest model performed the best.</a:t>
            </a:r>
          </a:p>
          <a:p>
            <a:endParaRPr lang="en-US" dirty="0"/>
          </a:p>
          <a:p>
            <a:r>
              <a:rPr lang="en-US" dirty="0"/>
              <a:t>After stacking, the hyperparameter tuned decision tree stacked model performed the best.</a:t>
            </a:r>
          </a:p>
          <a:p>
            <a:endParaRPr lang="en-US" dirty="0"/>
          </a:p>
          <a:p>
            <a:r>
              <a:rPr lang="en-US" dirty="0"/>
              <a:t>Hyperparameter tuning in most of the cases improved performance.</a:t>
            </a:r>
          </a:p>
          <a:p>
            <a:endParaRPr lang="en-US" dirty="0"/>
          </a:p>
          <a:p>
            <a:r>
              <a:rPr lang="en-US" dirty="0"/>
              <a:t>Performing feature selection with 15 features did not perform better than the individual models without explicit feature selection and stacking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CBE2D-07B4-4C15-F3BE-7C520C3A5E75}"/>
              </a:ext>
            </a:extLst>
          </p:cNvPr>
          <p:cNvSpPr txBox="1"/>
          <p:nvPr/>
        </p:nvSpPr>
        <p:spPr>
          <a:xfrm>
            <a:off x="838200" y="5569528"/>
            <a:ext cx="607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Leaderboard highest score: 0.0</a:t>
            </a:r>
          </a:p>
          <a:p>
            <a:endParaRPr lang="en-US" dirty="0"/>
          </a:p>
          <a:p>
            <a:r>
              <a:rPr lang="en-US" dirty="0"/>
              <a:t>My Best Kaggle score: Hyperparameter tuned stacked decision tree model – 0.14548</a:t>
            </a:r>
          </a:p>
        </p:txBody>
      </p:sp>
    </p:spTree>
    <p:extLst>
      <p:ext uri="{BB962C8B-B14F-4D97-AF65-F5344CB8AC3E}">
        <p14:creationId xmlns:p14="http://schemas.microsoft.com/office/powerpoint/2010/main" val="136112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F477-2D19-18C7-9551-558E428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829-8528-57B9-C1B9-780C6C82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Stacking provided the best results because the suitable base models were chosen – Decision Trees, Random Forest and MLP work good for large datasets with large number of features</a:t>
            </a:r>
          </a:p>
          <a:p>
            <a:r>
              <a:rPr lang="en-US" dirty="0"/>
              <a:t>Getting good results with feature selection is hard because it is difficult to determine how many features should be considered. 15 could have been too many features too less features. </a:t>
            </a:r>
          </a:p>
          <a:p>
            <a:r>
              <a:rPr lang="en-US" dirty="0"/>
              <a:t>Sequential forward search performed better than using a hyperparameter tuned random forest model to know what the best features are. </a:t>
            </a:r>
          </a:p>
        </p:txBody>
      </p:sp>
    </p:spTree>
    <p:extLst>
      <p:ext uri="{BB962C8B-B14F-4D97-AF65-F5344CB8AC3E}">
        <p14:creationId xmlns:p14="http://schemas.microsoft.com/office/powerpoint/2010/main" val="2891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A348-25A1-DCA8-BEBB-29A6B917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AAD-5A63-DAA1-70A3-73DF28B8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final price of a home – Regression problem</a:t>
            </a:r>
          </a:p>
          <a:p>
            <a:r>
              <a:rPr lang="en-US" dirty="0"/>
              <a:t>Training Data: </a:t>
            </a:r>
          </a:p>
          <a:p>
            <a:pPr marL="0" indent="0">
              <a:buNone/>
            </a:pPr>
            <a:r>
              <a:rPr lang="en-US" dirty="0"/>
              <a:t>1460 rows, 81 columns.</a:t>
            </a:r>
          </a:p>
          <a:p>
            <a:pPr marL="0" indent="0">
              <a:buNone/>
            </a:pPr>
            <a:r>
              <a:rPr lang="en-US" dirty="0"/>
              <a:t>Target column: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Testing Data:</a:t>
            </a:r>
          </a:p>
          <a:p>
            <a:pPr marL="0" indent="0">
              <a:buNone/>
            </a:pPr>
            <a:r>
              <a:rPr lang="en-US" dirty="0"/>
              <a:t>1459 rows, 80 columns</a:t>
            </a:r>
          </a:p>
          <a:p>
            <a:r>
              <a:rPr lang="en-US" dirty="0"/>
              <a:t>Both Datasets have a mixture of numerical and categorical columns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2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9132-5DC1-80E1-213B-2DABD922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162934" cy="697665"/>
          </a:xfrm>
        </p:spPr>
        <p:txBody>
          <a:bodyPr/>
          <a:lstStyle/>
          <a:p>
            <a:r>
              <a:rPr lang="en-US" dirty="0"/>
              <a:t>Data preprocessing – Missing values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8D32B8-7269-3ED0-4AB1-F07A56073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916"/>
            <a:ext cx="874914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775AE-7373-6314-B1EB-1622583EABBC}"/>
              </a:ext>
            </a:extLst>
          </p:cNvPr>
          <p:cNvSpPr txBox="1"/>
          <p:nvPr/>
        </p:nvSpPr>
        <p:spPr>
          <a:xfrm>
            <a:off x="9940636" y="3235036"/>
            <a:ext cx="176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with missing / null values and their count</a:t>
            </a:r>
          </a:p>
        </p:txBody>
      </p:sp>
    </p:spTree>
    <p:extLst>
      <p:ext uri="{BB962C8B-B14F-4D97-AF65-F5344CB8AC3E}">
        <p14:creationId xmlns:p14="http://schemas.microsoft.com/office/powerpoint/2010/main" val="188628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60F1-BF9B-646B-DF34-FD5C00FB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072880" cy="697665"/>
          </a:xfrm>
        </p:spPr>
        <p:txBody>
          <a:bodyPr/>
          <a:lstStyle/>
          <a:p>
            <a:r>
              <a:rPr lang="en-US" dirty="0"/>
              <a:t>Data Preprocessing – Missing values</a:t>
            </a:r>
          </a:p>
        </p:txBody>
      </p:sp>
      <p:pic>
        <p:nvPicPr>
          <p:cNvPr id="5" name="Content Placeholder 4" descr="A white background with text&#10;&#10;Description automatically generated">
            <a:extLst>
              <a:ext uri="{FF2B5EF4-FFF2-40B4-BE49-F238E27FC236}">
                <a16:creationId xmlns:a16="http://schemas.microsoft.com/office/drawing/2014/main" id="{45EF3839-7294-ABFC-1CC0-F241C210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429000"/>
            <a:ext cx="10363200" cy="186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4D205-2CE2-0860-EA78-5AA024D6E541}"/>
              </a:ext>
            </a:extLst>
          </p:cNvPr>
          <p:cNvSpPr txBox="1"/>
          <p:nvPr/>
        </p:nvSpPr>
        <p:spPr>
          <a:xfrm>
            <a:off x="976745" y="5500272"/>
            <a:ext cx="1037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columns that have more than 60% of its values as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columns were deleted</a:t>
            </a:r>
          </a:p>
          <a:p>
            <a:endParaRPr lang="en-US" dirty="0"/>
          </a:p>
        </p:txBody>
      </p:sp>
      <p:pic>
        <p:nvPicPr>
          <p:cNvPr id="8" name="Picture 7" descr="A close-up of a computer code&#10;&#10;Description automatically generated">
            <a:extLst>
              <a:ext uri="{FF2B5EF4-FFF2-40B4-BE49-F238E27FC236}">
                <a16:creationId xmlns:a16="http://schemas.microsoft.com/office/drawing/2014/main" id="{95CC524F-D331-D2C2-B97D-19B856AEA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751893"/>
            <a:ext cx="7340977" cy="1416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C40F6-AA8E-B1C1-D735-4D405D02926F}"/>
              </a:ext>
            </a:extLst>
          </p:cNvPr>
          <p:cNvSpPr txBox="1"/>
          <p:nvPr/>
        </p:nvSpPr>
        <p:spPr>
          <a:xfrm>
            <a:off x="8624455" y="1741246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the training and testing dataset so that the same columns can be removed from both the datasets</a:t>
            </a:r>
          </a:p>
        </p:txBody>
      </p:sp>
    </p:spTree>
    <p:extLst>
      <p:ext uri="{BB962C8B-B14F-4D97-AF65-F5344CB8AC3E}">
        <p14:creationId xmlns:p14="http://schemas.microsoft.com/office/powerpoint/2010/main" val="4112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F35D-71DE-4574-57C3-C7C9CB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176789" cy="704592"/>
          </a:xfrm>
        </p:spPr>
        <p:txBody>
          <a:bodyPr/>
          <a:lstStyle/>
          <a:p>
            <a:r>
              <a:rPr lang="en-US" dirty="0"/>
              <a:t>Data Preprocessing – missing values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483AB73-D365-8F66-7AB9-B3E49E618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4995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207E6-88A9-FAEF-2781-311688D72553}"/>
              </a:ext>
            </a:extLst>
          </p:cNvPr>
          <p:cNvSpPr txBox="1"/>
          <p:nvPr/>
        </p:nvSpPr>
        <p:spPr>
          <a:xfrm>
            <a:off x="10480964" y="2923309"/>
            <a:ext cx="126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still some columns that have null values</a:t>
            </a:r>
          </a:p>
        </p:txBody>
      </p:sp>
    </p:spTree>
    <p:extLst>
      <p:ext uri="{BB962C8B-B14F-4D97-AF65-F5344CB8AC3E}">
        <p14:creationId xmlns:p14="http://schemas.microsoft.com/office/powerpoint/2010/main" val="25970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6B46-3068-8B1D-85BE-629DD74B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9527" cy="1890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– Null values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2226A3-937C-33FB-E304-BEFB3897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" y="897370"/>
            <a:ext cx="1033286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BDF21-880F-7F43-91E6-2F6168DC76FF}"/>
              </a:ext>
            </a:extLst>
          </p:cNvPr>
          <p:cNvSpPr txBox="1"/>
          <p:nvPr/>
        </p:nvSpPr>
        <p:spPr>
          <a:xfrm>
            <a:off x="929569" y="5507183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numerical columns, replaced null values with the mean of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categorical columns, replaced null values with the most common value in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null values in the dataset now</a:t>
            </a:r>
          </a:p>
        </p:txBody>
      </p:sp>
    </p:spTree>
    <p:extLst>
      <p:ext uri="{BB962C8B-B14F-4D97-AF65-F5344CB8AC3E}">
        <p14:creationId xmlns:p14="http://schemas.microsoft.com/office/powerpoint/2010/main" val="64135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D3A-6D7F-C0C7-A65B-A2952324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5" y="288925"/>
            <a:ext cx="10515600" cy="1325563"/>
          </a:xfrm>
        </p:spPr>
        <p:txBody>
          <a:bodyPr/>
          <a:lstStyle/>
          <a:p>
            <a:r>
              <a:rPr lang="en-US" dirty="0"/>
              <a:t>Data Preprocessing – One Hot Encoding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3B3925A-CB75-4EFA-18E3-CA469BB20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5" y="1614488"/>
            <a:ext cx="917767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E1C57-2146-A9F1-0B69-C57A79B9C8BB}"/>
              </a:ext>
            </a:extLst>
          </p:cNvPr>
          <p:cNvSpPr txBox="1"/>
          <p:nvPr/>
        </p:nvSpPr>
        <p:spPr>
          <a:xfrm>
            <a:off x="9559637" y="2081997"/>
            <a:ext cx="2050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38 categorical columns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columns increased from 75 to 271 after one hot encoding the categorical columns</a:t>
            </a:r>
          </a:p>
        </p:txBody>
      </p:sp>
    </p:spTree>
    <p:extLst>
      <p:ext uri="{BB962C8B-B14F-4D97-AF65-F5344CB8AC3E}">
        <p14:creationId xmlns:p14="http://schemas.microsoft.com/office/powerpoint/2010/main" val="347442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1C97-D982-EBF8-1B53-E59CC975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07"/>
            <a:ext cx="10342418" cy="1041111"/>
          </a:xfrm>
        </p:spPr>
        <p:txBody>
          <a:bodyPr/>
          <a:lstStyle/>
          <a:p>
            <a:r>
              <a:rPr lang="en-US" dirty="0"/>
              <a:t>Data Preprocessing – Normalizing the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6AE9F1-AC8D-B893-B192-33AFE319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99960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7DA61-E4AB-2879-2AF2-1424CF387C14}"/>
              </a:ext>
            </a:extLst>
          </p:cNvPr>
          <p:cNvSpPr txBox="1"/>
          <p:nvPr/>
        </p:nvSpPr>
        <p:spPr>
          <a:xfrm>
            <a:off x="838200" y="5784273"/>
            <a:ext cx="606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Min-Max Scaling to bring all values in the range of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column will have an equal impact on the predictions now</a:t>
            </a:r>
          </a:p>
        </p:txBody>
      </p:sp>
    </p:spTree>
    <p:extLst>
      <p:ext uri="{BB962C8B-B14F-4D97-AF65-F5344CB8AC3E}">
        <p14:creationId xmlns:p14="http://schemas.microsoft.com/office/powerpoint/2010/main" val="407276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D2D1-DF0B-842C-2F0D-1D5AAAA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62"/>
            <a:ext cx="10579320" cy="563130"/>
          </a:xfrm>
        </p:spPr>
        <p:txBody>
          <a:bodyPr>
            <a:normAutofit fontScale="90000"/>
          </a:bodyPr>
          <a:lstStyle/>
          <a:p>
            <a:r>
              <a:rPr lang="en-US" dirty="0"/>
              <a:t>MLP Regressor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F9DA4-9A4F-3470-2B70-83E934D8E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0159"/>
            <a:ext cx="10579321" cy="5347567"/>
          </a:xfrm>
        </p:spPr>
      </p:pic>
    </p:spTree>
    <p:extLst>
      <p:ext uri="{BB962C8B-B14F-4D97-AF65-F5344CB8AC3E}">
        <p14:creationId xmlns:p14="http://schemas.microsoft.com/office/powerpoint/2010/main" val="865599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350</TotalTime>
  <Words>409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CIS 508 Machine Learning in Business</vt:lpstr>
      <vt:lpstr>Problem Statement / Dataset</vt:lpstr>
      <vt:lpstr>Data preprocessing – Missing values</vt:lpstr>
      <vt:lpstr>Data Preprocessing – Missing values</vt:lpstr>
      <vt:lpstr>Data Preprocessing – missing values</vt:lpstr>
      <vt:lpstr>Data Preprocessing – Null values</vt:lpstr>
      <vt:lpstr>Data Preprocessing – One Hot Encoding</vt:lpstr>
      <vt:lpstr>Data Preprocessing – Normalizing the data</vt:lpstr>
      <vt:lpstr>MLP Regressor</vt:lpstr>
      <vt:lpstr>Decision Tree Regressor</vt:lpstr>
      <vt:lpstr>Random Forest Regressor</vt:lpstr>
      <vt:lpstr>Random Forest Regressor</vt:lpstr>
      <vt:lpstr>Stacking</vt:lpstr>
      <vt:lpstr>Stacked models</vt:lpstr>
      <vt:lpstr>Stacked models</vt:lpstr>
      <vt:lpstr>Feature Selection</vt:lpstr>
      <vt:lpstr>Comparing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 Machine Learning in Business</dc:title>
  <dc:creator>Ishika Gupta</dc:creator>
  <cp:lastModifiedBy>Ishika Gupta</cp:lastModifiedBy>
  <cp:revision>1</cp:revision>
  <dcterms:created xsi:type="dcterms:W3CDTF">2023-11-24T23:46:40Z</dcterms:created>
  <dcterms:modified xsi:type="dcterms:W3CDTF">2023-11-25T05:37:33Z</dcterms:modified>
</cp:coreProperties>
</file>