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7" r:id="rId3"/>
    <p:sldId id="257" r:id="rId4"/>
    <p:sldId id="258" r:id="rId5"/>
    <p:sldId id="259" r:id="rId6"/>
    <p:sldId id="260" r:id="rId7"/>
    <p:sldId id="261" r:id="rId8"/>
    <p:sldId id="263" r:id="rId9"/>
    <p:sldId id="262"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AD0006-3EF4-49E9-AF5A-02E5B45A2195}" v="1318" dt="2024-02-18T03:42:33.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88748" autoAdjust="0"/>
  </p:normalViewPr>
  <p:slideViewPr>
    <p:cSldViewPr snapToGrid="0">
      <p:cViewPr varScale="1">
        <p:scale>
          <a:sx n="82" d="100"/>
          <a:sy n="82" d="100"/>
        </p:scale>
        <p:origin x="5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ika Gupta" userId="bf6751f2fd117276" providerId="LiveId" clId="{C3AD0006-3EF4-49E9-AF5A-02E5B45A2195}"/>
    <pc:docChg chg="undo custSel addSld delSld modSld sldOrd">
      <pc:chgData name="Ishika Gupta" userId="bf6751f2fd117276" providerId="LiveId" clId="{C3AD0006-3EF4-49E9-AF5A-02E5B45A2195}" dt="2024-02-18T03:41:33.632" v="13185" actId="1076"/>
      <pc:docMkLst>
        <pc:docMk/>
      </pc:docMkLst>
      <pc:sldChg chg="modNotesTx">
        <pc:chgData name="Ishika Gupta" userId="bf6751f2fd117276" providerId="LiveId" clId="{C3AD0006-3EF4-49E9-AF5A-02E5B45A2195}" dt="2024-02-18T00:29:14.395" v="3601" actId="20577"/>
        <pc:sldMkLst>
          <pc:docMk/>
          <pc:sldMk cId="2835080527" sldId="256"/>
        </pc:sldMkLst>
      </pc:sldChg>
      <pc:sldChg chg="addSp delSp modSp add del mod modNotesTx">
        <pc:chgData name="Ishika Gupta" userId="bf6751f2fd117276" providerId="LiveId" clId="{C3AD0006-3EF4-49E9-AF5A-02E5B45A2195}" dt="2024-02-18T03:41:33.632" v="13185" actId="1076"/>
        <pc:sldMkLst>
          <pc:docMk/>
          <pc:sldMk cId="1614617173" sldId="257"/>
        </pc:sldMkLst>
        <pc:spChg chg="del mod">
          <ac:chgData name="Ishika Gupta" userId="bf6751f2fd117276" providerId="LiveId" clId="{C3AD0006-3EF4-49E9-AF5A-02E5B45A2195}" dt="2024-02-18T03:40:01.816" v="13143" actId="478"/>
          <ac:spMkLst>
            <pc:docMk/>
            <pc:sldMk cId="1614617173" sldId="257"/>
            <ac:spMk id="6" creationId="{62D1B17C-EB37-8081-80CD-C81D38ADB8ED}"/>
          </ac:spMkLst>
        </pc:spChg>
        <pc:graphicFrameChg chg="add mod modGraphic">
          <ac:chgData name="Ishika Gupta" userId="bf6751f2fd117276" providerId="LiveId" clId="{C3AD0006-3EF4-49E9-AF5A-02E5B45A2195}" dt="2024-02-18T03:41:33.632" v="13185" actId="1076"/>
          <ac:graphicFrameMkLst>
            <pc:docMk/>
            <pc:sldMk cId="1614617173" sldId="257"/>
            <ac:graphicFrameMk id="3" creationId="{F1D21D7E-63EA-C755-EE97-BAA86A1BCCBF}"/>
          </ac:graphicFrameMkLst>
        </pc:graphicFrameChg>
      </pc:sldChg>
      <pc:sldChg chg="addSp delSp modSp new mod modNotesTx">
        <pc:chgData name="Ishika Gupta" userId="bf6751f2fd117276" providerId="LiveId" clId="{C3AD0006-3EF4-49E9-AF5A-02E5B45A2195}" dt="2024-02-18T00:55:09.854" v="6563" actId="20577"/>
        <pc:sldMkLst>
          <pc:docMk/>
          <pc:sldMk cId="2394045327" sldId="258"/>
        </pc:sldMkLst>
        <pc:spChg chg="mod">
          <ac:chgData name="Ishika Gupta" userId="bf6751f2fd117276" providerId="LiveId" clId="{C3AD0006-3EF4-49E9-AF5A-02E5B45A2195}" dt="2024-02-17T02:36:51.150" v="34" actId="1076"/>
          <ac:spMkLst>
            <pc:docMk/>
            <pc:sldMk cId="2394045327" sldId="258"/>
            <ac:spMk id="2" creationId="{79829E1A-F10F-06B6-2091-1BAC5966ADBA}"/>
          </ac:spMkLst>
        </pc:spChg>
        <pc:spChg chg="del mod">
          <ac:chgData name="Ishika Gupta" userId="bf6751f2fd117276" providerId="LiveId" clId="{C3AD0006-3EF4-49E9-AF5A-02E5B45A2195}" dt="2024-02-17T02:36:15.501" v="25" actId="478"/>
          <ac:spMkLst>
            <pc:docMk/>
            <pc:sldMk cId="2394045327" sldId="258"/>
            <ac:spMk id="3" creationId="{E371C3F0-CE40-8D0F-020F-2BB85E4394FE}"/>
          </ac:spMkLst>
        </pc:spChg>
        <pc:picChg chg="add del mod">
          <ac:chgData name="Ishika Gupta" userId="bf6751f2fd117276" providerId="LiveId" clId="{C3AD0006-3EF4-49E9-AF5A-02E5B45A2195}" dt="2024-02-18T00:52:52.575" v="6225" actId="478"/>
          <ac:picMkLst>
            <pc:docMk/>
            <pc:sldMk cId="2394045327" sldId="258"/>
            <ac:picMk id="4" creationId="{3188C0D4-37AF-E1A7-04D9-A6B3EBCDBFDB}"/>
          </ac:picMkLst>
        </pc:picChg>
        <pc:picChg chg="add del mod">
          <ac:chgData name="Ishika Gupta" userId="bf6751f2fd117276" providerId="LiveId" clId="{C3AD0006-3EF4-49E9-AF5A-02E5B45A2195}" dt="2024-02-18T00:52:19.723" v="6179" actId="478"/>
          <ac:picMkLst>
            <pc:docMk/>
            <pc:sldMk cId="2394045327" sldId="258"/>
            <ac:picMk id="5" creationId="{FBBB9CC6-3C05-A3EE-008A-8926012B92F3}"/>
          </ac:picMkLst>
        </pc:picChg>
        <pc:picChg chg="add mod">
          <ac:chgData name="Ishika Gupta" userId="bf6751f2fd117276" providerId="LiveId" clId="{C3AD0006-3EF4-49E9-AF5A-02E5B45A2195}" dt="2024-02-18T00:53:03.456" v="6229" actId="1076"/>
          <ac:picMkLst>
            <pc:docMk/>
            <pc:sldMk cId="2394045327" sldId="258"/>
            <ac:picMk id="7" creationId="{99995E90-2F79-CA25-5181-1EA7EDAB6033}"/>
          </ac:picMkLst>
        </pc:picChg>
      </pc:sldChg>
      <pc:sldChg chg="addSp delSp modSp new mod modNotesTx">
        <pc:chgData name="Ishika Gupta" userId="bf6751f2fd117276" providerId="LiveId" clId="{C3AD0006-3EF4-49E9-AF5A-02E5B45A2195}" dt="2024-02-18T00:59:51.621" v="7159" actId="20577"/>
        <pc:sldMkLst>
          <pc:docMk/>
          <pc:sldMk cId="270414770" sldId="259"/>
        </pc:sldMkLst>
        <pc:spChg chg="mod">
          <ac:chgData name="Ishika Gupta" userId="bf6751f2fd117276" providerId="LiveId" clId="{C3AD0006-3EF4-49E9-AF5A-02E5B45A2195}" dt="2024-02-17T06:07:23.179" v="90" actId="1076"/>
          <ac:spMkLst>
            <pc:docMk/>
            <pc:sldMk cId="270414770" sldId="259"/>
            <ac:spMk id="2" creationId="{7DA8D90E-309F-AC6C-9783-5584144933FD}"/>
          </ac:spMkLst>
        </pc:spChg>
        <pc:spChg chg="del">
          <ac:chgData name="Ishika Gupta" userId="bf6751f2fd117276" providerId="LiveId" clId="{C3AD0006-3EF4-49E9-AF5A-02E5B45A2195}" dt="2024-02-17T06:04:56.330" v="72" actId="478"/>
          <ac:spMkLst>
            <pc:docMk/>
            <pc:sldMk cId="270414770" sldId="259"/>
            <ac:spMk id="3" creationId="{B7651E35-C460-8083-C4D9-A708351D9049}"/>
          </ac:spMkLst>
        </pc:spChg>
        <pc:spChg chg="add mod">
          <ac:chgData name="Ishika Gupta" userId="bf6751f2fd117276" providerId="LiveId" clId="{C3AD0006-3EF4-49E9-AF5A-02E5B45A2195}" dt="2024-02-17T06:11:29.706" v="327" actId="20577"/>
          <ac:spMkLst>
            <pc:docMk/>
            <pc:sldMk cId="270414770" sldId="259"/>
            <ac:spMk id="8" creationId="{61068B1C-C7B0-9827-573E-BCDBA0F1EBA8}"/>
          </ac:spMkLst>
        </pc:spChg>
        <pc:picChg chg="add mod">
          <ac:chgData name="Ishika Gupta" userId="bf6751f2fd117276" providerId="LiveId" clId="{C3AD0006-3EF4-49E9-AF5A-02E5B45A2195}" dt="2024-02-17T06:08:31.179" v="197" actId="1076"/>
          <ac:picMkLst>
            <pc:docMk/>
            <pc:sldMk cId="270414770" sldId="259"/>
            <ac:picMk id="5" creationId="{90098942-BA27-459F-6CDF-D85391801944}"/>
          </ac:picMkLst>
        </pc:picChg>
        <pc:picChg chg="add mod">
          <ac:chgData name="Ishika Gupta" userId="bf6751f2fd117276" providerId="LiveId" clId="{C3AD0006-3EF4-49E9-AF5A-02E5B45A2195}" dt="2024-02-17T06:11:37.563" v="328" actId="14100"/>
          <ac:picMkLst>
            <pc:docMk/>
            <pc:sldMk cId="270414770" sldId="259"/>
            <ac:picMk id="7" creationId="{606B97EC-D3AF-1AE1-3121-A8727144C66C}"/>
          </ac:picMkLst>
        </pc:picChg>
        <pc:picChg chg="add mod">
          <ac:chgData name="Ishika Gupta" userId="bf6751f2fd117276" providerId="LiveId" clId="{C3AD0006-3EF4-49E9-AF5A-02E5B45A2195}" dt="2024-02-17T06:10:42.199" v="240" actId="1076"/>
          <ac:picMkLst>
            <pc:docMk/>
            <pc:sldMk cId="270414770" sldId="259"/>
            <ac:picMk id="10" creationId="{A4C660F1-55E7-DE7D-5B1A-655BCE49AFB3}"/>
          </ac:picMkLst>
        </pc:picChg>
      </pc:sldChg>
      <pc:sldChg chg="addSp delSp modSp new mod modNotesTx">
        <pc:chgData name="Ishika Gupta" userId="bf6751f2fd117276" providerId="LiveId" clId="{C3AD0006-3EF4-49E9-AF5A-02E5B45A2195}" dt="2024-02-18T01:06:05.656" v="7847" actId="20577"/>
        <pc:sldMkLst>
          <pc:docMk/>
          <pc:sldMk cId="513038233" sldId="260"/>
        </pc:sldMkLst>
        <pc:spChg chg="mod">
          <ac:chgData name="Ishika Gupta" userId="bf6751f2fd117276" providerId="LiveId" clId="{C3AD0006-3EF4-49E9-AF5A-02E5B45A2195}" dt="2024-02-17T06:34:28.519" v="1785" actId="14100"/>
          <ac:spMkLst>
            <pc:docMk/>
            <pc:sldMk cId="513038233" sldId="260"/>
            <ac:spMk id="2" creationId="{463FAB16-1839-AC86-16C6-87EBA418D0ED}"/>
          </ac:spMkLst>
        </pc:spChg>
        <pc:spChg chg="del">
          <ac:chgData name="Ishika Gupta" userId="bf6751f2fd117276" providerId="LiveId" clId="{C3AD0006-3EF4-49E9-AF5A-02E5B45A2195}" dt="2024-02-17T06:12:20.097" v="352" actId="478"/>
          <ac:spMkLst>
            <pc:docMk/>
            <pc:sldMk cId="513038233" sldId="260"/>
            <ac:spMk id="3" creationId="{92DCD84C-EEB3-123B-BE55-96A651F319F8}"/>
          </ac:spMkLst>
        </pc:spChg>
        <pc:spChg chg="add mod">
          <ac:chgData name="Ishika Gupta" userId="bf6751f2fd117276" providerId="LiveId" clId="{C3AD0006-3EF4-49E9-AF5A-02E5B45A2195}" dt="2024-02-17T06:17:38.114" v="585" actId="123"/>
          <ac:spMkLst>
            <pc:docMk/>
            <pc:sldMk cId="513038233" sldId="260"/>
            <ac:spMk id="6" creationId="{A83626A3-CEDE-FEFA-8051-DF52E2DBC081}"/>
          </ac:spMkLst>
        </pc:spChg>
        <pc:spChg chg="add mod">
          <ac:chgData name="Ishika Gupta" userId="bf6751f2fd117276" providerId="LiveId" clId="{C3AD0006-3EF4-49E9-AF5A-02E5B45A2195}" dt="2024-02-17T06:19:05.391" v="753" actId="20577"/>
          <ac:spMkLst>
            <pc:docMk/>
            <pc:sldMk cId="513038233" sldId="260"/>
            <ac:spMk id="9" creationId="{6C2541D7-474B-8620-8BB4-E6593CA502E1}"/>
          </ac:spMkLst>
        </pc:spChg>
        <pc:picChg chg="add mod">
          <ac:chgData name="Ishika Gupta" userId="bf6751f2fd117276" providerId="LiveId" clId="{C3AD0006-3EF4-49E9-AF5A-02E5B45A2195}" dt="2024-02-17T06:17:11.616" v="580" actId="14100"/>
          <ac:picMkLst>
            <pc:docMk/>
            <pc:sldMk cId="513038233" sldId="260"/>
            <ac:picMk id="5" creationId="{386EF128-F830-E574-E430-22CA4AFDDE51}"/>
          </ac:picMkLst>
        </pc:picChg>
        <pc:picChg chg="add mod">
          <ac:chgData name="Ishika Gupta" userId="bf6751f2fd117276" providerId="LiveId" clId="{C3AD0006-3EF4-49E9-AF5A-02E5B45A2195}" dt="2024-02-17T06:17:23.690" v="583" actId="1076"/>
          <ac:picMkLst>
            <pc:docMk/>
            <pc:sldMk cId="513038233" sldId="260"/>
            <ac:picMk id="8" creationId="{96D361C6-4303-2E94-6E16-0B201D9EAE28}"/>
          </ac:picMkLst>
        </pc:picChg>
      </pc:sldChg>
      <pc:sldChg chg="addSp delSp modSp add mod modNotesTx">
        <pc:chgData name="Ishika Gupta" userId="bf6751f2fd117276" providerId="LiveId" clId="{C3AD0006-3EF4-49E9-AF5A-02E5B45A2195}" dt="2024-02-18T01:50:16.389" v="10049" actId="5793"/>
        <pc:sldMkLst>
          <pc:docMk/>
          <pc:sldMk cId="3241094780" sldId="261"/>
        </pc:sldMkLst>
        <pc:spChg chg="add mod">
          <ac:chgData name="Ishika Gupta" userId="bf6751f2fd117276" providerId="LiveId" clId="{C3AD0006-3EF4-49E9-AF5A-02E5B45A2195}" dt="2024-02-18T01:19:25.172" v="8374" actId="1076"/>
          <ac:spMkLst>
            <pc:docMk/>
            <pc:sldMk cId="3241094780" sldId="261"/>
            <ac:spMk id="4" creationId="{0D1CBFF4-BFBA-E351-8959-E51FB5AB14B4}"/>
          </ac:spMkLst>
        </pc:spChg>
        <pc:spChg chg="add mod">
          <ac:chgData name="Ishika Gupta" userId="bf6751f2fd117276" providerId="LiveId" clId="{C3AD0006-3EF4-49E9-AF5A-02E5B45A2195}" dt="2024-02-18T01:12:53.404" v="8226"/>
          <ac:spMkLst>
            <pc:docMk/>
            <pc:sldMk cId="3241094780" sldId="261"/>
            <ac:spMk id="5" creationId="{B391AC30-0E94-A490-C36E-30E348E27866}"/>
          </ac:spMkLst>
        </pc:spChg>
        <pc:spChg chg="del">
          <ac:chgData name="Ishika Gupta" userId="bf6751f2fd117276" providerId="LiveId" clId="{C3AD0006-3EF4-49E9-AF5A-02E5B45A2195}" dt="2024-02-17T06:20:05.608" v="758" actId="478"/>
          <ac:spMkLst>
            <pc:docMk/>
            <pc:sldMk cId="3241094780" sldId="261"/>
            <ac:spMk id="6" creationId="{5D795C5A-E3EA-90B0-398B-6FF6E2937FD1}"/>
          </ac:spMkLst>
        </pc:spChg>
        <pc:spChg chg="add del mod">
          <ac:chgData name="Ishika Gupta" userId="bf6751f2fd117276" providerId="LiveId" clId="{C3AD0006-3EF4-49E9-AF5A-02E5B45A2195}" dt="2024-02-18T01:11:34.915" v="8177" actId="478"/>
          <ac:spMkLst>
            <pc:docMk/>
            <pc:sldMk cId="3241094780" sldId="261"/>
            <ac:spMk id="7" creationId="{F040DE2A-BB1C-E65E-9FD7-205FB676EE02}"/>
          </ac:spMkLst>
        </pc:spChg>
        <pc:spChg chg="del">
          <ac:chgData name="Ishika Gupta" userId="bf6751f2fd117276" providerId="LiveId" clId="{C3AD0006-3EF4-49E9-AF5A-02E5B45A2195}" dt="2024-02-17T06:20:08.246" v="759" actId="478"/>
          <ac:spMkLst>
            <pc:docMk/>
            <pc:sldMk cId="3241094780" sldId="261"/>
            <ac:spMk id="9" creationId="{B76A7668-CD16-567C-87F5-95771B06F6C3}"/>
          </ac:spMkLst>
        </pc:spChg>
        <pc:graphicFrameChg chg="add mod modGraphic">
          <ac:chgData name="Ishika Gupta" userId="bf6751f2fd117276" providerId="LiveId" clId="{C3AD0006-3EF4-49E9-AF5A-02E5B45A2195}" dt="2024-02-18T01:18:39.656" v="8369" actId="1076"/>
          <ac:graphicFrameMkLst>
            <pc:docMk/>
            <pc:sldMk cId="3241094780" sldId="261"/>
            <ac:graphicFrameMk id="3" creationId="{7AA28BB3-3D25-0E60-7F3D-2ADADEC390CF}"/>
          </ac:graphicFrameMkLst>
        </pc:graphicFrameChg>
        <pc:graphicFrameChg chg="add mod modGraphic">
          <ac:chgData name="Ishika Gupta" userId="bf6751f2fd117276" providerId="LiveId" clId="{C3AD0006-3EF4-49E9-AF5A-02E5B45A2195}" dt="2024-02-18T01:19:29.645" v="8375" actId="1076"/>
          <ac:graphicFrameMkLst>
            <pc:docMk/>
            <pc:sldMk cId="3241094780" sldId="261"/>
            <ac:graphicFrameMk id="6" creationId="{57B2A2A4-16FF-D9A9-BC3A-E50A4EFCD59F}"/>
          </ac:graphicFrameMkLst>
        </pc:graphicFrameChg>
        <pc:picChg chg="add del mod">
          <ac:chgData name="Ishika Gupta" userId="bf6751f2fd117276" providerId="LiveId" clId="{C3AD0006-3EF4-49E9-AF5A-02E5B45A2195}" dt="2024-02-17T06:42:22.686" v="1818" actId="478"/>
          <ac:picMkLst>
            <pc:docMk/>
            <pc:sldMk cId="3241094780" sldId="261"/>
            <ac:picMk id="4" creationId="{E2940C95-3D78-749A-943A-3B0B4C23ECC5}"/>
          </ac:picMkLst>
        </pc:picChg>
        <pc:picChg chg="del">
          <ac:chgData name="Ishika Gupta" userId="bf6751f2fd117276" providerId="LiveId" clId="{C3AD0006-3EF4-49E9-AF5A-02E5B45A2195}" dt="2024-02-17T06:20:01.054" v="756" actId="478"/>
          <ac:picMkLst>
            <pc:docMk/>
            <pc:sldMk cId="3241094780" sldId="261"/>
            <ac:picMk id="5" creationId="{2FBC966E-EB08-7315-CB44-4AA15A783F7A}"/>
          </ac:picMkLst>
        </pc:picChg>
        <pc:picChg chg="del">
          <ac:chgData name="Ishika Gupta" userId="bf6751f2fd117276" providerId="LiveId" clId="{C3AD0006-3EF4-49E9-AF5A-02E5B45A2195}" dt="2024-02-17T06:20:02.599" v="757" actId="478"/>
          <ac:picMkLst>
            <pc:docMk/>
            <pc:sldMk cId="3241094780" sldId="261"/>
            <ac:picMk id="8" creationId="{35031DD5-01CA-3020-A020-0380291F5161}"/>
          </ac:picMkLst>
        </pc:picChg>
        <pc:picChg chg="add mod">
          <ac:chgData name="Ishika Gupta" userId="bf6751f2fd117276" providerId="LiveId" clId="{C3AD0006-3EF4-49E9-AF5A-02E5B45A2195}" dt="2024-02-18T01:12:07.928" v="8184" actId="1076"/>
          <ac:picMkLst>
            <pc:docMk/>
            <pc:sldMk cId="3241094780" sldId="261"/>
            <ac:picMk id="11" creationId="{D8A1E87A-BF78-EEA1-E924-1A8BF30F10D6}"/>
          </ac:picMkLst>
        </pc:picChg>
      </pc:sldChg>
      <pc:sldChg chg="addSp delSp modSp new mod ord modNotesTx">
        <pc:chgData name="Ishika Gupta" userId="bf6751f2fd117276" providerId="LiveId" clId="{C3AD0006-3EF4-49E9-AF5A-02E5B45A2195}" dt="2024-02-18T03:34:22.312" v="12634" actId="1076"/>
        <pc:sldMkLst>
          <pc:docMk/>
          <pc:sldMk cId="3585822832" sldId="262"/>
        </pc:sldMkLst>
        <pc:spChg chg="mod">
          <ac:chgData name="Ishika Gupta" userId="bf6751f2fd117276" providerId="LiveId" clId="{C3AD0006-3EF4-49E9-AF5A-02E5B45A2195}" dt="2024-02-17T06:35:06.598" v="1804" actId="1076"/>
          <ac:spMkLst>
            <pc:docMk/>
            <pc:sldMk cId="3585822832" sldId="262"/>
            <ac:spMk id="2" creationId="{F51354D1-E01E-1FE8-DA05-71ACDA43B625}"/>
          </ac:spMkLst>
        </pc:spChg>
        <pc:spChg chg="del">
          <ac:chgData name="Ishika Gupta" userId="bf6751f2fd117276" providerId="LiveId" clId="{C3AD0006-3EF4-49E9-AF5A-02E5B45A2195}" dt="2024-02-17T06:34:58.006" v="1801" actId="478"/>
          <ac:spMkLst>
            <pc:docMk/>
            <pc:sldMk cId="3585822832" sldId="262"/>
            <ac:spMk id="3" creationId="{5C09E0C0-63FA-5A71-5F52-700083AB6B9C}"/>
          </ac:spMkLst>
        </pc:spChg>
        <pc:spChg chg="add del mod">
          <ac:chgData name="Ishika Gupta" userId="bf6751f2fd117276" providerId="LiveId" clId="{C3AD0006-3EF4-49E9-AF5A-02E5B45A2195}" dt="2024-02-18T03:27:39.778" v="12347" actId="478"/>
          <ac:spMkLst>
            <pc:docMk/>
            <pc:sldMk cId="3585822832" sldId="262"/>
            <ac:spMk id="6" creationId="{BBBE15B7-BE1B-AC9F-907E-613C77B160C6}"/>
          </ac:spMkLst>
        </pc:spChg>
        <pc:graphicFrameChg chg="add mod modGraphic">
          <ac:chgData name="Ishika Gupta" userId="bf6751f2fd117276" providerId="LiveId" clId="{C3AD0006-3EF4-49E9-AF5A-02E5B45A2195}" dt="2024-02-18T03:34:22.312" v="12634" actId="1076"/>
          <ac:graphicFrameMkLst>
            <pc:docMk/>
            <pc:sldMk cId="3585822832" sldId="262"/>
            <ac:graphicFrameMk id="3" creationId="{E04EB3E9-F4FC-6C22-73E8-F418192DACF2}"/>
          </ac:graphicFrameMkLst>
        </pc:graphicFrameChg>
        <pc:picChg chg="add mod">
          <ac:chgData name="Ishika Gupta" userId="bf6751f2fd117276" providerId="LiveId" clId="{C3AD0006-3EF4-49E9-AF5A-02E5B45A2195}" dt="2024-02-17T06:36:51.994" v="1809" actId="1076"/>
          <ac:picMkLst>
            <pc:docMk/>
            <pc:sldMk cId="3585822832" sldId="262"/>
            <ac:picMk id="5" creationId="{40DFFFD3-C67C-F1FF-3D66-9096704A71EF}"/>
          </ac:picMkLst>
        </pc:picChg>
      </pc:sldChg>
      <pc:sldChg chg="addSp delSp modSp new mod modNotesTx">
        <pc:chgData name="Ishika Gupta" userId="bf6751f2fd117276" providerId="LiveId" clId="{C3AD0006-3EF4-49E9-AF5A-02E5B45A2195}" dt="2024-02-18T01:49:46.727" v="10045" actId="20577"/>
        <pc:sldMkLst>
          <pc:docMk/>
          <pc:sldMk cId="223643296" sldId="263"/>
        </pc:sldMkLst>
        <pc:spChg chg="mod">
          <ac:chgData name="Ishika Gupta" userId="bf6751f2fd117276" providerId="LiveId" clId="{C3AD0006-3EF4-49E9-AF5A-02E5B45A2195}" dt="2024-02-17T06:44:56.097" v="1839" actId="1076"/>
          <ac:spMkLst>
            <pc:docMk/>
            <pc:sldMk cId="223643296" sldId="263"/>
            <ac:spMk id="2" creationId="{4DD00E33-48B7-BFD9-E1C4-8E4C143C94AD}"/>
          </ac:spMkLst>
        </pc:spChg>
        <pc:spChg chg="del">
          <ac:chgData name="Ishika Gupta" userId="bf6751f2fd117276" providerId="LiveId" clId="{C3AD0006-3EF4-49E9-AF5A-02E5B45A2195}" dt="2024-02-17T06:44:59.145" v="1840" actId="478"/>
          <ac:spMkLst>
            <pc:docMk/>
            <pc:sldMk cId="223643296" sldId="263"/>
            <ac:spMk id="3" creationId="{DCE7A1EA-F995-F35E-1BCA-1610DE3901CF}"/>
          </ac:spMkLst>
        </pc:spChg>
        <pc:spChg chg="add del mod">
          <ac:chgData name="Ishika Gupta" userId="bf6751f2fd117276" providerId="LiveId" clId="{C3AD0006-3EF4-49E9-AF5A-02E5B45A2195}" dt="2024-02-18T01:37:19.359" v="9655" actId="478"/>
          <ac:spMkLst>
            <pc:docMk/>
            <pc:sldMk cId="223643296" sldId="263"/>
            <ac:spMk id="8" creationId="{0C04E262-A2E7-49E8-DEF1-14B0EB1D4407}"/>
          </ac:spMkLst>
        </pc:spChg>
        <pc:graphicFrameChg chg="add mod modGraphic">
          <ac:chgData name="Ishika Gupta" userId="bf6751f2fd117276" providerId="LiveId" clId="{C3AD0006-3EF4-49E9-AF5A-02E5B45A2195}" dt="2024-02-18T01:46:54.527" v="9902" actId="14100"/>
          <ac:graphicFrameMkLst>
            <pc:docMk/>
            <pc:sldMk cId="223643296" sldId="263"/>
            <ac:graphicFrameMk id="3" creationId="{D6633C52-2CDF-9DBF-9239-F405AC9C27CA}"/>
          </ac:graphicFrameMkLst>
        </pc:graphicFrameChg>
        <pc:picChg chg="add mod">
          <ac:chgData name="Ishika Gupta" userId="bf6751f2fd117276" providerId="LiveId" clId="{C3AD0006-3EF4-49E9-AF5A-02E5B45A2195}" dt="2024-02-18T01:48:00.185" v="9980" actId="1076"/>
          <ac:picMkLst>
            <pc:docMk/>
            <pc:sldMk cId="223643296" sldId="263"/>
            <ac:picMk id="5" creationId="{D7A97F3B-2ABB-C4A4-C354-CCAD9CF0DB1A}"/>
          </ac:picMkLst>
        </pc:picChg>
        <pc:picChg chg="add mod">
          <ac:chgData name="Ishika Gupta" userId="bf6751f2fd117276" providerId="LiveId" clId="{C3AD0006-3EF4-49E9-AF5A-02E5B45A2195}" dt="2024-02-18T01:46:50.570" v="9901" actId="14100"/>
          <ac:picMkLst>
            <pc:docMk/>
            <pc:sldMk cId="223643296" sldId="263"/>
            <ac:picMk id="7" creationId="{8227A60A-E35A-57A9-BB9F-0A1E7C16C071}"/>
          </ac:picMkLst>
        </pc:picChg>
      </pc:sldChg>
      <pc:sldChg chg="addSp delSp modSp new mod modNotesTx">
        <pc:chgData name="Ishika Gupta" userId="bf6751f2fd117276" providerId="LiveId" clId="{C3AD0006-3EF4-49E9-AF5A-02E5B45A2195}" dt="2024-02-18T03:27:13.069" v="12346" actId="14100"/>
        <pc:sldMkLst>
          <pc:docMk/>
          <pc:sldMk cId="2613699198" sldId="264"/>
        </pc:sldMkLst>
        <pc:spChg chg="mod">
          <ac:chgData name="Ishika Gupta" userId="bf6751f2fd117276" providerId="LiveId" clId="{C3AD0006-3EF4-49E9-AF5A-02E5B45A2195}" dt="2024-02-17T06:54:52.601" v="2584" actId="1076"/>
          <ac:spMkLst>
            <pc:docMk/>
            <pc:sldMk cId="2613699198" sldId="264"/>
            <ac:spMk id="2" creationId="{F0FDBA9D-3495-4341-56F3-B7C545B5AC37}"/>
          </ac:spMkLst>
        </pc:spChg>
        <pc:spChg chg="del mod">
          <ac:chgData name="Ishika Gupta" userId="bf6751f2fd117276" providerId="LiveId" clId="{C3AD0006-3EF4-49E9-AF5A-02E5B45A2195}" dt="2024-02-18T02:22:55.007" v="11868" actId="478"/>
          <ac:spMkLst>
            <pc:docMk/>
            <pc:sldMk cId="2613699198" sldId="264"/>
            <ac:spMk id="3" creationId="{C37E9080-D618-F647-A8EB-03E8631F5273}"/>
          </ac:spMkLst>
        </pc:spChg>
        <pc:spChg chg="add del mod">
          <ac:chgData name="Ishika Gupta" userId="bf6751f2fd117276" providerId="LiveId" clId="{C3AD0006-3EF4-49E9-AF5A-02E5B45A2195}" dt="2024-02-18T03:22:12.401" v="11874" actId="1032"/>
          <ac:spMkLst>
            <pc:docMk/>
            <pc:sldMk cId="2613699198" sldId="264"/>
            <ac:spMk id="5" creationId="{013821CE-7559-E8A3-2AF8-7D580113FE48}"/>
          </ac:spMkLst>
        </pc:spChg>
        <pc:graphicFrameChg chg="add mod modGraphic">
          <ac:chgData name="Ishika Gupta" userId="bf6751f2fd117276" providerId="LiveId" clId="{C3AD0006-3EF4-49E9-AF5A-02E5B45A2195}" dt="2024-02-18T03:27:13.069" v="12346" actId="14100"/>
          <ac:graphicFrameMkLst>
            <pc:docMk/>
            <pc:sldMk cId="2613699198" sldId="264"/>
            <ac:graphicFrameMk id="6" creationId="{DC03710D-EBC3-46B2-E9F3-86B63630BAD9}"/>
          </ac:graphicFrameMkLst>
        </pc:graphicFrameChg>
      </pc:sldChg>
      <pc:sldChg chg="addSp modSp new mod modNotesTx">
        <pc:chgData name="Ishika Gupta" userId="bf6751f2fd117276" providerId="LiveId" clId="{C3AD0006-3EF4-49E9-AF5A-02E5B45A2195}" dt="2024-02-18T03:37:17.474" v="12945" actId="13782"/>
        <pc:sldMkLst>
          <pc:docMk/>
          <pc:sldMk cId="1860574874" sldId="265"/>
        </pc:sldMkLst>
        <pc:spChg chg="mod">
          <ac:chgData name="Ishika Gupta" userId="bf6751f2fd117276" providerId="LiveId" clId="{C3AD0006-3EF4-49E9-AF5A-02E5B45A2195}" dt="2024-02-17T07:01:47.336" v="2619" actId="1076"/>
          <ac:spMkLst>
            <pc:docMk/>
            <pc:sldMk cId="1860574874" sldId="265"/>
            <ac:spMk id="2" creationId="{CCD73497-A563-7FBF-A8B7-9844BA773C16}"/>
          </ac:spMkLst>
        </pc:spChg>
        <pc:spChg chg="mod">
          <ac:chgData name="Ishika Gupta" userId="bf6751f2fd117276" providerId="LiveId" clId="{C3AD0006-3EF4-49E9-AF5A-02E5B45A2195}" dt="2024-02-18T02:23:13.530" v="11869" actId="21"/>
          <ac:spMkLst>
            <pc:docMk/>
            <pc:sldMk cId="1860574874" sldId="265"/>
            <ac:spMk id="3" creationId="{AC3941ED-2A1D-DE5D-918A-18DD05114951}"/>
          </ac:spMkLst>
        </pc:spChg>
        <pc:graphicFrameChg chg="add mod modGraphic">
          <ac:chgData name="Ishika Gupta" userId="bf6751f2fd117276" providerId="LiveId" clId="{C3AD0006-3EF4-49E9-AF5A-02E5B45A2195}" dt="2024-02-18T03:37:17.474" v="12945" actId="13782"/>
          <ac:graphicFrameMkLst>
            <pc:docMk/>
            <pc:sldMk cId="1860574874" sldId="265"/>
            <ac:graphicFrameMk id="4" creationId="{37466BBA-29C9-227C-D0FB-13C0B9E4047F}"/>
          </ac:graphicFrameMkLst>
        </pc:graphicFrameChg>
      </pc:sldChg>
      <pc:sldChg chg="add del">
        <pc:chgData name="Ishika Gupta" userId="bf6751f2fd117276" providerId="LiveId" clId="{C3AD0006-3EF4-49E9-AF5A-02E5B45A2195}" dt="2024-02-17T07:09:22.742" v="3034" actId="2696"/>
        <pc:sldMkLst>
          <pc:docMk/>
          <pc:sldMk cId="74538724" sldId="266"/>
        </pc:sldMkLst>
      </pc:sldChg>
      <pc:sldChg chg="addSp delSp modSp new mod modClrScheme chgLayout">
        <pc:chgData name="Ishika Gupta" userId="bf6751f2fd117276" providerId="LiveId" clId="{C3AD0006-3EF4-49E9-AF5A-02E5B45A2195}" dt="2024-02-17T07:10:01.577" v="3057" actId="1076"/>
        <pc:sldMkLst>
          <pc:docMk/>
          <pc:sldMk cId="2300950061" sldId="266"/>
        </pc:sldMkLst>
        <pc:spChg chg="del mod ord">
          <ac:chgData name="Ishika Gupta" userId="bf6751f2fd117276" providerId="LiveId" clId="{C3AD0006-3EF4-49E9-AF5A-02E5B45A2195}" dt="2024-02-17T07:09:33.165" v="3038" actId="700"/>
          <ac:spMkLst>
            <pc:docMk/>
            <pc:sldMk cId="2300950061" sldId="266"/>
            <ac:spMk id="2" creationId="{A332B26B-1A74-3C12-E2BD-1893BD9A346C}"/>
          </ac:spMkLst>
        </pc:spChg>
        <pc:spChg chg="del mod ord">
          <ac:chgData name="Ishika Gupta" userId="bf6751f2fd117276" providerId="LiveId" clId="{C3AD0006-3EF4-49E9-AF5A-02E5B45A2195}" dt="2024-02-17T07:09:33.165" v="3038" actId="700"/>
          <ac:spMkLst>
            <pc:docMk/>
            <pc:sldMk cId="2300950061" sldId="266"/>
            <ac:spMk id="3" creationId="{CA677E0A-D252-0D33-32F3-9A4628A1F396}"/>
          </ac:spMkLst>
        </pc:spChg>
        <pc:spChg chg="add mod ord">
          <ac:chgData name="Ishika Gupta" userId="bf6751f2fd117276" providerId="LiveId" clId="{C3AD0006-3EF4-49E9-AF5A-02E5B45A2195}" dt="2024-02-17T07:10:01.577" v="3057" actId="1076"/>
          <ac:spMkLst>
            <pc:docMk/>
            <pc:sldMk cId="2300950061" sldId="266"/>
            <ac:spMk id="4" creationId="{D142E7CA-59B6-FD27-92DA-2902DFB27320}"/>
          </ac:spMkLst>
        </pc:spChg>
        <pc:spChg chg="add del mod ord">
          <ac:chgData name="Ishika Gupta" userId="bf6751f2fd117276" providerId="LiveId" clId="{C3AD0006-3EF4-49E9-AF5A-02E5B45A2195}" dt="2024-02-17T07:09:43.876" v="3053" actId="478"/>
          <ac:spMkLst>
            <pc:docMk/>
            <pc:sldMk cId="2300950061" sldId="266"/>
            <ac:spMk id="5" creationId="{DF0B638E-A3E4-9248-63D0-764AC1119147}"/>
          </ac:spMkLst>
        </pc:spChg>
        <pc:spChg chg="add del mod ord">
          <ac:chgData name="Ishika Gupta" userId="bf6751f2fd117276" providerId="LiveId" clId="{C3AD0006-3EF4-49E9-AF5A-02E5B45A2195}" dt="2024-02-17T07:09:57.799" v="3055" actId="478"/>
          <ac:spMkLst>
            <pc:docMk/>
            <pc:sldMk cId="2300950061" sldId="266"/>
            <ac:spMk id="6" creationId="{31CDD520-84B8-D373-E9A0-B4D36A5634A9}"/>
          </ac:spMkLst>
        </pc:spChg>
      </pc:sldChg>
      <pc:sldChg chg="addSp modSp new mod modNotesTx">
        <pc:chgData name="Ishika Gupta" userId="bf6751f2fd117276" providerId="LiveId" clId="{C3AD0006-3EF4-49E9-AF5A-02E5B45A2195}" dt="2024-02-18T00:46:48.464" v="5675" actId="33524"/>
        <pc:sldMkLst>
          <pc:docMk/>
          <pc:sldMk cId="637656043" sldId="267"/>
        </pc:sldMkLst>
        <pc:spChg chg="mod">
          <ac:chgData name="Ishika Gupta" userId="bf6751f2fd117276" providerId="LiveId" clId="{C3AD0006-3EF4-49E9-AF5A-02E5B45A2195}" dt="2024-02-18T00:36:06.340" v="4322" actId="1076"/>
          <ac:spMkLst>
            <pc:docMk/>
            <pc:sldMk cId="637656043" sldId="267"/>
            <ac:spMk id="2" creationId="{4AC081D2-008E-5359-4B64-6F9CBA070D8C}"/>
          </ac:spMkLst>
        </pc:spChg>
        <pc:spChg chg="mod">
          <ac:chgData name="Ishika Gupta" userId="bf6751f2fd117276" providerId="LiveId" clId="{C3AD0006-3EF4-49E9-AF5A-02E5B45A2195}" dt="2024-02-18T00:36:25.587" v="4325" actId="123"/>
          <ac:spMkLst>
            <pc:docMk/>
            <pc:sldMk cId="637656043" sldId="267"/>
            <ac:spMk id="3" creationId="{29CDE22C-6E32-1154-FFD3-B58CDA0D843E}"/>
          </ac:spMkLst>
        </pc:spChg>
        <pc:picChg chg="add mod">
          <ac:chgData name="Ishika Gupta" userId="bf6751f2fd117276" providerId="LiveId" clId="{C3AD0006-3EF4-49E9-AF5A-02E5B45A2195}" dt="2024-02-18T00:36:08.052" v="4323" actId="1076"/>
          <ac:picMkLst>
            <pc:docMk/>
            <pc:sldMk cId="637656043" sldId="267"/>
            <ac:picMk id="5" creationId="{B5258511-F8C1-DE71-38F1-18564CA9AA1F}"/>
          </ac:picMkLst>
        </pc:picChg>
      </pc:sldChg>
      <pc:sldChg chg="addSp delSp modSp new del mod">
        <pc:chgData name="Ishika Gupta" userId="bf6751f2fd117276" providerId="LiveId" clId="{C3AD0006-3EF4-49E9-AF5A-02E5B45A2195}" dt="2024-02-18T01:33:09.821" v="9652" actId="2696"/>
        <pc:sldMkLst>
          <pc:docMk/>
          <pc:sldMk cId="2583117276" sldId="268"/>
        </pc:sldMkLst>
        <pc:spChg chg="mod">
          <ac:chgData name="Ishika Gupta" userId="bf6751f2fd117276" providerId="LiveId" clId="{C3AD0006-3EF4-49E9-AF5A-02E5B45A2195}" dt="2024-02-18T01:09:31.721" v="8098" actId="20577"/>
          <ac:spMkLst>
            <pc:docMk/>
            <pc:sldMk cId="2583117276" sldId="268"/>
            <ac:spMk id="2" creationId="{00FD71F0-1DD4-D3A6-E902-8B42143D48CF}"/>
          </ac:spMkLst>
        </pc:spChg>
        <pc:spChg chg="del">
          <ac:chgData name="Ishika Gupta" userId="bf6751f2fd117276" providerId="LiveId" clId="{C3AD0006-3EF4-49E9-AF5A-02E5B45A2195}" dt="2024-02-18T01:09:51.174" v="8099" actId="3680"/>
          <ac:spMkLst>
            <pc:docMk/>
            <pc:sldMk cId="2583117276" sldId="268"/>
            <ac:spMk id="3" creationId="{1BADA393-198B-1823-159A-41B2F801A82A}"/>
          </ac:spMkLst>
        </pc:spChg>
        <pc:graphicFrameChg chg="add mod ord modGraphic">
          <ac:chgData name="Ishika Gupta" userId="bf6751f2fd117276" providerId="LiveId" clId="{C3AD0006-3EF4-49E9-AF5A-02E5B45A2195}" dt="2024-02-18T01:10:40.570" v="8176" actId="20577"/>
          <ac:graphicFrameMkLst>
            <pc:docMk/>
            <pc:sldMk cId="2583117276" sldId="268"/>
            <ac:graphicFrameMk id="4" creationId="{F5AE662A-C99B-7AAB-5094-8354240DAD8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60B7C-004F-435A-8CEB-616FC8400C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01631E-516C-4656-AC31-9738A7444091}">
      <dgm:prSet phldrT="[Text]"/>
      <dgm:spPr/>
      <dgm:t>
        <a:bodyPr/>
        <a:lstStyle/>
        <a:p>
          <a:r>
            <a:rPr lang="en-US" dirty="0"/>
            <a:t>6 brands</a:t>
          </a:r>
        </a:p>
      </dgm:t>
    </dgm:pt>
    <dgm:pt modelId="{EF45ED29-731E-4A6C-BCB0-A8BA9A4BCF90}" type="parTrans" cxnId="{D0A90014-B606-4CEC-A02D-76EAE5005623}">
      <dgm:prSet/>
      <dgm:spPr/>
      <dgm:t>
        <a:bodyPr/>
        <a:lstStyle/>
        <a:p>
          <a:endParaRPr lang="en-US"/>
        </a:p>
      </dgm:t>
    </dgm:pt>
    <dgm:pt modelId="{5B9E82DE-9F46-40C0-A301-72612F2F5D05}" type="sibTrans" cxnId="{D0A90014-B606-4CEC-A02D-76EAE5005623}">
      <dgm:prSet/>
      <dgm:spPr/>
      <dgm:t>
        <a:bodyPr/>
        <a:lstStyle/>
        <a:p>
          <a:endParaRPr lang="en-US"/>
        </a:p>
      </dgm:t>
    </dgm:pt>
    <dgm:pt modelId="{235AC26B-169A-41E1-8EB9-5E7D2CE6F233}">
      <dgm:prSet phldrT="[Text]"/>
      <dgm:spPr/>
      <dgm:t>
        <a:bodyPr/>
        <a:lstStyle/>
        <a:p>
          <a:r>
            <a:rPr lang="en-US" dirty="0"/>
            <a:t>FILA</a:t>
          </a:r>
        </a:p>
      </dgm:t>
    </dgm:pt>
    <dgm:pt modelId="{B9FB3267-ED07-4BE0-B4EE-171D1E96E70A}" type="parTrans" cxnId="{16547068-5B27-4D99-A4D8-B60AB7E547D6}">
      <dgm:prSet/>
      <dgm:spPr/>
      <dgm:t>
        <a:bodyPr/>
        <a:lstStyle/>
        <a:p>
          <a:endParaRPr lang="en-US"/>
        </a:p>
      </dgm:t>
    </dgm:pt>
    <dgm:pt modelId="{3A38B5EB-3876-47EB-87BC-B93385A13443}" type="sibTrans" cxnId="{16547068-5B27-4D99-A4D8-B60AB7E547D6}">
      <dgm:prSet/>
      <dgm:spPr/>
      <dgm:t>
        <a:bodyPr/>
        <a:lstStyle/>
        <a:p>
          <a:endParaRPr lang="en-US"/>
        </a:p>
      </dgm:t>
    </dgm:pt>
    <dgm:pt modelId="{8380CAC0-CDF9-42F1-B3FD-9FBCC4CC75DD}">
      <dgm:prSet phldrT="[Text]"/>
      <dgm:spPr/>
      <dgm:t>
        <a:bodyPr/>
        <a:lstStyle/>
        <a:p>
          <a:r>
            <a:rPr lang="en-US" dirty="0"/>
            <a:t>Nike</a:t>
          </a:r>
        </a:p>
      </dgm:t>
    </dgm:pt>
    <dgm:pt modelId="{1A3D4E93-3C4C-463B-A877-F9F55A85492C}" type="parTrans" cxnId="{3DBA306B-1EBF-40C8-8696-3CC30B603EC7}">
      <dgm:prSet/>
      <dgm:spPr/>
      <dgm:t>
        <a:bodyPr/>
        <a:lstStyle/>
        <a:p>
          <a:endParaRPr lang="en-US"/>
        </a:p>
      </dgm:t>
    </dgm:pt>
    <dgm:pt modelId="{4CA30C77-369B-4726-808D-7F0FAA839A12}" type="sibTrans" cxnId="{3DBA306B-1EBF-40C8-8696-3CC30B603EC7}">
      <dgm:prSet/>
      <dgm:spPr/>
      <dgm:t>
        <a:bodyPr/>
        <a:lstStyle/>
        <a:p>
          <a:endParaRPr lang="en-US"/>
        </a:p>
      </dgm:t>
    </dgm:pt>
    <dgm:pt modelId="{DE99C5B9-F138-4394-BB71-F0D1CF77604C}">
      <dgm:prSet phldrT="[Text]"/>
      <dgm:spPr/>
      <dgm:t>
        <a:bodyPr/>
        <a:lstStyle/>
        <a:p>
          <a:r>
            <a:rPr lang="en-US" dirty="0"/>
            <a:t>5 attributes</a:t>
          </a:r>
        </a:p>
      </dgm:t>
    </dgm:pt>
    <dgm:pt modelId="{62FF70A4-8D71-4578-BA2C-0E9633D66994}" type="parTrans" cxnId="{B7EAB7A6-091F-4369-AD74-A57DAE972B5B}">
      <dgm:prSet/>
      <dgm:spPr/>
      <dgm:t>
        <a:bodyPr/>
        <a:lstStyle/>
        <a:p>
          <a:endParaRPr lang="en-US"/>
        </a:p>
      </dgm:t>
    </dgm:pt>
    <dgm:pt modelId="{C9F6EFB7-A4F8-44A7-97A4-D0362018CDA7}" type="sibTrans" cxnId="{B7EAB7A6-091F-4369-AD74-A57DAE972B5B}">
      <dgm:prSet/>
      <dgm:spPr/>
      <dgm:t>
        <a:bodyPr/>
        <a:lstStyle/>
        <a:p>
          <a:endParaRPr lang="en-US"/>
        </a:p>
      </dgm:t>
    </dgm:pt>
    <dgm:pt modelId="{7E9B31A8-2E14-4561-8C40-D2AE88169312}">
      <dgm:prSet phldrT="[Text]"/>
      <dgm:spPr/>
      <dgm:t>
        <a:bodyPr/>
        <a:lstStyle/>
        <a:p>
          <a:r>
            <a:rPr lang="en-US" dirty="0"/>
            <a:t>Comfort</a:t>
          </a:r>
        </a:p>
      </dgm:t>
    </dgm:pt>
    <dgm:pt modelId="{621CFE02-F14C-4F23-9089-5C3154637A1D}" type="parTrans" cxnId="{08DCDE2C-0908-4E55-A2F3-3C8D6C878330}">
      <dgm:prSet/>
      <dgm:spPr/>
      <dgm:t>
        <a:bodyPr/>
        <a:lstStyle/>
        <a:p>
          <a:endParaRPr lang="en-US"/>
        </a:p>
      </dgm:t>
    </dgm:pt>
    <dgm:pt modelId="{3ED5B110-5CA3-44C9-B8CD-840765D4EE6E}" type="sibTrans" cxnId="{08DCDE2C-0908-4E55-A2F3-3C8D6C878330}">
      <dgm:prSet/>
      <dgm:spPr/>
      <dgm:t>
        <a:bodyPr/>
        <a:lstStyle/>
        <a:p>
          <a:endParaRPr lang="en-US"/>
        </a:p>
      </dgm:t>
    </dgm:pt>
    <dgm:pt modelId="{3A742284-9FFB-4CDF-8525-F9E3EA04CDB5}">
      <dgm:prSet phldrT="[Text]"/>
      <dgm:spPr/>
      <dgm:t>
        <a:bodyPr/>
        <a:lstStyle/>
        <a:p>
          <a:r>
            <a:rPr lang="en-US" dirty="0"/>
            <a:t>Price</a:t>
          </a:r>
        </a:p>
      </dgm:t>
    </dgm:pt>
    <dgm:pt modelId="{8390039E-6AD6-4E5D-8FEE-38B41642345F}" type="parTrans" cxnId="{0AE52A9E-ACF6-4F23-8E67-AC5EB66D35D4}">
      <dgm:prSet/>
      <dgm:spPr/>
      <dgm:t>
        <a:bodyPr/>
        <a:lstStyle/>
        <a:p>
          <a:endParaRPr lang="en-US"/>
        </a:p>
      </dgm:t>
    </dgm:pt>
    <dgm:pt modelId="{349C9B41-01C8-4359-801F-64C92F281F84}" type="sibTrans" cxnId="{0AE52A9E-ACF6-4F23-8E67-AC5EB66D35D4}">
      <dgm:prSet/>
      <dgm:spPr/>
      <dgm:t>
        <a:bodyPr/>
        <a:lstStyle/>
        <a:p>
          <a:endParaRPr lang="en-US"/>
        </a:p>
      </dgm:t>
    </dgm:pt>
    <dgm:pt modelId="{76EA8517-29A7-49A7-BD22-09A0B2A6739D}">
      <dgm:prSet phldrT="[Text]"/>
      <dgm:spPr/>
      <dgm:t>
        <a:bodyPr/>
        <a:lstStyle/>
        <a:p>
          <a:r>
            <a:rPr lang="en-US" dirty="0"/>
            <a:t> 1- 5 Rating scale</a:t>
          </a:r>
        </a:p>
      </dgm:t>
    </dgm:pt>
    <dgm:pt modelId="{9E384803-3E9C-40F3-9A7F-B833C8550D82}" type="parTrans" cxnId="{9C04F29A-BED4-4736-8E0C-A565E669201C}">
      <dgm:prSet/>
      <dgm:spPr/>
      <dgm:t>
        <a:bodyPr/>
        <a:lstStyle/>
        <a:p>
          <a:endParaRPr lang="en-US"/>
        </a:p>
      </dgm:t>
    </dgm:pt>
    <dgm:pt modelId="{DCF5EBD9-F167-4BB3-98FE-8B4767AAB1FD}" type="sibTrans" cxnId="{9C04F29A-BED4-4736-8E0C-A565E669201C}">
      <dgm:prSet/>
      <dgm:spPr/>
      <dgm:t>
        <a:bodyPr/>
        <a:lstStyle/>
        <a:p>
          <a:endParaRPr lang="en-US"/>
        </a:p>
      </dgm:t>
    </dgm:pt>
    <dgm:pt modelId="{94EEA378-DF13-4CCF-8247-4D9961BD9041}">
      <dgm:prSet phldrT="[Text]"/>
      <dgm:spPr/>
      <dgm:t>
        <a:bodyPr/>
        <a:lstStyle/>
        <a:p>
          <a:r>
            <a:rPr lang="en-US" dirty="0"/>
            <a:t>1 – lowest / least preferred</a:t>
          </a:r>
        </a:p>
      </dgm:t>
    </dgm:pt>
    <dgm:pt modelId="{89259C99-046C-43B7-8829-60FD1D688DCE}" type="parTrans" cxnId="{21C18B02-ED60-4835-ADEB-7882B99A3231}">
      <dgm:prSet/>
      <dgm:spPr/>
      <dgm:t>
        <a:bodyPr/>
        <a:lstStyle/>
        <a:p>
          <a:endParaRPr lang="en-US"/>
        </a:p>
      </dgm:t>
    </dgm:pt>
    <dgm:pt modelId="{321479BB-176D-4E15-96A7-49E1A6E81DD9}" type="sibTrans" cxnId="{21C18B02-ED60-4835-ADEB-7882B99A3231}">
      <dgm:prSet/>
      <dgm:spPr/>
      <dgm:t>
        <a:bodyPr/>
        <a:lstStyle/>
        <a:p>
          <a:endParaRPr lang="en-US"/>
        </a:p>
      </dgm:t>
    </dgm:pt>
    <dgm:pt modelId="{4EB4CF05-4C0F-4481-A04F-FB37B8C49D3C}">
      <dgm:prSet phldrT="[Text]"/>
      <dgm:spPr/>
      <dgm:t>
        <a:bodyPr/>
        <a:lstStyle/>
        <a:p>
          <a:r>
            <a:rPr lang="en-US" dirty="0"/>
            <a:t>5 – highest / most preferred</a:t>
          </a:r>
        </a:p>
      </dgm:t>
    </dgm:pt>
    <dgm:pt modelId="{FC10739E-2CBC-4373-A74B-346E54A6DDEB}" type="parTrans" cxnId="{22043AD8-9E9A-45DE-9F81-74585FEFB883}">
      <dgm:prSet/>
      <dgm:spPr/>
      <dgm:t>
        <a:bodyPr/>
        <a:lstStyle/>
        <a:p>
          <a:endParaRPr lang="en-US"/>
        </a:p>
      </dgm:t>
    </dgm:pt>
    <dgm:pt modelId="{85FBADFA-5A1B-4F5F-9E79-CA2D7F065E70}" type="sibTrans" cxnId="{22043AD8-9E9A-45DE-9F81-74585FEFB883}">
      <dgm:prSet/>
      <dgm:spPr/>
      <dgm:t>
        <a:bodyPr/>
        <a:lstStyle/>
        <a:p>
          <a:endParaRPr lang="en-US"/>
        </a:p>
      </dgm:t>
    </dgm:pt>
    <dgm:pt modelId="{6593DD43-EC89-4F73-B12E-2046CB53194D}">
      <dgm:prSet phldrT="[Text]"/>
      <dgm:spPr/>
      <dgm:t>
        <a:bodyPr/>
        <a:lstStyle/>
        <a:p>
          <a:r>
            <a:rPr lang="en-US" dirty="0"/>
            <a:t>Adidas</a:t>
          </a:r>
        </a:p>
      </dgm:t>
    </dgm:pt>
    <dgm:pt modelId="{687023A4-DAEA-4D2D-86C7-81B0D073D973}" type="parTrans" cxnId="{75133B3F-A563-412A-8605-25934BCCD0E4}">
      <dgm:prSet/>
      <dgm:spPr/>
      <dgm:t>
        <a:bodyPr/>
        <a:lstStyle/>
        <a:p>
          <a:endParaRPr lang="en-US"/>
        </a:p>
      </dgm:t>
    </dgm:pt>
    <dgm:pt modelId="{01D93CD6-A60C-48DA-BDDF-2908ACF55CB7}" type="sibTrans" cxnId="{75133B3F-A563-412A-8605-25934BCCD0E4}">
      <dgm:prSet/>
      <dgm:spPr/>
      <dgm:t>
        <a:bodyPr/>
        <a:lstStyle/>
        <a:p>
          <a:endParaRPr lang="en-US"/>
        </a:p>
      </dgm:t>
    </dgm:pt>
    <dgm:pt modelId="{F64342A8-8BB8-4CA4-942F-B61DC1FF550A}">
      <dgm:prSet phldrT="[Text]"/>
      <dgm:spPr/>
      <dgm:t>
        <a:bodyPr/>
        <a:lstStyle/>
        <a:p>
          <a:r>
            <a:rPr lang="en-US" dirty="0"/>
            <a:t>Reebok</a:t>
          </a:r>
        </a:p>
      </dgm:t>
    </dgm:pt>
    <dgm:pt modelId="{3A03E393-9A0C-44F0-B268-C08755FD4AD5}" type="parTrans" cxnId="{57F3FC20-F7D1-4ED3-A7EE-724B68CB615F}">
      <dgm:prSet/>
      <dgm:spPr/>
      <dgm:t>
        <a:bodyPr/>
        <a:lstStyle/>
        <a:p>
          <a:endParaRPr lang="en-US"/>
        </a:p>
      </dgm:t>
    </dgm:pt>
    <dgm:pt modelId="{91D68D7D-6F99-4EF5-A92B-70C51550807D}" type="sibTrans" cxnId="{57F3FC20-F7D1-4ED3-A7EE-724B68CB615F}">
      <dgm:prSet/>
      <dgm:spPr/>
      <dgm:t>
        <a:bodyPr/>
        <a:lstStyle/>
        <a:p>
          <a:endParaRPr lang="en-US"/>
        </a:p>
      </dgm:t>
    </dgm:pt>
    <dgm:pt modelId="{1C5800F1-2F44-4DDF-A85A-12EA8359D95A}">
      <dgm:prSet phldrT="[Text]"/>
      <dgm:spPr/>
      <dgm:t>
        <a:bodyPr/>
        <a:lstStyle/>
        <a:p>
          <a:r>
            <a:rPr lang="en-US" dirty="0"/>
            <a:t>PUMA</a:t>
          </a:r>
        </a:p>
      </dgm:t>
    </dgm:pt>
    <dgm:pt modelId="{1C4E05FD-3C10-4C5B-92C9-3985F7BB2620}" type="parTrans" cxnId="{391B3467-909A-48F1-B614-838017973933}">
      <dgm:prSet/>
      <dgm:spPr/>
      <dgm:t>
        <a:bodyPr/>
        <a:lstStyle/>
        <a:p>
          <a:endParaRPr lang="en-US"/>
        </a:p>
      </dgm:t>
    </dgm:pt>
    <dgm:pt modelId="{04AE78EA-EE33-4D39-8672-839A0E314A1A}" type="sibTrans" cxnId="{391B3467-909A-48F1-B614-838017973933}">
      <dgm:prSet/>
      <dgm:spPr/>
      <dgm:t>
        <a:bodyPr/>
        <a:lstStyle/>
        <a:p>
          <a:endParaRPr lang="en-US"/>
        </a:p>
      </dgm:t>
    </dgm:pt>
    <dgm:pt modelId="{B3207453-8125-4843-9198-3E70E34FBAC1}">
      <dgm:prSet phldrT="[Text]"/>
      <dgm:spPr/>
      <dgm:t>
        <a:bodyPr/>
        <a:lstStyle/>
        <a:p>
          <a:r>
            <a:rPr lang="en-US" dirty="0"/>
            <a:t>Skechers</a:t>
          </a:r>
        </a:p>
      </dgm:t>
    </dgm:pt>
    <dgm:pt modelId="{F5F81835-48BE-4361-BB86-3003D932525D}" type="parTrans" cxnId="{F766C4BA-E5C8-426A-8958-7ED62E7CE825}">
      <dgm:prSet/>
      <dgm:spPr/>
      <dgm:t>
        <a:bodyPr/>
        <a:lstStyle/>
        <a:p>
          <a:endParaRPr lang="en-US"/>
        </a:p>
      </dgm:t>
    </dgm:pt>
    <dgm:pt modelId="{2982C3B5-B516-40C3-AAE9-54B03AAFD77F}" type="sibTrans" cxnId="{F766C4BA-E5C8-426A-8958-7ED62E7CE825}">
      <dgm:prSet/>
      <dgm:spPr/>
      <dgm:t>
        <a:bodyPr/>
        <a:lstStyle/>
        <a:p>
          <a:endParaRPr lang="en-US"/>
        </a:p>
      </dgm:t>
    </dgm:pt>
    <dgm:pt modelId="{28F16F9E-55D5-459A-8B63-9AE411812FB9}">
      <dgm:prSet phldrT="[Text]"/>
      <dgm:spPr/>
      <dgm:t>
        <a:bodyPr/>
        <a:lstStyle/>
        <a:p>
          <a:r>
            <a:rPr lang="en-US" dirty="0"/>
            <a:t>Durability</a:t>
          </a:r>
        </a:p>
      </dgm:t>
    </dgm:pt>
    <dgm:pt modelId="{81DB21C3-272F-4343-9CB3-D69A5244DA81}" type="parTrans" cxnId="{1466087D-D268-4D8F-A617-626B05F99D85}">
      <dgm:prSet/>
      <dgm:spPr/>
      <dgm:t>
        <a:bodyPr/>
        <a:lstStyle/>
        <a:p>
          <a:endParaRPr lang="en-US"/>
        </a:p>
      </dgm:t>
    </dgm:pt>
    <dgm:pt modelId="{F362A571-441A-4945-9164-DBACB9ACE4D2}" type="sibTrans" cxnId="{1466087D-D268-4D8F-A617-626B05F99D85}">
      <dgm:prSet/>
      <dgm:spPr/>
      <dgm:t>
        <a:bodyPr/>
        <a:lstStyle/>
        <a:p>
          <a:endParaRPr lang="en-US"/>
        </a:p>
      </dgm:t>
    </dgm:pt>
    <dgm:pt modelId="{86DA0CE6-51F1-46B5-8310-F4552C872A4C}">
      <dgm:prSet phldrT="[Text]"/>
      <dgm:spPr/>
      <dgm:t>
        <a:bodyPr/>
        <a:lstStyle/>
        <a:p>
          <a:r>
            <a:rPr lang="en-US" dirty="0"/>
            <a:t>Popularity</a:t>
          </a:r>
        </a:p>
      </dgm:t>
    </dgm:pt>
    <dgm:pt modelId="{F78C0C2D-4797-46C0-B946-B9716AA6F328}" type="parTrans" cxnId="{B92163FF-3FAE-4B8E-99DC-EBB534886D20}">
      <dgm:prSet/>
      <dgm:spPr/>
      <dgm:t>
        <a:bodyPr/>
        <a:lstStyle/>
        <a:p>
          <a:endParaRPr lang="en-US"/>
        </a:p>
      </dgm:t>
    </dgm:pt>
    <dgm:pt modelId="{0F641D3B-760C-47AB-BFCF-FB78058095DB}" type="sibTrans" cxnId="{B92163FF-3FAE-4B8E-99DC-EBB534886D20}">
      <dgm:prSet/>
      <dgm:spPr/>
      <dgm:t>
        <a:bodyPr/>
        <a:lstStyle/>
        <a:p>
          <a:endParaRPr lang="en-US"/>
        </a:p>
      </dgm:t>
    </dgm:pt>
    <dgm:pt modelId="{6FFAA64A-13EA-4A3F-8E8D-06BF0867A651}">
      <dgm:prSet phldrT="[Text]"/>
      <dgm:spPr/>
      <dgm:t>
        <a:bodyPr/>
        <a:lstStyle/>
        <a:p>
          <a:r>
            <a:rPr lang="en-US" dirty="0"/>
            <a:t>Design</a:t>
          </a:r>
        </a:p>
      </dgm:t>
    </dgm:pt>
    <dgm:pt modelId="{17E8608B-1EE6-4B29-9739-1011141ACE76}" type="parTrans" cxnId="{16EBD6F3-F5F0-435A-8A89-C3C241320C97}">
      <dgm:prSet/>
      <dgm:spPr/>
      <dgm:t>
        <a:bodyPr/>
        <a:lstStyle/>
        <a:p>
          <a:endParaRPr lang="en-US"/>
        </a:p>
      </dgm:t>
    </dgm:pt>
    <dgm:pt modelId="{C4ABCF86-819B-4A63-B831-A7961D16CA34}" type="sibTrans" cxnId="{16EBD6F3-F5F0-435A-8A89-C3C241320C97}">
      <dgm:prSet/>
      <dgm:spPr/>
      <dgm:t>
        <a:bodyPr/>
        <a:lstStyle/>
        <a:p>
          <a:endParaRPr lang="en-US"/>
        </a:p>
      </dgm:t>
    </dgm:pt>
    <dgm:pt modelId="{62E37AA1-BC0C-48C7-A03F-191CB24DD01E}">
      <dgm:prSet phldrT="[Text]"/>
      <dgm:spPr/>
      <dgm:t>
        <a:bodyPr/>
        <a:lstStyle/>
        <a:p>
          <a:r>
            <a:rPr lang="en-US" dirty="0"/>
            <a:t>Focal Brand </a:t>
          </a:r>
        </a:p>
      </dgm:t>
    </dgm:pt>
    <dgm:pt modelId="{D69A1FCF-CE4A-4B48-A154-3A68C204A07D}" type="parTrans" cxnId="{94356091-9702-456A-AAD6-271306708F79}">
      <dgm:prSet/>
      <dgm:spPr/>
      <dgm:t>
        <a:bodyPr/>
        <a:lstStyle/>
        <a:p>
          <a:endParaRPr lang="en-US"/>
        </a:p>
      </dgm:t>
    </dgm:pt>
    <dgm:pt modelId="{576327B8-6B93-4DFE-9668-955A7D56CCEE}" type="sibTrans" cxnId="{94356091-9702-456A-AAD6-271306708F79}">
      <dgm:prSet/>
      <dgm:spPr/>
      <dgm:t>
        <a:bodyPr/>
        <a:lstStyle/>
        <a:p>
          <a:endParaRPr lang="en-US"/>
        </a:p>
      </dgm:t>
    </dgm:pt>
    <dgm:pt modelId="{77D20A17-25D3-4050-B750-8192D8EF3F16}">
      <dgm:prSet phldrT="[Text]"/>
      <dgm:spPr/>
      <dgm:t>
        <a:bodyPr/>
        <a:lstStyle/>
        <a:p>
          <a:r>
            <a:rPr lang="en-US" dirty="0"/>
            <a:t>FILA</a:t>
          </a:r>
        </a:p>
      </dgm:t>
    </dgm:pt>
    <dgm:pt modelId="{A3803DCB-37D6-49D7-83F2-B5EA5117BCBA}" type="parTrans" cxnId="{AADD923E-A7BD-4BED-B08E-7390D6BF22BC}">
      <dgm:prSet/>
      <dgm:spPr/>
      <dgm:t>
        <a:bodyPr/>
        <a:lstStyle/>
        <a:p>
          <a:endParaRPr lang="en-US"/>
        </a:p>
      </dgm:t>
    </dgm:pt>
    <dgm:pt modelId="{3B0A0505-F186-40E5-A6AF-51EA805BE98C}" type="sibTrans" cxnId="{AADD923E-A7BD-4BED-B08E-7390D6BF22BC}">
      <dgm:prSet/>
      <dgm:spPr/>
      <dgm:t>
        <a:bodyPr/>
        <a:lstStyle/>
        <a:p>
          <a:endParaRPr lang="en-US"/>
        </a:p>
      </dgm:t>
    </dgm:pt>
    <dgm:pt modelId="{1FF3A77B-6A21-4589-8365-ADD3FA0B3179}" type="pres">
      <dgm:prSet presAssocID="{7A660B7C-004F-435A-8CEB-616FC8400C9C}" presName="linear" presStyleCnt="0">
        <dgm:presLayoutVars>
          <dgm:animLvl val="lvl"/>
          <dgm:resizeHandles val="exact"/>
        </dgm:presLayoutVars>
      </dgm:prSet>
      <dgm:spPr/>
    </dgm:pt>
    <dgm:pt modelId="{9008EF4F-BCB9-46F7-9640-4DD2000B1CA0}" type="pres">
      <dgm:prSet presAssocID="{AB01631E-516C-4656-AC31-9738A7444091}" presName="parentText" presStyleLbl="node1" presStyleIdx="0" presStyleCnt="4">
        <dgm:presLayoutVars>
          <dgm:chMax val="0"/>
          <dgm:bulletEnabled val="1"/>
        </dgm:presLayoutVars>
      </dgm:prSet>
      <dgm:spPr/>
    </dgm:pt>
    <dgm:pt modelId="{45AA665D-BA8B-4C1C-AA2F-8EFD701F2273}" type="pres">
      <dgm:prSet presAssocID="{AB01631E-516C-4656-AC31-9738A7444091}" presName="childText" presStyleLbl="revTx" presStyleIdx="0" presStyleCnt="4">
        <dgm:presLayoutVars>
          <dgm:bulletEnabled val="1"/>
        </dgm:presLayoutVars>
      </dgm:prSet>
      <dgm:spPr/>
    </dgm:pt>
    <dgm:pt modelId="{BFFE8C72-4BE7-430E-9789-7F5A361E1C0D}" type="pres">
      <dgm:prSet presAssocID="{DE99C5B9-F138-4394-BB71-F0D1CF77604C}" presName="parentText" presStyleLbl="node1" presStyleIdx="1" presStyleCnt="4">
        <dgm:presLayoutVars>
          <dgm:chMax val="0"/>
          <dgm:bulletEnabled val="1"/>
        </dgm:presLayoutVars>
      </dgm:prSet>
      <dgm:spPr/>
    </dgm:pt>
    <dgm:pt modelId="{2D232B34-7242-43A7-8EB6-25C65E115179}" type="pres">
      <dgm:prSet presAssocID="{DE99C5B9-F138-4394-BB71-F0D1CF77604C}" presName="childText" presStyleLbl="revTx" presStyleIdx="1" presStyleCnt="4">
        <dgm:presLayoutVars>
          <dgm:bulletEnabled val="1"/>
        </dgm:presLayoutVars>
      </dgm:prSet>
      <dgm:spPr/>
    </dgm:pt>
    <dgm:pt modelId="{DCE65373-E370-412C-868A-B46217262431}" type="pres">
      <dgm:prSet presAssocID="{76EA8517-29A7-49A7-BD22-09A0B2A6739D}" presName="parentText" presStyleLbl="node1" presStyleIdx="2" presStyleCnt="4">
        <dgm:presLayoutVars>
          <dgm:chMax val="0"/>
          <dgm:bulletEnabled val="1"/>
        </dgm:presLayoutVars>
      </dgm:prSet>
      <dgm:spPr/>
    </dgm:pt>
    <dgm:pt modelId="{07722659-32A8-4625-8F99-84BAE821792F}" type="pres">
      <dgm:prSet presAssocID="{76EA8517-29A7-49A7-BD22-09A0B2A6739D}" presName="childText" presStyleLbl="revTx" presStyleIdx="2" presStyleCnt="4">
        <dgm:presLayoutVars>
          <dgm:bulletEnabled val="1"/>
        </dgm:presLayoutVars>
      </dgm:prSet>
      <dgm:spPr/>
    </dgm:pt>
    <dgm:pt modelId="{4ABD837B-535D-409B-8795-05F60A303C80}" type="pres">
      <dgm:prSet presAssocID="{62E37AA1-BC0C-48C7-A03F-191CB24DD01E}" presName="parentText" presStyleLbl="node1" presStyleIdx="3" presStyleCnt="4">
        <dgm:presLayoutVars>
          <dgm:chMax val="0"/>
          <dgm:bulletEnabled val="1"/>
        </dgm:presLayoutVars>
      </dgm:prSet>
      <dgm:spPr/>
    </dgm:pt>
    <dgm:pt modelId="{F889B80D-A0F7-4C1E-A73C-5FE8DD025D72}" type="pres">
      <dgm:prSet presAssocID="{62E37AA1-BC0C-48C7-A03F-191CB24DD01E}" presName="childText" presStyleLbl="revTx" presStyleIdx="3" presStyleCnt="4">
        <dgm:presLayoutVars>
          <dgm:bulletEnabled val="1"/>
        </dgm:presLayoutVars>
      </dgm:prSet>
      <dgm:spPr/>
    </dgm:pt>
  </dgm:ptLst>
  <dgm:cxnLst>
    <dgm:cxn modelId="{C8DEEE01-95F9-484E-826B-A1FF41A5DD4D}" type="presOf" srcId="{3A742284-9FFB-4CDF-8525-F9E3EA04CDB5}" destId="{2D232B34-7242-43A7-8EB6-25C65E115179}" srcOrd="0" destOrd="2" presId="urn:microsoft.com/office/officeart/2005/8/layout/vList2"/>
    <dgm:cxn modelId="{21C18B02-ED60-4835-ADEB-7882B99A3231}" srcId="{76EA8517-29A7-49A7-BD22-09A0B2A6739D}" destId="{94EEA378-DF13-4CCF-8247-4D9961BD9041}" srcOrd="0" destOrd="0" parTransId="{89259C99-046C-43B7-8829-60FD1D688DCE}" sibTransId="{321479BB-176D-4E15-96A7-49E1A6E81DD9}"/>
    <dgm:cxn modelId="{4FFEB207-B2AB-4DD7-A274-6C3BA9BC90F6}" type="presOf" srcId="{28F16F9E-55D5-459A-8B63-9AE411812FB9}" destId="{2D232B34-7242-43A7-8EB6-25C65E115179}" srcOrd="0" destOrd="1" presId="urn:microsoft.com/office/officeart/2005/8/layout/vList2"/>
    <dgm:cxn modelId="{71453109-7ED8-48EC-AF08-B612C18EC100}" type="presOf" srcId="{94EEA378-DF13-4CCF-8247-4D9961BD9041}" destId="{07722659-32A8-4625-8F99-84BAE821792F}" srcOrd="0" destOrd="0" presId="urn:microsoft.com/office/officeart/2005/8/layout/vList2"/>
    <dgm:cxn modelId="{D0A90014-B606-4CEC-A02D-76EAE5005623}" srcId="{7A660B7C-004F-435A-8CEB-616FC8400C9C}" destId="{AB01631E-516C-4656-AC31-9738A7444091}" srcOrd="0" destOrd="0" parTransId="{EF45ED29-731E-4A6C-BCB0-A8BA9A4BCF90}" sibTransId="{5B9E82DE-9F46-40C0-A301-72612F2F5D05}"/>
    <dgm:cxn modelId="{57F3FC20-F7D1-4ED3-A7EE-724B68CB615F}" srcId="{AB01631E-516C-4656-AC31-9738A7444091}" destId="{F64342A8-8BB8-4CA4-942F-B61DC1FF550A}" srcOrd="3" destOrd="0" parTransId="{3A03E393-9A0C-44F0-B268-C08755FD4AD5}" sibTransId="{91D68D7D-6F99-4EF5-A92B-70C51550807D}"/>
    <dgm:cxn modelId="{44E81528-7447-479B-9250-A7BE32CBFD80}" type="presOf" srcId="{1C5800F1-2F44-4DDF-A85A-12EA8359D95A}" destId="{45AA665D-BA8B-4C1C-AA2F-8EFD701F2273}" srcOrd="0" destOrd="4" presId="urn:microsoft.com/office/officeart/2005/8/layout/vList2"/>
    <dgm:cxn modelId="{08DCDE2C-0908-4E55-A2F3-3C8D6C878330}" srcId="{DE99C5B9-F138-4394-BB71-F0D1CF77604C}" destId="{7E9B31A8-2E14-4561-8C40-D2AE88169312}" srcOrd="0" destOrd="0" parTransId="{621CFE02-F14C-4F23-9089-5C3154637A1D}" sibTransId="{3ED5B110-5CA3-44C9-B8CD-840765D4EE6E}"/>
    <dgm:cxn modelId="{A552EF31-78AD-4ABE-AE1F-97709BC7A741}" type="presOf" srcId="{77D20A17-25D3-4050-B750-8192D8EF3F16}" destId="{F889B80D-A0F7-4C1E-A73C-5FE8DD025D72}" srcOrd="0" destOrd="0" presId="urn:microsoft.com/office/officeart/2005/8/layout/vList2"/>
    <dgm:cxn modelId="{2EA71D36-BEDB-4CDC-8E2A-D0807CB073E3}" type="presOf" srcId="{76EA8517-29A7-49A7-BD22-09A0B2A6739D}" destId="{DCE65373-E370-412C-868A-B46217262431}" srcOrd="0" destOrd="0" presId="urn:microsoft.com/office/officeart/2005/8/layout/vList2"/>
    <dgm:cxn modelId="{B4739139-FC2B-4466-9F47-F77BB8E804AB}" type="presOf" srcId="{4EB4CF05-4C0F-4481-A04F-FB37B8C49D3C}" destId="{07722659-32A8-4625-8F99-84BAE821792F}" srcOrd="0" destOrd="1" presId="urn:microsoft.com/office/officeart/2005/8/layout/vList2"/>
    <dgm:cxn modelId="{1BDC293D-CC0A-4E5A-B046-AE18DD902392}" type="presOf" srcId="{7E9B31A8-2E14-4561-8C40-D2AE88169312}" destId="{2D232B34-7242-43A7-8EB6-25C65E115179}" srcOrd="0" destOrd="0" presId="urn:microsoft.com/office/officeart/2005/8/layout/vList2"/>
    <dgm:cxn modelId="{AADD923E-A7BD-4BED-B08E-7390D6BF22BC}" srcId="{62E37AA1-BC0C-48C7-A03F-191CB24DD01E}" destId="{77D20A17-25D3-4050-B750-8192D8EF3F16}" srcOrd="0" destOrd="0" parTransId="{A3803DCB-37D6-49D7-83F2-B5EA5117BCBA}" sibTransId="{3B0A0505-F186-40E5-A6AF-51EA805BE98C}"/>
    <dgm:cxn modelId="{75133B3F-A563-412A-8605-25934BCCD0E4}" srcId="{AB01631E-516C-4656-AC31-9738A7444091}" destId="{6593DD43-EC89-4F73-B12E-2046CB53194D}" srcOrd="2" destOrd="0" parTransId="{687023A4-DAEA-4D2D-86C7-81B0D073D973}" sibTransId="{01D93CD6-A60C-48DA-BDDF-2908ACF55CB7}"/>
    <dgm:cxn modelId="{391B3467-909A-48F1-B614-838017973933}" srcId="{AB01631E-516C-4656-AC31-9738A7444091}" destId="{1C5800F1-2F44-4DDF-A85A-12EA8359D95A}" srcOrd="4" destOrd="0" parTransId="{1C4E05FD-3C10-4C5B-92C9-3985F7BB2620}" sibTransId="{04AE78EA-EE33-4D39-8672-839A0E314A1A}"/>
    <dgm:cxn modelId="{64776867-628C-4B53-8B10-D7CD328A2613}" type="presOf" srcId="{F64342A8-8BB8-4CA4-942F-B61DC1FF550A}" destId="{45AA665D-BA8B-4C1C-AA2F-8EFD701F2273}" srcOrd="0" destOrd="3" presId="urn:microsoft.com/office/officeart/2005/8/layout/vList2"/>
    <dgm:cxn modelId="{16547068-5B27-4D99-A4D8-B60AB7E547D6}" srcId="{AB01631E-516C-4656-AC31-9738A7444091}" destId="{235AC26B-169A-41E1-8EB9-5E7D2CE6F233}" srcOrd="0" destOrd="0" parTransId="{B9FB3267-ED07-4BE0-B4EE-171D1E96E70A}" sibTransId="{3A38B5EB-3876-47EB-87BC-B93385A13443}"/>
    <dgm:cxn modelId="{37D72C4B-8E0B-4635-AA51-0D33D44421F4}" type="presOf" srcId="{AB01631E-516C-4656-AC31-9738A7444091}" destId="{9008EF4F-BCB9-46F7-9640-4DD2000B1CA0}" srcOrd="0" destOrd="0" presId="urn:microsoft.com/office/officeart/2005/8/layout/vList2"/>
    <dgm:cxn modelId="{3DBA306B-1EBF-40C8-8696-3CC30B603EC7}" srcId="{AB01631E-516C-4656-AC31-9738A7444091}" destId="{8380CAC0-CDF9-42F1-B3FD-9FBCC4CC75DD}" srcOrd="1" destOrd="0" parTransId="{1A3D4E93-3C4C-463B-A877-F9F55A85492C}" sibTransId="{4CA30C77-369B-4726-808D-7F0FAA839A12}"/>
    <dgm:cxn modelId="{83F44A51-0440-4F65-B46F-7A2F92CF21BB}" type="presOf" srcId="{DE99C5B9-F138-4394-BB71-F0D1CF77604C}" destId="{BFFE8C72-4BE7-430E-9789-7F5A361E1C0D}" srcOrd="0" destOrd="0" presId="urn:microsoft.com/office/officeart/2005/8/layout/vList2"/>
    <dgm:cxn modelId="{1466087D-D268-4D8F-A617-626B05F99D85}" srcId="{DE99C5B9-F138-4394-BB71-F0D1CF77604C}" destId="{28F16F9E-55D5-459A-8B63-9AE411812FB9}" srcOrd="1" destOrd="0" parTransId="{81DB21C3-272F-4343-9CB3-D69A5244DA81}" sibTransId="{F362A571-441A-4945-9164-DBACB9ACE4D2}"/>
    <dgm:cxn modelId="{06F75D84-4577-48EC-9FAF-08AC816B2483}" type="presOf" srcId="{7A660B7C-004F-435A-8CEB-616FC8400C9C}" destId="{1FF3A77B-6A21-4589-8365-ADD3FA0B3179}" srcOrd="0" destOrd="0" presId="urn:microsoft.com/office/officeart/2005/8/layout/vList2"/>
    <dgm:cxn modelId="{94356091-9702-456A-AAD6-271306708F79}" srcId="{7A660B7C-004F-435A-8CEB-616FC8400C9C}" destId="{62E37AA1-BC0C-48C7-A03F-191CB24DD01E}" srcOrd="3" destOrd="0" parTransId="{D69A1FCF-CE4A-4B48-A154-3A68C204A07D}" sibTransId="{576327B8-6B93-4DFE-9668-955A7D56CCEE}"/>
    <dgm:cxn modelId="{0B940A94-BB33-4F11-A643-550885769948}" type="presOf" srcId="{62E37AA1-BC0C-48C7-A03F-191CB24DD01E}" destId="{4ABD837B-535D-409B-8795-05F60A303C80}" srcOrd="0" destOrd="0" presId="urn:microsoft.com/office/officeart/2005/8/layout/vList2"/>
    <dgm:cxn modelId="{9C04F29A-BED4-4736-8E0C-A565E669201C}" srcId="{7A660B7C-004F-435A-8CEB-616FC8400C9C}" destId="{76EA8517-29A7-49A7-BD22-09A0B2A6739D}" srcOrd="2" destOrd="0" parTransId="{9E384803-3E9C-40F3-9A7F-B833C8550D82}" sibTransId="{DCF5EBD9-F167-4BB3-98FE-8B4767AAB1FD}"/>
    <dgm:cxn modelId="{0AE52A9E-ACF6-4F23-8E67-AC5EB66D35D4}" srcId="{DE99C5B9-F138-4394-BB71-F0D1CF77604C}" destId="{3A742284-9FFB-4CDF-8525-F9E3EA04CDB5}" srcOrd="2" destOrd="0" parTransId="{8390039E-6AD6-4E5D-8FEE-38B41642345F}" sibTransId="{349C9B41-01C8-4359-801F-64C92F281F84}"/>
    <dgm:cxn modelId="{B3596BA4-C0CF-4D76-BA33-76880C346E68}" type="presOf" srcId="{6FFAA64A-13EA-4A3F-8E8D-06BF0867A651}" destId="{2D232B34-7242-43A7-8EB6-25C65E115179}" srcOrd="0" destOrd="4" presId="urn:microsoft.com/office/officeart/2005/8/layout/vList2"/>
    <dgm:cxn modelId="{32FC67A6-1344-4C53-B016-DA5FDC80EB89}" type="presOf" srcId="{235AC26B-169A-41E1-8EB9-5E7D2CE6F233}" destId="{45AA665D-BA8B-4C1C-AA2F-8EFD701F2273}" srcOrd="0" destOrd="0" presId="urn:microsoft.com/office/officeart/2005/8/layout/vList2"/>
    <dgm:cxn modelId="{B7EAB7A6-091F-4369-AD74-A57DAE972B5B}" srcId="{7A660B7C-004F-435A-8CEB-616FC8400C9C}" destId="{DE99C5B9-F138-4394-BB71-F0D1CF77604C}" srcOrd="1" destOrd="0" parTransId="{62FF70A4-8D71-4578-BA2C-0E9633D66994}" sibTransId="{C9F6EFB7-A4F8-44A7-97A4-D0362018CDA7}"/>
    <dgm:cxn modelId="{E5C39BAF-0B68-44BB-B73B-7053AB2A8F5C}" type="presOf" srcId="{B3207453-8125-4843-9198-3E70E34FBAC1}" destId="{45AA665D-BA8B-4C1C-AA2F-8EFD701F2273}" srcOrd="0" destOrd="5" presId="urn:microsoft.com/office/officeart/2005/8/layout/vList2"/>
    <dgm:cxn modelId="{66BD8EB1-E479-4030-838B-38CC84F46F88}" type="presOf" srcId="{8380CAC0-CDF9-42F1-B3FD-9FBCC4CC75DD}" destId="{45AA665D-BA8B-4C1C-AA2F-8EFD701F2273}" srcOrd="0" destOrd="1" presId="urn:microsoft.com/office/officeart/2005/8/layout/vList2"/>
    <dgm:cxn modelId="{F766C4BA-E5C8-426A-8958-7ED62E7CE825}" srcId="{AB01631E-516C-4656-AC31-9738A7444091}" destId="{B3207453-8125-4843-9198-3E70E34FBAC1}" srcOrd="5" destOrd="0" parTransId="{F5F81835-48BE-4361-BB86-3003D932525D}" sibTransId="{2982C3B5-B516-40C3-AAE9-54B03AAFD77F}"/>
    <dgm:cxn modelId="{22043AD8-9E9A-45DE-9F81-74585FEFB883}" srcId="{76EA8517-29A7-49A7-BD22-09A0B2A6739D}" destId="{4EB4CF05-4C0F-4481-A04F-FB37B8C49D3C}" srcOrd="1" destOrd="0" parTransId="{FC10739E-2CBC-4373-A74B-346E54A6DDEB}" sibTransId="{85FBADFA-5A1B-4F5F-9E79-CA2D7F065E70}"/>
    <dgm:cxn modelId="{0616EEDA-EB29-49F7-B581-721669700958}" type="presOf" srcId="{6593DD43-EC89-4F73-B12E-2046CB53194D}" destId="{45AA665D-BA8B-4C1C-AA2F-8EFD701F2273}" srcOrd="0" destOrd="2" presId="urn:microsoft.com/office/officeart/2005/8/layout/vList2"/>
    <dgm:cxn modelId="{95DE9FE3-ECB4-4E9C-B352-C8D7672779C5}" type="presOf" srcId="{86DA0CE6-51F1-46B5-8310-F4552C872A4C}" destId="{2D232B34-7242-43A7-8EB6-25C65E115179}" srcOrd="0" destOrd="3" presId="urn:microsoft.com/office/officeart/2005/8/layout/vList2"/>
    <dgm:cxn modelId="{16EBD6F3-F5F0-435A-8A89-C3C241320C97}" srcId="{DE99C5B9-F138-4394-BB71-F0D1CF77604C}" destId="{6FFAA64A-13EA-4A3F-8E8D-06BF0867A651}" srcOrd="4" destOrd="0" parTransId="{17E8608B-1EE6-4B29-9739-1011141ACE76}" sibTransId="{C4ABCF86-819B-4A63-B831-A7961D16CA34}"/>
    <dgm:cxn modelId="{B92163FF-3FAE-4B8E-99DC-EBB534886D20}" srcId="{DE99C5B9-F138-4394-BB71-F0D1CF77604C}" destId="{86DA0CE6-51F1-46B5-8310-F4552C872A4C}" srcOrd="3" destOrd="0" parTransId="{F78C0C2D-4797-46C0-B946-B9716AA6F328}" sibTransId="{0F641D3B-760C-47AB-BFCF-FB78058095DB}"/>
    <dgm:cxn modelId="{604A7D58-E3FB-4D43-91D5-B68D758D182B}" type="presParOf" srcId="{1FF3A77B-6A21-4589-8365-ADD3FA0B3179}" destId="{9008EF4F-BCB9-46F7-9640-4DD2000B1CA0}" srcOrd="0" destOrd="0" presId="urn:microsoft.com/office/officeart/2005/8/layout/vList2"/>
    <dgm:cxn modelId="{71A8F109-316D-440E-BCB0-B48D6220711F}" type="presParOf" srcId="{1FF3A77B-6A21-4589-8365-ADD3FA0B3179}" destId="{45AA665D-BA8B-4C1C-AA2F-8EFD701F2273}" srcOrd="1" destOrd="0" presId="urn:microsoft.com/office/officeart/2005/8/layout/vList2"/>
    <dgm:cxn modelId="{86D2BC05-4BFE-4FF2-96FE-E312E5F87B57}" type="presParOf" srcId="{1FF3A77B-6A21-4589-8365-ADD3FA0B3179}" destId="{BFFE8C72-4BE7-430E-9789-7F5A361E1C0D}" srcOrd="2" destOrd="0" presId="urn:microsoft.com/office/officeart/2005/8/layout/vList2"/>
    <dgm:cxn modelId="{343007C0-05A5-4F4D-B0B5-33FDB2BF6ADA}" type="presParOf" srcId="{1FF3A77B-6A21-4589-8365-ADD3FA0B3179}" destId="{2D232B34-7242-43A7-8EB6-25C65E115179}" srcOrd="3" destOrd="0" presId="urn:microsoft.com/office/officeart/2005/8/layout/vList2"/>
    <dgm:cxn modelId="{42EA0085-F0CD-40E3-B2E6-B77609AB0D66}" type="presParOf" srcId="{1FF3A77B-6A21-4589-8365-ADD3FA0B3179}" destId="{DCE65373-E370-412C-868A-B46217262431}" srcOrd="4" destOrd="0" presId="urn:microsoft.com/office/officeart/2005/8/layout/vList2"/>
    <dgm:cxn modelId="{91BB7D3D-A659-4431-AE1D-EFF13FCF6BB5}" type="presParOf" srcId="{1FF3A77B-6A21-4589-8365-ADD3FA0B3179}" destId="{07722659-32A8-4625-8F99-84BAE821792F}" srcOrd="5" destOrd="0" presId="urn:microsoft.com/office/officeart/2005/8/layout/vList2"/>
    <dgm:cxn modelId="{92D3AC6C-04AD-4BC4-9225-B26A984841EB}" type="presParOf" srcId="{1FF3A77B-6A21-4589-8365-ADD3FA0B3179}" destId="{4ABD837B-535D-409B-8795-05F60A303C80}" srcOrd="6" destOrd="0" presId="urn:microsoft.com/office/officeart/2005/8/layout/vList2"/>
    <dgm:cxn modelId="{28E6C67C-6A26-426E-BF77-ABBB25F0B9A9}" type="presParOf" srcId="{1FF3A77B-6A21-4589-8365-ADD3FA0B3179}" destId="{F889B80D-A0F7-4C1E-A73C-5FE8DD025D72}"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F9F5CD-A33E-48A7-A94D-F1F4540E03E0}"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40F5278-8468-4844-8DBC-7125BA74831C}">
      <dgm:prSet phldrT="[Text]"/>
      <dgm:spPr/>
      <dgm:t>
        <a:bodyPr/>
        <a:lstStyle/>
        <a:p>
          <a:r>
            <a:rPr lang="en-US" dirty="0"/>
            <a:t>Segment 1</a:t>
          </a:r>
        </a:p>
      </dgm:t>
    </dgm:pt>
    <dgm:pt modelId="{6D26D5C1-DEF1-4BD0-A6A4-2826CF74911D}" type="parTrans" cxnId="{CBBE85FB-C3A4-481D-9218-8C752C66C7AD}">
      <dgm:prSet/>
      <dgm:spPr/>
      <dgm:t>
        <a:bodyPr/>
        <a:lstStyle/>
        <a:p>
          <a:endParaRPr lang="en-US"/>
        </a:p>
      </dgm:t>
    </dgm:pt>
    <dgm:pt modelId="{62FA0A5F-057D-447E-9F7B-710EF70C92FD}" type="sibTrans" cxnId="{CBBE85FB-C3A4-481D-9218-8C752C66C7AD}">
      <dgm:prSet/>
      <dgm:spPr/>
      <dgm:t>
        <a:bodyPr/>
        <a:lstStyle/>
        <a:p>
          <a:endParaRPr lang="en-US"/>
        </a:p>
      </dgm:t>
    </dgm:pt>
    <dgm:pt modelId="{3629D516-E0B4-4D28-8D43-3A370509D0AA}">
      <dgm:prSet phldrT="[Text]"/>
      <dgm:spPr/>
      <dgm:t>
        <a:bodyPr/>
        <a:lstStyle/>
        <a:p>
          <a:r>
            <a:rPr lang="en-US" dirty="0"/>
            <a:t>Nike Enthusiasts</a:t>
          </a:r>
        </a:p>
      </dgm:t>
    </dgm:pt>
    <dgm:pt modelId="{C24882A1-D9D0-491C-A05E-CFE2CF1317BD}" type="parTrans" cxnId="{57448586-FC7D-42C3-9F2C-9F6FA67626A8}">
      <dgm:prSet/>
      <dgm:spPr/>
      <dgm:t>
        <a:bodyPr/>
        <a:lstStyle/>
        <a:p>
          <a:endParaRPr lang="en-US"/>
        </a:p>
      </dgm:t>
    </dgm:pt>
    <dgm:pt modelId="{9E8AC87F-F3D8-4002-B435-DACAA108AD3B}" type="sibTrans" cxnId="{57448586-FC7D-42C3-9F2C-9F6FA67626A8}">
      <dgm:prSet/>
      <dgm:spPr/>
      <dgm:t>
        <a:bodyPr/>
        <a:lstStyle/>
        <a:p>
          <a:endParaRPr lang="en-US"/>
        </a:p>
      </dgm:t>
    </dgm:pt>
    <dgm:pt modelId="{CC0500ED-24F2-4655-8642-1EA68DC257DC}">
      <dgm:prSet phldrT="[Text]"/>
      <dgm:spPr/>
      <dgm:t>
        <a:bodyPr/>
        <a:lstStyle/>
        <a:p>
          <a:r>
            <a:rPr lang="en-US" dirty="0"/>
            <a:t>Value brand image and quality</a:t>
          </a:r>
        </a:p>
      </dgm:t>
    </dgm:pt>
    <dgm:pt modelId="{6991EC2F-D0C5-409A-80C5-3A37A77EE471}" type="parTrans" cxnId="{A587148F-89A5-4B52-9AF0-0F930E43F0CC}">
      <dgm:prSet/>
      <dgm:spPr/>
      <dgm:t>
        <a:bodyPr/>
        <a:lstStyle/>
        <a:p>
          <a:endParaRPr lang="en-US"/>
        </a:p>
      </dgm:t>
    </dgm:pt>
    <dgm:pt modelId="{EED54F4E-E489-472B-9E6C-7692E0053226}" type="sibTrans" cxnId="{A587148F-89A5-4B52-9AF0-0F930E43F0CC}">
      <dgm:prSet/>
      <dgm:spPr/>
      <dgm:t>
        <a:bodyPr/>
        <a:lstStyle/>
        <a:p>
          <a:endParaRPr lang="en-US"/>
        </a:p>
      </dgm:t>
    </dgm:pt>
    <dgm:pt modelId="{36C66516-9ED4-4C62-91C1-98D1D07A4714}">
      <dgm:prSet phldrT="[Text]"/>
      <dgm:spPr/>
      <dgm:t>
        <a:bodyPr/>
        <a:lstStyle/>
        <a:p>
          <a:r>
            <a:rPr lang="en-US" dirty="0"/>
            <a:t>Segment 2</a:t>
          </a:r>
        </a:p>
      </dgm:t>
    </dgm:pt>
    <dgm:pt modelId="{61A620BC-E700-4597-885E-3A4CAE59A74B}" type="parTrans" cxnId="{464340D5-4F6D-43D5-9F8A-3F62FBAA364C}">
      <dgm:prSet/>
      <dgm:spPr/>
      <dgm:t>
        <a:bodyPr/>
        <a:lstStyle/>
        <a:p>
          <a:endParaRPr lang="en-US"/>
        </a:p>
      </dgm:t>
    </dgm:pt>
    <dgm:pt modelId="{52249D53-3B82-40AA-9E30-30A7C28E65FA}" type="sibTrans" cxnId="{464340D5-4F6D-43D5-9F8A-3F62FBAA364C}">
      <dgm:prSet/>
      <dgm:spPr/>
      <dgm:t>
        <a:bodyPr/>
        <a:lstStyle/>
        <a:p>
          <a:endParaRPr lang="en-US"/>
        </a:p>
      </dgm:t>
    </dgm:pt>
    <dgm:pt modelId="{D423612B-307D-4274-B9AC-D240D78C8452}">
      <dgm:prSet phldrT="[Text]"/>
      <dgm:spPr/>
      <dgm:t>
        <a:bodyPr/>
        <a:lstStyle/>
        <a:p>
          <a:r>
            <a:rPr lang="en-US" dirty="0"/>
            <a:t>Pragmatic Shoppers</a:t>
          </a:r>
        </a:p>
      </dgm:t>
    </dgm:pt>
    <dgm:pt modelId="{0622C004-C079-4257-ABF0-9B7F54218ADA}" type="parTrans" cxnId="{B63D481F-8AB1-4F2B-8B1C-C5DC53C563D7}">
      <dgm:prSet/>
      <dgm:spPr/>
      <dgm:t>
        <a:bodyPr/>
        <a:lstStyle/>
        <a:p>
          <a:endParaRPr lang="en-US"/>
        </a:p>
      </dgm:t>
    </dgm:pt>
    <dgm:pt modelId="{CE96D4B1-32E7-42B7-BEA5-E30D070204FD}" type="sibTrans" cxnId="{B63D481F-8AB1-4F2B-8B1C-C5DC53C563D7}">
      <dgm:prSet/>
      <dgm:spPr/>
      <dgm:t>
        <a:bodyPr/>
        <a:lstStyle/>
        <a:p>
          <a:endParaRPr lang="en-US"/>
        </a:p>
      </dgm:t>
    </dgm:pt>
    <dgm:pt modelId="{61A5D14F-149E-4420-A94A-5E4B454E5363}">
      <dgm:prSet phldrT="[Text]"/>
      <dgm:spPr/>
      <dgm:t>
        <a:bodyPr/>
        <a:lstStyle/>
        <a:p>
          <a:r>
            <a:rPr lang="en-US" dirty="0"/>
            <a:t>Not Brand loyal</a:t>
          </a:r>
        </a:p>
      </dgm:t>
    </dgm:pt>
    <dgm:pt modelId="{42C1DC4D-1A3C-4AAE-80AE-8B339E8E2240}" type="parTrans" cxnId="{184D9ECF-099E-49B3-9D6B-4D35BFC9810F}">
      <dgm:prSet/>
      <dgm:spPr/>
      <dgm:t>
        <a:bodyPr/>
        <a:lstStyle/>
        <a:p>
          <a:endParaRPr lang="en-US"/>
        </a:p>
      </dgm:t>
    </dgm:pt>
    <dgm:pt modelId="{4F4BF7D4-68DF-48B6-BABE-AC719941F217}" type="sibTrans" cxnId="{184D9ECF-099E-49B3-9D6B-4D35BFC9810F}">
      <dgm:prSet/>
      <dgm:spPr/>
      <dgm:t>
        <a:bodyPr/>
        <a:lstStyle/>
        <a:p>
          <a:endParaRPr lang="en-US"/>
        </a:p>
      </dgm:t>
    </dgm:pt>
    <dgm:pt modelId="{1EAAD2D0-7805-4958-9E2C-1AAA57F7CDE9}">
      <dgm:prSet phldrT="[Text]"/>
      <dgm:spPr/>
      <dgm:t>
        <a:bodyPr/>
        <a:lstStyle/>
        <a:p>
          <a:r>
            <a:rPr lang="en-US" dirty="0"/>
            <a:t>Segment 3</a:t>
          </a:r>
        </a:p>
      </dgm:t>
    </dgm:pt>
    <dgm:pt modelId="{C9018CFE-D671-46DE-BDBF-33385A9E0168}" type="parTrans" cxnId="{36F6E68E-144E-4ECA-A13B-0F843DA4247F}">
      <dgm:prSet/>
      <dgm:spPr/>
      <dgm:t>
        <a:bodyPr/>
        <a:lstStyle/>
        <a:p>
          <a:endParaRPr lang="en-US"/>
        </a:p>
      </dgm:t>
    </dgm:pt>
    <dgm:pt modelId="{BECB7280-31AB-451C-BC5C-55EEAF74975D}" type="sibTrans" cxnId="{36F6E68E-144E-4ECA-A13B-0F843DA4247F}">
      <dgm:prSet/>
      <dgm:spPr/>
      <dgm:t>
        <a:bodyPr/>
        <a:lstStyle/>
        <a:p>
          <a:endParaRPr lang="en-US"/>
        </a:p>
      </dgm:t>
    </dgm:pt>
    <dgm:pt modelId="{D815AAC3-8F1F-4F43-BB0F-BB9885FFE000}">
      <dgm:prSet phldrT="[Text]"/>
      <dgm:spPr/>
      <dgm:t>
        <a:bodyPr/>
        <a:lstStyle/>
        <a:p>
          <a:r>
            <a:rPr lang="en-US" dirty="0"/>
            <a:t>Affordability Seekers</a:t>
          </a:r>
        </a:p>
      </dgm:t>
    </dgm:pt>
    <dgm:pt modelId="{D31E05ED-E21B-47B1-9C5A-CE1335DA0302}" type="parTrans" cxnId="{F7ACF491-C80E-49EB-BE28-083351BC5274}">
      <dgm:prSet/>
      <dgm:spPr/>
      <dgm:t>
        <a:bodyPr/>
        <a:lstStyle/>
        <a:p>
          <a:endParaRPr lang="en-US"/>
        </a:p>
      </dgm:t>
    </dgm:pt>
    <dgm:pt modelId="{0131F55C-0E32-4170-B453-FA905C935F22}" type="sibTrans" cxnId="{F7ACF491-C80E-49EB-BE28-083351BC5274}">
      <dgm:prSet/>
      <dgm:spPr/>
      <dgm:t>
        <a:bodyPr/>
        <a:lstStyle/>
        <a:p>
          <a:endParaRPr lang="en-US"/>
        </a:p>
      </dgm:t>
    </dgm:pt>
    <dgm:pt modelId="{01008DBB-E332-4146-ABA9-FF64E6A18072}">
      <dgm:prSet phldrT="[Text]"/>
      <dgm:spPr/>
      <dgm:t>
        <a:bodyPr/>
        <a:lstStyle/>
        <a:p>
          <a:r>
            <a:rPr lang="en-US" dirty="0"/>
            <a:t>Price is a significant factor</a:t>
          </a:r>
        </a:p>
      </dgm:t>
    </dgm:pt>
    <dgm:pt modelId="{B7E3CFAB-35EB-4695-AE72-6A284C36BEB5}" type="parTrans" cxnId="{D36602F3-9961-44C5-960B-605A9AAB2115}">
      <dgm:prSet/>
      <dgm:spPr/>
      <dgm:t>
        <a:bodyPr/>
        <a:lstStyle/>
        <a:p>
          <a:endParaRPr lang="en-US"/>
        </a:p>
      </dgm:t>
    </dgm:pt>
    <dgm:pt modelId="{CAD06EEB-679E-446D-B5BC-CE2B76790F75}" type="sibTrans" cxnId="{D36602F3-9961-44C5-960B-605A9AAB2115}">
      <dgm:prSet/>
      <dgm:spPr/>
      <dgm:t>
        <a:bodyPr/>
        <a:lstStyle/>
        <a:p>
          <a:endParaRPr lang="en-US"/>
        </a:p>
      </dgm:t>
    </dgm:pt>
    <dgm:pt modelId="{17C4E902-7374-4C16-A84B-262A978D939C}">
      <dgm:prSet phldrT="[Text]"/>
      <dgm:spPr/>
      <dgm:t>
        <a:bodyPr/>
        <a:lstStyle/>
        <a:p>
          <a:r>
            <a:rPr lang="en-US" dirty="0"/>
            <a:t>Segment 4</a:t>
          </a:r>
        </a:p>
      </dgm:t>
    </dgm:pt>
    <dgm:pt modelId="{BDDBD98D-9A20-4893-977E-2F687D7BF62C}" type="parTrans" cxnId="{0BCA0F9E-C719-42D5-9CB1-C1A0582BA673}">
      <dgm:prSet/>
      <dgm:spPr/>
      <dgm:t>
        <a:bodyPr/>
        <a:lstStyle/>
        <a:p>
          <a:endParaRPr lang="en-US"/>
        </a:p>
      </dgm:t>
    </dgm:pt>
    <dgm:pt modelId="{A177AAB8-C399-4FCC-8E30-FDBEE7E4E4E6}" type="sibTrans" cxnId="{0BCA0F9E-C719-42D5-9CB1-C1A0582BA673}">
      <dgm:prSet/>
      <dgm:spPr/>
      <dgm:t>
        <a:bodyPr/>
        <a:lstStyle/>
        <a:p>
          <a:endParaRPr lang="en-US"/>
        </a:p>
      </dgm:t>
    </dgm:pt>
    <dgm:pt modelId="{B29DDAA7-2FF1-49E0-9222-68ECE4ED1AD4}">
      <dgm:prSet phldrT="[Text]"/>
      <dgm:spPr/>
      <dgm:t>
        <a:bodyPr/>
        <a:lstStyle/>
        <a:p>
          <a:r>
            <a:rPr lang="en-US" dirty="0"/>
            <a:t>Both price and brand image play an important role</a:t>
          </a:r>
        </a:p>
      </dgm:t>
    </dgm:pt>
    <dgm:pt modelId="{429097EC-B1DA-4D8A-AB54-91FD345DC3D2}" type="parTrans" cxnId="{6E92DDD8-8144-4077-9290-D562F8C175FB}">
      <dgm:prSet/>
      <dgm:spPr/>
      <dgm:t>
        <a:bodyPr/>
        <a:lstStyle/>
        <a:p>
          <a:endParaRPr lang="en-US"/>
        </a:p>
      </dgm:t>
    </dgm:pt>
    <dgm:pt modelId="{6309C716-6AAE-4B9A-8CF0-5E73FD9774CE}" type="sibTrans" cxnId="{6E92DDD8-8144-4077-9290-D562F8C175FB}">
      <dgm:prSet/>
      <dgm:spPr/>
      <dgm:t>
        <a:bodyPr/>
        <a:lstStyle/>
        <a:p>
          <a:endParaRPr lang="en-US"/>
        </a:p>
      </dgm:t>
    </dgm:pt>
    <dgm:pt modelId="{A119B584-5E90-4DDE-9AA3-EA0CBD9326FF}">
      <dgm:prSet phldrT="[Text]"/>
      <dgm:spPr/>
      <dgm:t>
        <a:bodyPr/>
        <a:lstStyle/>
        <a:p>
          <a:r>
            <a:rPr lang="en-US" dirty="0"/>
            <a:t>Brand influenced budget shoppers</a:t>
          </a:r>
        </a:p>
      </dgm:t>
    </dgm:pt>
    <dgm:pt modelId="{799ED7CA-7D7D-48DC-8BAC-51353A4540E7}" type="parTrans" cxnId="{089F421F-06BE-4D46-9C2C-3ABE6938B6D3}">
      <dgm:prSet/>
      <dgm:spPr/>
      <dgm:t>
        <a:bodyPr/>
        <a:lstStyle/>
        <a:p>
          <a:endParaRPr lang="en-US"/>
        </a:p>
      </dgm:t>
    </dgm:pt>
    <dgm:pt modelId="{1F225BBD-362D-4D82-B21C-E8FDEBC52455}" type="sibTrans" cxnId="{089F421F-06BE-4D46-9C2C-3ABE6938B6D3}">
      <dgm:prSet/>
      <dgm:spPr/>
      <dgm:t>
        <a:bodyPr/>
        <a:lstStyle/>
        <a:p>
          <a:endParaRPr lang="en-US"/>
        </a:p>
      </dgm:t>
    </dgm:pt>
    <dgm:pt modelId="{CAE03E93-BF1A-4A08-B236-D2AA2A03E3E2}" type="pres">
      <dgm:prSet presAssocID="{FCF9F5CD-A33E-48A7-A94D-F1F4540E03E0}" presName="diagram" presStyleCnt="0">
        <dgm:presLayoutVars>
          <dgm:chPref val="1"/>
          <dgm:dir/>
          <dgm:animOne val="branch"/>
          <dgm:animLvl val="lvl"/>
          <dgm:resizeHandles/>
        </dgm:presLayoutVars>
      </dgm:prSet>
      <dgm:spPr/>
    </dgm:pt>
    <dgm:pt modelId="{5F96DD13-3D87-4670-BCAA-3931AADA3C78}" type="pres">
      <dgm:prSet presAssocID="{B40F5278-8468-4844-8DBC-7125BA74831C}" presName="root" presStyleCnt="0"/>
      <dgm:spPr/>
    </dgm:pt>
    <dgm:pt modelId="{D4BB03DE-4DF3-4611-8369-4AF2049D1562}" type="pres">
      <dgm:prSet presAssocID="{B40F5278-8468-4844-8DBC-7125BA74831C}" presName="rootComposite" presStyleCnt="0"/>
      <dgm:spPr/>
    </dgm:pt>
    <dgm:pt modelId="{0D52426D-97C0-4257-A8B8-71F67E8D90BE}" type="pres">
      <dgm:prSet presAssocID="{B40F5278-8468-4844-8DBC-7125BA74831C}" presName="rootText" presStyleLbl="node1" presStyleIdx="0" presStyleCnt="4"/>
      <dgm:spPr/>
    </dgm:pt>
    <dgm:pt modelId="{04FDC50A-138D-45AD-97B6-7C8E5B523203}" type="pres">
      <dgm:prSet presAssocID="{B40F5278-8468-4844-8DBC-7125BA74831C}" presName="rootConnector" presStyleLbl="node1" presStyleIdx="0" presStyleCnt="4"/>
      <dgm:spPr/>
    </dgm:pt>
    <dgm:pt modelId="{D96B5560-63A8-4E11-9A9C-AD069C77E2C3}" type="pres">
      <dgm:prSet presAssocID="{B40F5278-8468-4844-8DBC-7125BA74831C}" presName="childShape" presStyleCnt="0"/>
      <dgm:spPr/>
    </dgm:pt>
    <dgm:pt modelId="{D3F1CC09-40A5-4DA9-9AE3-C0F6EAE5785E}" type="pres">
      <dgm:prSet presAssocID="{C24882A1-D9D0-491C-A05E-CFE2CF1317BD}" presName="Name13" presStyleLbl="parChTrans1D2" presStyleIdx="0" presStyleCnt="8"/>
      <dgm:spPr/>
    </dgm:pt>
    <dgm:pt modelId="{E3B27DCE-D692-4FC6-8F83-A1066DF74737}" type="pres">
      <dgm:prSet presAssocID="{3629D516-E0B4-4D28-8D43-3A370509D0AA}" presName="childText" presStyleLbl="bgAcc1" presStyleIdx="0" presStyleCnt="8">
        <dgm:presLayoutVars>
          <dgm:bulletEnabled val="1"/>
        </dgm:presLayoutVars>
      </dgm:prSet>
      <dgm:spPr/>
    </dgm:pt>
    <dgm:pt modelId="{F9382FA2-4671-44FD-9246-ED82B58ED751}" type="pres">
      <dgm:prSet presAssocID="{6991EC2F-D0C5-409A-80C5-3A37A77EE471}" presName="Name13" presStyleLbl="parChTrans1D2" presStyleIdx="1" presStyleCnt="8"/>
      <dgm:spPr/>
    </dgm:pt>
    <dgm:pt modelId="{0559B16C-64B0-4D81-93D3-0D914D4EDBEA}" type="pres">
      <dgm:prSet presAssocID="{CC0500ED-24F2-4655-8642-1EA68DC257DC}" presName="childText" presStyleLbl="bgAcc1" presStyleIdx="1" presStyleCnt="8">
        <dgm:presLayoutVars>
          <dgm:bulletEnabled val="1"/>
        </dgm:presLayoutVars>
      </dgm:prSet>
      <dgm:spPr/>
    </dgm:pt>
    <dgm:pt modelId="{21DC5D4C-C63E-4440-99AF-8E61BA73E4AE}" type="pres">
      <dgm:prSet presAssocID="{36C66516-9ED4-4C62-91C1-98D1D07A4714}" presName="root" presStyleCnt="0"/>
      <dgm:spPr/>
    </dgm:pt>
    <dgm:pt modelId="{B5790972-391C-44CA-8A3C-E27021D0E5C2}" type="pres">
      <dgm:prSet presAssocID="{36C66516-9ED4-4C62-91C1-98D1D07A4714}" presName="rootComposite" presStyleCnt="0"/>
      <dgm:spPr/>
    </dgm:pt>
    <dgm:pt modelId="{41E1C8C1-55AB-484F-9CF7-0061FCB227D6}" type="pres">
      <dgm:prSet presAssocID="{36C66516-9ED4-4C62-91C1-98D1D07A4714}" presName="rootText" presStyleLbl="node1" presStyleIdx="1" presStyleCnt="4"/>
      <dgm:spPr/>
    </dgm:pt>
    <dgm:pt modelId="{D4FEC0CF-7955-4B4F-8CF6-2B0195644C80}" type="pres">
      <dgm:prSet presAssocID="{36C66516-9ED4-4C62-91C1-98D1D07A4714}" presName="rootConnector" presStyleLbl="node1" presStyleIdx="1" presStyleCnt="4"/>
      <dgm:spPr/>
    </dgm:pt>
    <dgm:pt modelId="{807417F0-53B7-44C4-AE95-1F3EE0143B16}" type="pres">
      <dgm:prSet presAssocID="{36C66516-9ED4-4C62-91C1-98D1D07A4714}" presName="childShape" presStyleCnt="0"/>
      <dgm:spPr/>
    </dgm:pt>
    <dgm:pt modelId="{75FDEEF1-28CF-496D-A0EE-3DF7DBF1611C}" type="pres">
      <dgm:prSet presAssocID="{0622C004-C079-4257-ABF0-9B7F54218ADA}" presName="Name13" presStyleLbl="parChTrans1D2" presStyleIdx="2" presStyleCnt="8"/>
      <dgm:spPr/>
    </dgm:pt>
    <dgm:pt modelId="{499551A0-C1EF-49D0-89CF-FCDF703E8369}" type="pres">
      <dgm:prSet presAssocID="{D423612B-307D-4274-B9AC-D240D78C8452}" presName="childText" presStyleLbl="bgAcc1" presStyleIdx="2" presStyleCnt="8">
        <dgm:presLayoutVars>
          <dgm:bulletEnabled val="1"/>
        </dgm:presLayoutVars>
      </dgm:prSet>
      <dgm:spPr/>
    </dgm:pt>
    <dgm:pt modelId="{2FFEB31A-6B98-4663-A63C-EEE233B87853}" type="pres">
      <dgm:prSet presAssocID="{42C1DC4D-1A3C-4AAE-80AE-8B339E8E2240}" presName="Name13" presStyleLbl="parChTrans1D2" presStyleIdx="3" presStyleCnt="8"/>
      <dgm:spPr/>
    </dgm:pt>
    <dgm:pt modelId="{30230D5A-8B06-4A31-B6A4-2AA7E12270FB}" type="pres">
      <dgm:prSet presAssocID="{61A5D14F-149E-4420-A94A-5E4B454E5363}" presName="childText" presStyleLbl="bgAcc1" presStyleIdx="3" presStyleCnt="8">
        <dgm:presLayoutVars>
          <dgm:bulletEnabled val="1"/>
        </dgm:presLayoutVars>
      </dgm:prSet>
      <dgm:spPr/>
    </dgm:pt>
    <dgm:pt modelId="{717641C5-702E-4CE3-A869-17F28ED62604}" type="pres">
      <dgm:prSet presAssocID="{1EAAD2D0-7805-4958-9E2C-1AAA57F7CDE9}" presName="root" presStyleCnt="0"/>
      <dgm:spPr/>
    </dgm:pt>
    <dgm:pt modelId="{E0BEEE95-2F3F-473C-9F6D-0B72009E3312}" type="pres">
      <dgm:prSet presAssocID="{1EAAD2D0-7805-4958-9E2C-1AAA57F7CDE9}" presName="rootComposite" presStyleCnt="0"/>
      <dgm:spPr/>
    </dgm:pt>
    <dgm:pt modelId="{BD65D488-CA5E-43E8-81EE-FAED198A5C5D}" type="pres">
      <dgm:prSet presAssocID="{1EAAD2D0-7805-4958-9E2C-1AAA57F7CDE9}" presName="rootText" presStyleLbl="node1" presStyleIdx="2" presStyleCnt="4"/>
      <dgm:spPr/>
    </dgm:pt>
    <dgm:pt modelId="{717EC309-B86D-46D6-B690-D175BCA52518}" type="pres">
      <dgm:prSet presAssocID="{1EAAD2D0-7805-4958-9E2C-1AAA57F7CDE9}" presName="rootConnector" presStyleLbl="node1" presStyleIdx="2" presStyleCnt="4"/>
      <dgm:spPr/>
    </dgm:pt>
    <dgm:pt modelId="{BF32E82C-25FD-4515-8D34-74A31079CF0C}" type="pres">
      <dgm:prSet presAssocID="{1EAAD2D0-7805-4958-9E2C-1AAA57F7CDE9}" presName="childShape" presStyleCnt="0"/>
      <dgm:spPr/>
    </dgm:pt>
    <dgm:pt modelId="{33D45503-DD90-48A6-A990-E1769060D5A0}" type="pres">
      <dgm:prSet presAssocID="{D31E05ED-E21B-47B1-9C5A-CE1335DA0302}" presName="Name13" presStyleLbl="parChTrans1D2" presStyleIdx="4" presStyleCnt="8"/>
      <dgm:spPr/>
    </dgm:pt>
    <dgm:pt modelId="{2650FB5A-6A7F-4BAF-BBD3-FD85F31B46B9}" type="pres">
      <dgm:prSet presAssocID="{D815AAC3-8F1F-4F43-BB0F-BB9885FFE000}" presName="childText" presStyleLbl="bgAcc1" presStyleIdx="4" presStyleCnt="8">
        <dgm:presLayoutVars>
          <dgm:bulletEnabled val="1"/>
        </dgm:presLayoutVars>
      </dgm:prSet>
      <dgm:spPr/>
    </dgm:pt>
    <dgm:pt modelId="{2134BE9F-984A-4C01-BE16-60D1AE3B7BE4}" type="pres">
      <dgm:prSet presAssocID="{B7E3CFAB-35EB-4695-AE72-6A284C36BEB5}" presName="Name13" presStyleLbl="parChTrans1D2" presStyleIdx="5" presStyleCnt="8"/>
      <dgm:spPr/>
    </dgm:pt>
    <dgm:pt modelId="{C65995CA-880A-4DF3-A923-F550D86A1061}" type="pres">
      <dgm:prSet presAssocID="{01008DBB-E332-4146-ABA9-FF64E6A18072}" presName="childText" presStyleLbl="bgAcc1" presStyleIdx="5" presStyleCnt="8">
        <dgm:presLayoutVars>
          <dgm:bulletEnabled val="1"/>
        </dgm:presLayoutVars>
      </dgm:prSet>
      <dgm:spPr/>
    </dgm:pt>
    <dgm:pt modelId="{9CD7172C-05F2-4718-AEB6-C99C2AA991FB}" type="pres">
      <dgm:prSet presAssocID="{17C4E902-7374-4C16-A84B-262A978D939C}" presName="root" presStyleCnt="0"/>
      <dgm:spPr/>
    </dgm:pt>
    <dgm:pt modelId="{39B5DC90-E3B4-4CF4-B113-3546C6BADDE5}" type="pres">
      <dgm:prSet presAssocID="{17C4E902-7374-4C16-A84B-262A978D939C}" presName="rootComposite" presStyleCnt="0"/>
      <dgm:spPr/>
    </dgm:pt>
    <dgm:pt modelId="{0A6F16D5-EF46-4670-8B89-615CB8EAC9FE}" type="pres">
      <dgm:prSet presAssocID="{17C4E902-7374-4C16-A84B-262A978D939C}" presName="rootText" presStyleLbl="node1" presStyleIdx="3" presStyleCnt="4"/>
      <dgm:spPr/>
    </dgm:pt>
    <dgm:pt modelId="{4D71852D-EA64-4CE7-9536-9E78EE94098A}" type="pres">
      <dgm:prSet presAssocID="{17C4E902-7374-4C16-A84B-262A978D939C}" presName="rootConnector" presStyleLbl="node1" presStyleIdx="3" presStyleCnt="4"/>
      <dgm:spPr/>
    </dgm:pt>
    <dgm:pt modelId="{B0C47033-F3D4-42E4-8963-D5340B917B8A}" type="pres">
      <dgm:prSet presAssocID="{17C4E902-7374-4C16-A84B-262A978D939C}" presName="childShape" presStyleCnt="0"/>
      <dgm:spPr/>
    </dgm:pt>
    <dgm:pt modelId="{6946FA97-5B95-41A5-BCD3-F19030FA78C1}" type="pres">
      <dgm:prSet presAssocID="{799ED7CA-7D7D-48DC-8BAC-51353A4540E7}" presName="Name13" presStyleLbl="parChTrans1D2" presStyleIdx="6" presStyleCnt="8"/>
      <dgm:spPr/>
    </dgm:pt>
    <dgm:pt modelId="{E9E3A9B0-16E1-40C0-A1D1-CA60974979F8}" type="pres">
      <dgm:prSet presAssocID="{A119B584-5E90-4DDE-9AA3-EA0CBD9326FF}" presName="childText" presStyleLbl="bgAcc1" presStyleIdx="6" presStyleCnt="8">
        <dgm:presLayoutVars>
          <dgm:bulletEnabled val="1"/>
        </dgm:presLayoutVars>
      </dgm:prSet>
      <dgm:spPr/>
    </dgm:pt>
    <dgm:pt modelId="{64194924-FD3B-4256-A1EC-170996C48617}" type="pres">
      <dgm:prSet presAssocID="{429097EC-B1DA-4D8A-AB54-91FD345DC3D2}" presName="Name13" presStyleLbl="parChTrans1D2" presStyleIdx="7" presStyleCnt="8"/>
      <dgm:spPr/>
    </dgm:pt>
    <dgm:pt modelId="{4ABCFA5A-026A-44AE-9436-42C5D46A6148}" type="pres">
      <dgm:prSet presAssocID="{B29DDAA7-2FF1-49E0-9222-68ECE4ED1AD4}" presName="childText" presStyleLbl="bgAcc1" presStyleIdx="7" presStyleCnt="8">
        <dgm:presLayoutVars>
          <dgm:bulletEnabled val="1"/>
        </dgm:presLayoutVars>
      </dgm:prSet>
      <dgm:spPr/>
    </dgm:pt>
  </dgm:ptLst>
  <dgm:cxnLst>
    <dgm:cxn modelId="{E4E3B200-E721-47F0-9440-63F772FEDC5D}" type="presOf" srcId="{0622C004-C079-4257-ABF0-9B7F54218ADA}" destId="{75FDEEF1-28CF-496D-A0EE-3DF7DBF1611C}" srcOrd="0" destOrd="0" presId="urn:microsoft.com/office/officeart/2005/8/layout/hierarchy3"/>
    <dgm:cxn modelId="{5045D714-7E39-4807-8884-B63062F08B43}" type="presOf" srcId="{6991EC2F-D0C5-409A-80C5-3A37A77EE471}" destId="{F9382FA2-4671-44FD-9246-ED82B58ED751}" srcOrd="0" destOrd="0" presId="urn:microsoft.com/office/officeart/2005/8/layout/hierarchy3"/>
    <dgm:cxn modelId="{8693DD1C-48A5-420B-9D6A-855514DBED6C}" type="presOf" srcId="{799ED7CA-7D7D-48DC-8BAC-51353A4540E7}" destId="{6946FA97-5B95-41A5-BCD3-F19030FA78C1}" srcOrd="0" destOrd="0" presId="urn:microsoft.com/office/officeart/2005/8/layout/hierarchy3"/>
    <dgm:cxn modelId="{089F421F-06BE-4D46-9C2C-3ABE6938B6D3}" srcId="{17C4E902-7374-4C16-A84B-262A978D939C}" destId="{A119B584-5E90-4DDE-9AA3-EA0CBD9326FF}" srcOrd="0" destOrd="0" parTransId="{799ED7CA-7D7D-48DC-8BAC-51353A4540E7}" sibTransId="{1F225BBD-362D-4D82-B21C-E8FDEBC52455}"/>
    <dgm:cxn modelId="{B63D481F-8AB1-4F2B-8B1C-C5DC53C563D7}" srcId="{36C66516-9ED4-4C62-91C1-98D1D07A4714}" destId="{D423612B-307D-4274-B9AC-D240D78C8452}" srcOrd="0" destOrd="0" parTransId="{0622C004-C079-4257-ABF0-9B7F54218ADA}" sibTransId="{CE96D4B1-32E7-42B7-BEA5-E30D070204FD}"/>
    <dgm:cxn modelId="{A73AFB30-C54A-41F0-A1C7-A2DBE6756235}" type="presOf" srcId="{D815AAC3-8F1F-4F43-BB0F-BB9885FFE000}" destId="{2650FB5A-6A7F-4BAF-BBD3-FD85F31B46B9}" srcOrd="0" destOrd="0" presId="urn:microsoft.com/office/officeart/2005/8/layout/hierarchy3"/>
    <dgm:cxn modelId="{8DF8A031-231A-46B7-861C-889CCB8C1534}" type="presOf" srcId="{36C66516-9ED4-4C62-91C1-98D1D07A4714}" destId="{41E1C8C1-55AB-484F-9CF7-0061FCB227D6}" srcOrd="0" destOrd="0" presId="urn:microsoft.com/office/officeart/2005/8/layout/hierarchy3"/>
    <dgm:cxn modelId="{CBFF5F3B-F09F-4595-AB1C-8856A8C5498E}" type="presOf" srcId="{61A5D14F-149E-4420-A94A-5E4B454E5363}" destId="{30230D5A-8B06-4A31-B6A4-2AA7E12270FB}" srcOrd="0" destOrd="0" presId="urn:microsoft.com/office/officeart/2005/8/layout/hierarchy3"/>
    <dgm:cxn modelId="{6087195E-6A3F-4B4D-AC28-2E8C3A7EBF71}" type="presOf" srcId="{17C4E902-7374-4C16-A84B-262A978D939C}" destId="{4D71852D-EA64-4CE7-9536-9E78EE94098A}" srcOrd="1" destOrd="0" presId="urn:microsoft.com/office/officeart/2005/8/layout/hierarchy3"/>
    <dgm:cxn modelId="{F2F8D161-279D-40A8-AE28-E779F47C3542}" type="presOf" srcId="{D423612B-307D-4274-B9AC-D240D78C8452}" destId="{499551A0-C1EF-49D0-89CF-FCDF703E8369}" srcOrd="0" destOrd="0" presId="urn:microsoft.com/office/officeart/2005/8/layout/hierarchy3"/>
    <dgm:cxn modelId="{0AEFD943-08D7-45CA-88E7-C53AF227ADA8}" type="presOf" srcId="{3629D516-E0B4-4D28-8D43-3A370509D0AA}" destId="{E3B27DCE-D692-4FC6-8F83-A1066DF74737}" srcOrd="0" destOrd="0" presId="urn:microsoft.com/office/officeart/2005/8/layout/hierarchy3"/>
    <dgm:cxn modelId="{9C89C444-0285-4FBD-B7E9-FB295E2FC008}" type="presOf" srcId="{D31E05ED-E21B-47B1-9C5A-CE1335DA0302}" destId="{33D45503-DD90-48A6-A990-E1769060D5A0}" srcOrd="0" destOrd="0" presId="urn:microsoft.com/office/officeart/2005/8/layout/hierarchy3"/>
    <dgm:cxn modelId="{86E9B048-5987-4FE0-8528-36B7224F53B1}" type="presOf" srcId="{A119B584-5E90-4DDE-9AA3-EA0CBD9326FF}" destId="{E9E3A9B0-16E1-40C0-A1D1-CA60974979F8}" srcOrd="0" destOrd="0" presId="urn:microsoft.com/office/officeart/2005/8/layout/hierarchy3"/>
    <dgm:cxn modelId="{2A01544E-D824-4C66-AB8B-D62F2D2C94CC}" type="presOf" srcId="{1EAAD2D0-7805-4958-9E2C-1AAA57F7CDE9}" destId="{717EC309-B86D-46D6-B690-D175BCA52518}" srcOrd="1" destOrd="0" presId="urn:microsoft.com/office/officeart/2005/8/layout/hierarchy3"/>
    <dgm:cxn modelId="{B9A96870-0F77-45BD-8670-37D594DDDAB5}" type="presOf" srcId="{429097EC-B1DA-4D8A-AB54-91FD345DC3D2}" destId="{64194924-FD3B-4256-A1EC-170996C48617}" srcOrd="0" destOrd="0" presId="urn:microsoft.com/office/officeart/2005/8/layout/hierarchy3"/>
    <dgm:cxn modelId="{2DEEFC51-28FE-45CF-9D20-440B60A5265F}" type="presOf" srcId="{B40F5278-8468-4844-8DBC-7125BA74831C}" destId="{0D52426D-97C0-4257-A8B8-71F67E8D90BE}" srcOrd="0" destOrd="0" presId="urn:microsoft.com/office/officeart/2005/8/layout/hierarchy3"/>
    <dgm:cxn modelId="{5AF9B879-2079-43C2-8006-A0921337CEE2}" type="presOf" srcId="{42C1DC4D-1A3C-4AAE-80AE-8B339E8E2240}" destId="{2FFEB31A-6B98-4663-A63C-EEE233B87853}" srcOrd="0" destOrd="0" presId="urn:microsoft.com/office/officeart/2005/8/layout/hierarchy3"/>
    <dgm:cxn modelId="{57448586-FC7D-42C3-9F2C-9F6FA67626A8}" srcId="{B40F5278-8468-4844-8DBC-7125BA74831C}" destId="{3629D516-E0B4-4D28-8D43-3A370509D0AA}" srcOrd="0" destOrd="0" parTransId="{C24882A1-D9D0-491C-A05E-CFE2CF1317BD}" sibTransId="{9E8AC87F-F3D8-4002-B435-DACAA108AD3B}"/>
    <dgm:cxn modelId="{23FDC88E-F16F-4D2B-B748-2C89DE1A5F63}" type="presOf" srcId="{B29DDAA7-2FF1-49E0-9222-68ECE4ED1AD4}" destId="{4ABCFA5A-026A-44AE-9436-42C5D46A6148}" srcOrd="0" destOrd="0" presId="urn:microsoft.com/office/officeart/2005/8/layout/hierarchy3"/>
    <dgm:cxn modelId="{36F6E68E-144E-4ECA-A13B-0F843DA4247F}" srcId="{FCF9F5CD-A33E-48A7-A94D-F1F4540E03E0}" destId="{1EAAD2D0-7805-4958-9E2C-1AAA57F7CDE9}" srcOrd="2" destOrd="0" parTransId="{C9018CFE-D671-46DE-BDBF-33385A9E0168}" sibTransId="{BECB7280-31AB-451C-BC5C-55EEAF74975D}"/>
    <dgm:cxn modelId="{A587148F-89A5-4B52-9AF0-0F930E43F0CC}" srcId="{B40F5278-8468-4844-8DBC-7125BA74831C}" destId="{CC0500ED-24F2-4655-8642-1EA68DC257DC}" srcOrd="1" destOrd="0" parTransId="{6991EC2F-D0C5-409A-80C5-3A37A77EE471}" sibTransId="{EED54F4E-E489-472B-9E6C-7692E0053226}"/>
    <dgm:cxn modelId="{F7ACF491-C80E-49EB-BE28-083351BC5274}" srcId="{1EAAD2D0-7805-4958-9E2C-1AAA57F7CDE9}" destId="{D815AAC3-8F1F-4F43-BB0F-BB9885FFE000}" srcOrd="0" destOrd="0" parTransId="{D31E05ED-E21B-47B1-9C5A-CE1335DA0302}" sibTransId="{0131F55C-0E32-4170-B453-FA905C935F22}"/>
    <dgm:cxn modelId="{3C62DF94-561A-44BC-9D4D-749AB6D8BBF9}" type="presOf" srcId="{36C66516-9ED4-4C62-91C1-98D1D07A4714}" destId="{D4FEC0CF-7955-4B4F-8CF6-2B0195644C80}" srcOrd="1" destOrd="0" presId="urn:microsoft.com/office/officeart/2005/8/layout/hierarchy3"/>
    <dgm:cxn modelId="{0BCA0F9E-C719-42D5-9CB1-C1A0582BA673}" srcId="{FCF9F5CD-A33E-48A7-A94D-F1F4540E03E0}" destId="{17C4E902-7374-4C16-A84B-262A978D939C}" srcOrd="3" destOrd="0" parTransId="{BDDBD98D-9A20-4893-977E-2F687D7BF62C}" sibTransId="{A177AAB8-C399-4FCC-8E30-FDBEE7E4E4E6}"/>
    <dgm:cxn modelId="{F5B8F0B1-3332-48BE-BD31-5A7BA521E6F1}" type="presOf" srcId="{17C4E902-7374-4C16-A84B-262A978D939C}" destId="{0A6F16D5-EF46-4670-8B89-615CB8EAC9FE}" srcOrd="0" destOrd="0" presId="urn:microsoft.com/office/officeart/2005/8/layout/hierarchy3"/>
    <dgm:cxn modelId="{D7F77CB2-DABC-49D3-832A-832145AC144F}" type="presOf" srcId="{01008DBB-E332-4146-ABA9-FF64E6A18072}" destId="{C65995CA-880A-4DF3-A923-F550D86A1061}" srcOrd="0" destOrd="0" presId="urn:microsoft.com/office/officeart/2005/8/layout/hierarchy3"/>
    <dgm:cxn modelId="{A988E8B7-2E4F-4E82-817F-270E15BD10D0}" type="presOf" srcId="{CC0500ED-24F2-4655-8642-1EA68DC257DC}" destId="{0559B16C-64B0-4D81-93D3-0D914D4EDBEA}" srcOrd="0" destOrd="0" presId="urn:microsoft.com/office/officeart/2005/8/layout/hierarchy3"/>
    <dgm:cxn modelId="{817F37C3-D4BC-47AA-8BC1-C336BDF7C37E}" type="presOf" srcId="{B40F5278-8468-4844-8DBC-7125BA74831C}" destId="{04FDC50A-138D-45AD-97B6-7C8E5B523203}" srcOrd="1" destOrd="0" presId="urn:microsoft.com/office/officeart/2005/8/layout/hierarchy3"/>
    <dgm:cxn modelId="{0363BCC8-5B7A-4F28-BC95-1497E5F7B5CC}" type="presOf" srcId="{1EAAD2D0-7805-4958-9E2C-1AAA57F7CDE9}" destId="{BD65D488-CA5E-43E8-81EE-FAED198A5C5D}" srcOrd="0" destOrd="0" presId="urn:microsoft.com/office/officeart/2005/8/layout/hierarchy3"/>
    <dgm:cxn modelId="{184D9ECF-099E-49B3-9D6B-4D35BFC9810F}" srcId="{36C66516-9ED4-4C62-91C1-98D1D07A4714}" destId="{61A5D14F-149E-4420-A94A-5E4B454E5363}" srcOrd="1" destOrd="0" parTransId="{42C1DC4D-1A3C-4AAE-80AE-8B339E8E2240}" sibTransId="{4F4BF7D4-68DF-48B6-BABE-AC719941F217}"/>
    <dgm:cxn modelId="{464340D5-4F6D-43D5-9F8A-3F62FBAA364C}" srcId="{FCF9F5CD-A33E-48A7-A94D-F1F4540E03E0}" destId="{36C66516-9ED4-4C62-91C1-98D1D07A4714}" srcOrd="1" destOrd="0" parTransId="{61A620BC-E700-4597-885E-3A4CAE59A74B}" sibTransId="{52249D53-3B82-40AA-9E30-30A7C28E65FA}"/>
    <dgm:cxn modelId="{6E92DDD8-8144-4077-9290-D562F8C175FB}" srcId="{17C4E902-7374-4C16-A84B-262A978D939C}" destId="{B29DDAA7-2FF1-49E0-9222-68ECE4ED1AD4}" srcOrd="1" destOrd="0" parTransId="{429097EC-B1DA-4D8A-AB54-91FD345DC3D2}" sibTransId="{6309C716-6AAE-4B9A-8CF0-5E73FD9774CE}"/>
    <dgm:cxn modelId="{D36602F3-9961-44C5-960B-605A9AAB2115}" srcId="{1EAAD2D0-7805-4958-9E2C-1AAA57F7CDE9}" destId="{01008DBB-E332-4146-ABA9-FF64E6A18072}" srcOrd="1" destOrd="0" parTransId="{B7E3CFAB-35EB-4695-AE72-6A284C36BEB5}" sibTransId="{CAD06EEB-679E-446D-B5BC-CE2B76790F75}"/>
    <dgm:cxn modelId="{AEE612F4-0BDC-47FE-81C1-905DBCE04702}" type="presOf" srcId="{B7E3CFAB-35EB-4695-AE72-6A284C36BEB5}" destId="{2134BE9F-984A-4C01-BE16-60D1AE3B7BE4}" srcOrd="0" destOrd="0" presId="urn:microsoft.com/office/officeart/2005/8/layout/hierarchy3"/>
    <dgm:cxn modelId="{BF9D80F4-C394-42F9-BD76-646ACF6B9EBC}" type="presOf" srcId="{FCF9F5CD-A33E-48A7-A94D-F1F4540E03E0}" destId="{CAE03E93-BF1A-4A08-B236-D2AA2A03E3E2}" srcOrd="0" destOrd="0" presId="urn:microsoft.com/office/officeart/2005/8/layout/hierarchy3"/>
    <dgm:cxn modelId="{28C281F9-7818-41E2-BB4B-E8A35CC9A743}" type="presOf" srcId="{C24882A1-D9D0-491C-A05E-CFE2CF1317BD}" destId="{D3F1CC09-40A5-4DA9-9AE3-C0F6EAE5785E}" srcOrd="0" destOrd="0" presId="urn:microsoft.com/office/officeart/2005/8/layout/hierarchy3"/>
    <dgm:cxn modelId="{CBBE85FB-C3A4-481D-9218-8C752C66C7AD}" srcId="{FCF9F5CD-A33E-48A7-A94D-F1F4540E03E0}" destId="{B40F5278-8468-4844-8DBC-7125BA74831C}" srcOrd="0" destOrd="0" parTransId="{6D26D5C1-DEF1-4BD0-A6A4-2826CF74911D}" sibTransId="{62FA0A5F-057D-447E-9F7B-710EF70C92FD}"/>
    <dgm:cxn modelId="{6227579E-B1CC-4176-BA0D-38260F85190C}" type="presParOf" srcId="{CAE03E93-BF1A-4A08-B236-D2AA2A03E3E2}" destId="{5F96DD13-3D87-4670-BCAA-3931AADA3C78}" srcOrd="0" destOrd="0" presId="urn:microsoft.com/office/officeart/2005/8/layout/hierarchy3"/>
    <dgm:cxn modelId="{0893BFE0-6489-4742-868B-3168BA36300B}" type="presParOf" srcId="{5F96DD13-3D87-4670-BCAA-3931AADA3C78}" destId="{D4BB03DE-4DF3-4611-8369-4AF2049D1562}" srcOrd="0" destOrd="0" presId="urn:microsoft.com/office/officeart/2005/8/layout/hierarchy3"/>
    <dgm:cxn modelId="{A14D6C65-F834-4966-BED7-205754601A67}" type="presParOf" srcId="{D4BB03DE-4DF3-4611-8369-4AF2049D1562}" destId="{0D52426D-97C0-4257-A8B8-71F67E8D90BE}" srcOrd="0" destOrd="0" presId="urn:microsoft.com/office/officeart/2005/8/layout/hierarchy3"/>
    <dgm:cxn modelId="{CC42A3B9-30FC-4905-959C-7741927F2820}" type="presParOf" srcId="{D4BB03DE-4DF3-4611-8369-4AF2049D1562}" destId="{04FDC50A-138D-45AD-97B6-7C8E5B523203}" srcOrd="1" destOrd="0" presId="urn:microsoft.com/office/officeart/2005/8/layout/hierarchy3"/>
    <dgm:cxn modelId="{421E3C5E-E4AC-45C6-9122-C5363A0E2423}" type="presParOf" srcId="{5F96DD13-3D87-4670-BCAA-3931AADA3C78}" destId="{D96B5560-63A8-4E11-9A9C-AD069C77E2C3}" srcOrd="1" destOrd="0" presId="urn:microsoft.com/office/officeart/2005/8/layout/hierarchy3"/>
    <dgm:cxn modelId="{5825BB98-9F33-4BDB-94FB-575AB4A0F41A}" type="presParOf" srcId="{D96B5560-63A8-4E11-9A9C-AD069C77E2C3}" destId="{D3F1CC09-40A5-4DA9-9AE3-C0F6EAE5785E}" srcOrd="0" destOrd="0" presId="urn:microsoft.com/office/officeart/2005/8/layout/hierarchy3"/>
    <dgm:cxn modelId="{5EA5A7D9-1C1C-42A7-A9B7-5DF8EA05FFA8}" type="presParOf" srcId="{D96B5560-63A8-4E11-9A9C-AD069C77E2C3}" destId="{E3B27DCE-D692-4FC6-8F83-A1066DF74737}" srcOrd="1" destOrd="0" presId="urn:microsoft.com/office/officeart/2005/8/layout/hierarchy3"/>
    <dgm:cxn modelId="{9E805E11-ACFB-423B-A633-8AD554BE9682}" type="presParOf" srcId="{D96B5560-63A8-4E11-9A9C-AD069C77E2C3}" destId="{F9382FA2-4671-44FD-9246-ED82B58ED751}" srcOrd="2" destOrd="0" presId="urn:microsoft.com/office/officeart/2005/8/layout/hierarchy3"/>
    <dgm:cxn modelId="{1CE7E5D2-1ED3-4669-B1D1-54CEE581022F}" type="presParOf" srcId="{D96B5560-63A8-4E11-9A9C-AD069C77E2C3}" destId="{0559B16C-64B0-4D81-93D3-0D914D4EDBEA}" srcOrd="3" destOrd="0" presId="urn:microsoft.com/office/officeart/2005/8/layout/hierarchy3"/>
    <dgm:cxn modelId="{CDF555BB-0104-44BA-93CB-5B78D6897C30}" type="presParOf" srcId="{CAE03E93-BF1A-4A08-B236-D2AA2A03E3E2}" destId="{21DC5D4C-C63E-4440-99AF-8E61BA73E4AE}" srcOrd="1" destOrd="0" presId="urn:microsoft.com/office/officeart/2005/8/layout/hierarchy3"/>
    <dgm:cxn modelId="{EB7A192C-65BA-4672-AE72-7541833E9F6F}" type="presParOf" srcId="{21DC5D4C-C63E-4440-99AF-8E61BA73E4AE}" destId="{B5790972-391C-44CA-8A3C-E27021D0E5C2}" srcOrd="0" destOrd="0" presId="urn:microsoft.com/office/officeart/2005/8/layout/hierarchy3"/>
    <dgm:cxn modelId="{922E9250-BB38-4D7F-BEDD-2BB83C042AC3}" type="presParOf" srcId="{B5790972-391C-44CA-8A3C-E27021D0E5C2}" destId="{41E1C8C1-55AB-484F-9CF7-0061FCB227D6}" srcOrd="0" destOrd="0" presId="urn:microsoft.com/office/officeart/2005/8/layout/hierarchy3"/>
    <dgm:cxn modelId="{7E5A0896-42CE-41E2-B7D5-FFE3C2876408}" type="presParOf" srcId="{B5790972-391C-44CA-8A3C-E27021D0E5C2}" destId="{D4FEC0CF-7955-4B4F-8CF6-2B0195644C80}" srcOrd="1" destOrd="0" presId="urn:microsoft.com/office/officeart/2005/8/layout/hierarchy3"/>
    <dgm:cxn modelId="{336E3E6B-BA8F-4C6C-8FF9-556CA49BC67C}" type="presParOf" srcId="{21DC5D4C-C63E-4440-99AF-8E61BA73E4AE}" destId="{807417F0-53B7-44C4-AE95-1F3EE0143B16}" srcOrd="1" destOrd="0" presId="urn:microsoft.com/office/officeart/2005/8/layout/hierarchy3"/>
    <dgm:cxn modelId="{C77B3F16-7721-4196-ABDE-D3ABBDF9F8DE}" type="presParOf" srcId="{807417F0-53B7-44C4-AE95-1F3EE0143B16}" destId="{75FDEEF1-28CF-496D-A0EE-3DF7DBF1611C}" srcOrd="0" destOrd="0" presId="urn:microsoft.com/office/officeart/2005/8/layout/hierarchy3"/>
    <dgm:cxn modelId="{C980DF37-F448-47B8-9234-E201292DFF97}" type="presParOf" srcId="{807417F0-53B7-44C4-AE95-1F3EE0143B16}" destId="{499551A0-C1EF-49D0-89CF-FCDF703E8369}" srcOrd="1" destOrd="0" presId="urn:microsoft.com/office/officeart/2005/8/layout/hierarchy3"/>
    <dgm:cxn modelId="{11B6944B-BE8B-4DC5-AF60-DFD33738C585}" type="presParOf" srcId="{807417F0-53B7-44C4-AE95-1F3EE0143B16}" destId="{2FFEB31A-6B98-4663-A63C-EEE233B87853}" srcOrd="2" destOrd="0" presId="urn:microsoft.com/office/officeart/2005/8/layout/hierarchy3"/>
    <dgm:cxn modelId="{288510A7-841A-4955-9CF7-B403DA70A1C1}" type="presParOf" srcId="{807417F0-53B7-44C4-AE95-1F3EE0143B16}" destId="{30230D5A-8B06-4A31-B6A4-2AA7E12270FB}" srcOrd="3" destOrd="0" presId="urn:microsoft.com/office/officeart/2005/8/layout/hierarchy3"/>
    <dgm:cxn modelId="{F04ACD17-0C46-400D-A228-0519D4846889}" type="presParOf" srcId="{CAE03E93-BF1A-4A08-B236-D2AA2A03E3E2}" destId="{717641C5-702E-4CE3-A869-17F28ED62604}" srcOrd="2" destOrd="0" presId="urn:microsoft.com/office/officeart/2005/8/layout/hierarchy3"/>
    <dgm:cxn modelId="{6E1CFE41-D132-482D-B664-7A7896C38C5B}" type="presParOf" srcId="{717641C5-702E-4CE3-A869-17F28ED62604}" destId="{E0BEEE95-2F3F-473C-9F6D-0B72009E3312}" srcOrd="0" destOrd="0" presId="urn:microsoft.com/office/officeart/2005/8/layout/hierarchy3"/>
    <dgm:cxn modelId="{324361DC-2ADA-4C21-961D-9BDE52AAAC12}" type="presParOf" srcId="{E0BEEE95-2F3F-473C-9F6D-0B72009E3312}" destId="{BD65D488-CA5E-43E8-81EE-FAED198A5C5D}" srcOrd="0" destOrd="0" presId="urn:microsoft.com/office/officeart/2005/8/layout/hierarchy3"/>
    <dgm:cxn modelId="{15C6FCDE-A618-44C0-913F-BFEAFDAB13F7}" type="presParOf" srcId="{E0BEEE95-2F3F-473C-9F6D-0B72009E3312}" destId="{717EC309-B86D-46D6-B690-D175BCA52518}" srcOrd="1" destOrd="0" presId="urn:microsoft.com/office/officeart/2005/8/layout/hierarchy3"/>
    <dgm:cxn modelId="{95630FFB-03BB-45BE-90D6-0CF97AAA4AF1}" type="presParOf" srcId="{717641C5-702E-4CE3-A869-17F28ED62604}" destId="{BF32E82C-25FD-4515-8D34-74A31079CF0C}" srcOrd="1" destOrd="0" presId="urn:microsoft.com/office/officeart/2005/8/layout/hierarchy3"/>
    <dgm:cxn modelId="{33E8FB3B-0A6F-4F70-811D-DD5541602DB3}" type="presParOf" srcId="{BF32E82C-25FD-4515-8D34-74A31079CF0C}" destId="{33D45503-DD90-48A6-A990-E1769060D5A0}" srcOrd="0" destOrd="0" presId="urn:microsoft.com/office/officeart/2005/8/layout/hierarchy3"/>
    <dgm:cxn modelId="{8EAD4E15-D64A-42B7-B90F-A8EDCBF1DF1C}" type="presParOf" srcId="{BF32E82C-25FD-4515-8D34-74A31079CF0C}" destId="{2650FB5A-6A7F-4BAF-BBD3-FD85F31B46B9}" srcOrd="1" destOrd="0" presId="urn:microsoft.com/office/officeart/2005/8/layout/hierarchy3"/>
    <dgm:cxn modelId="{B9EA1A63-74A9-48E6-9AD1-989E5A218F36}" type="presParOf" srcId="{BF32E82C-25FD-4515-8D34-74A31079CF0C}" destId="{2134BE9F-984A-4C01-BE16-60D1AE3B7BE4}" srcOrd="2" destOrd="0" presId="urn:microsoft.com/office/officeart/2005/8/layout/hierarchy3"/>
    <dgm:cxn modelId="{73D8F58F-C748-4CBC-B473-080670E8A97D}" type="presParOf" srcId="{BF32E82C-25FD-4515-8D34-74A31079CF0C}" destId="{C65995CA-880A-4DF3-A923-F550D86A1061}" srcOrd="3" destOrd="0" presId="urn:microsoft.com/office/officeart/2005/8/layout/hierarchy3"/>
    <dgm:cxn modelId="{1C23E07A-F7F4-4112-9D42-4113C41E2F8C}" type="presParOf" srcId="{CAE03E93-BF1A-4A08-B236-D2AA2A03E3E2}" destId="{9CD7172C-05F2-4718-AEB6-C99C2AA991FB}" srcOrd="3" destOrd="0" presId="urn:microsoft.com/office/officeart/2005/8/layout/hierarchy3"/>
    <dgm:cxn modelId="{A5A1EE4C-D217-4610-9DCA-A9BBF94152C4}" type="presParOf" srcId="{9CD7172C-05F2-4718-AEB6-C99C2AA991FB}" destId="{39B5DC90-E3B4-4CF4-B113-3546C6BADDE5}" srcOrd="0" destOrd="0" presId="urn:microsoft.com/office/officeart/2005/8/layout/hierarchy3"/>
    <dgm:cxn modelId="{B45420EF-38C7-4C2F-BAE2-13E8D7993222}" type="presParOf" srcId="{39B5DC90-E3B4-4CF4-B113-3546C6BADDE5}" destId="{0A6F16D5-EF46-4670-8B89-615CB8EAC9FE}" srcOrd="0" destOrd="0" presId="urn:microsoft.com/office/officeart/2005/8/layout/hierarchy3"/>
    <dgm:cxn modelId="{803D6FB5-4FF1-4907-B72D-1AE9029EFC38}" type="presParOf" srcId="{39B5DC90-E3B4-4CF4-B113-3546C6BADDE5}" destId="{4D71852D-EA64-4CE7-9536-9E78EE94098A}" srcOrd="1" destOrd="0" presId="urn:microsoft.com/office/officeart/2005/8/layout/hierarchy3"/>
    <dgm:cxn modelId="{B482A829-96F1-4CFD-B10B-1A08CC5642E1}" type="presParOf" srcId="{9CD7172C-05F2-4718-AEB6-C99C2AA991FB}" destId="{B0C47033-F3D4-42E4-8963-D5340B917B8A}" srcOrd="1" destOrd="0" presId="urn:microsoft.com/office/officeart/2005/8/layout/hierarchy3"/>
    <dgm:cxn modelId="{9514011B-67D8-40A2-8596-99A05DA31BF0}" type="presParOf" srcId="{B0C47033-F3D4-42E4-8963-D5340B917B8A}" destId="{6946FA97-5B95-41A5-BCD3-F19030FA78C1}" srcOrd="0" destOrd="0" presId="urn:microsoft.com/office/officeart/2005/8/layout/hierarchy3"/>
    <dgm:cxn modelId="{FC77D46F-2DCB-47D8-B472-0BE70EE99C3A}" type="presParOf" srcId="{B0C47033-F3D4-42E4-8963-D5340B917B8A}" destId="{E9E3A9B0-16E1-40C0-A1D1-CA60974979F8}" srcOrd="1" destOrd="0" presId="urn:microsoft.com/office/officeart/2005/8/layout/hierarchy3"/>
    <dgm:cxn modelId="{9F0EB61C-F503-45E1-A8D0-F4B8992F2869}" type="presParOf" srcId="{B0C47033-F3D4-42E4-8963-D5340B917B8A}" destId="{64194924-FD3B-4256-A1EC-170996C48617}" srcOrd="2" destOrd="0" presId="urn:microsoft.com/office/officeart/2005/8/layout/hierarchy3"/>
    <dgm:cxn modelId="{FFA4C000-6BCE-4F9C-989B-1ECB583DFE5D}" type="presParOf" srcId="{B0C47033-F3D4-42E4-8963-D5340B917B8A}" destId="{4ABCFA5A-026A-44AE-9436-42C5D46A6148}"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A61E02-EE0E-487F-A8C8-416D8BE7923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B28AE0F-A225-4EF4-8765-F1ED28FFCF2D}">
      <dgm:prSet phldrT="[Text]"/>
      <dgm:spPr/>
      <dgm:t>
        <a:bodyPr/>
        <a:lstStyle/>
        <a:p>
          <a:r>
            <a:rPr lang="en-US" dirty="0"/>
            <a:t>Product Development and Innovation</a:t>
          </a:r>
        </a:p>
      </dgm:t>
    </dgm:pt>
    <dgm:pt modelId="{298F035F-C7D9-4868-8C95-C28736FCAA3A}" type="parTrans" cxnId="{74DB184E-53F0-4642-AA94-1F2DCF023325}">
      <dgm:prSet/>
      <dgm:spPr/>
      <dgm:t>
        <a:bodyPr/>
        <a:lstStyle/>
        <a:p>
          <a:endParaRPr lang="en-US"/>
        </a:p>
      </dgm:t>
    </dgm:pt>
    <dgm:pt modelId="{668EEF84-5246-49D0-829D-62264018D8D5}" type="sibTrans" cxnId="{74DB184E-53F0-4642-AA94-1F2DCF023325}">
      <dgm:prSet/>
      <dgm:spPr/>
      <dgm:t>
        <a:bodyPr/>
        <a:lstStyle/>
        <a:p>
          <a:endParaRPr lang="en-US"/>
        </a:p>
      </dgm:t>
    </dgm:pt>
    <dgm:pt modelId="{EED65649-1DCB-49DC-A563-1DA5E24B878F}">
      <dgm:prSet phldrT="[Text]"/>
      <dgm:spPr/>
      <dgm:t>
        <a:bodyPr/>
        <a:lstStyle/>
        <a:p>
          <a:r>
            <a:rPr lang="en-US" dirty="0"/>
            <a:t>Attract customers from segment 1</a:t>
          </a:r>
        </a:p>
      </dgm:t>
    </dgm:pt>
    <dgm:pt modelId="{1112D01C-B172-4905-A033-D3C2ECB64613}" type="parTrans" cxnId="{AA6C5FD7-0ABB-4CF7-80CC-E3F368DB071F}">
      <dgm:prSet/>
      <dgm:spPr/>
      <dgm:t>
        <a:bodyPr/>
        <a:lstStyle/>
        <a:p>
          <a:endParaRPr lang="en-US"/>
        </a:p>
      </dgm:t>
    </dgm:pt>
    <dgm:pt modelId="{8F46CF5B-4174-4DAF-9B24-18F4CE82BC55}" type="sibTrans" cxnId="{AA6C5FD7-0ABB-4CF7-80CC-E3F368DB071F}">
      <dgm:prSet/>
      <dgm:spPr/>
      <dgm:t>
        <a:bodyPr/>
        <a:lstStyle/>
        <a:p>
          <a:endParaRPr lang="en-US"/>
        </a:p>
      </dgm:t>
    </dgm:pt>
    <dgm:pt modelId="{34BA7A68-6790-4836-B1E3-A6F281979FB4}">
      <dgm:prSet phldrT="[Text]"/>
      <dgm:spPr/>
      <dgm:t>
        <a:bodyPr/>
        <a:lstStyle/>
        <a:p>
          <a:r>
            <a:rPr lang="en-US" dirty="0"/>
            <a:t>Can increase prices a bit</a:t>
          </a:r>
        </a:p>
      </dgm:t>
    </dgm:pt>
    <dgm:pt modelId="{3D6912ED-B335-45D1-9FCC-88FCB7C08798}" type="parTrans" cxnId="{18F1D51E-BDC6-481E-A0B7-1B140F9324EC}">
      <dgm:prSet/>
      <dgm:spPr/>
      <dgm:t>
        <a:bodyPr/>
        <a:lstStyle/>
        <a:p>
          <a:endParaRPr lang="en-US"/>
        </a:p>
      </dgm:t>
    </dgm:pt>
    <dgm:pt modelId="{3832EFA3-B3B8-45B4-873D-73B110B10C98}" type="sibTrans" cxnId="{18F1D51E-BDC6-481E-A0B7-1B140F9324EC}">
      <dgm:prSet/>
      <dgm:spPr/>
      <dgm:t>
        <a:bodyPr/>
        <a:lstStyle/>
        <a:p>
          <a:endParaRPr lang="en-US"/>
        </a:p>
      </dgm:t>
    </dgm:pt>
    <dgm:pt modelId="{DD50A310-24F8-4452-80E8-0F9458F24CC5}">
      <dgm:prSet phldrT="[Text]"/>
      <dgm:spPr/>
      <dgm:t>
        <a:bodyPr/>
        <a:lstStyle/>
        <a:p>
          <a:r>
            <a:rPr lang="en-US" dirty="0"/>
            <a:t>Develop brand image and marketing campaigns</a:t>
          </a:r>
        </a:p>
      </dgm:t>
    </dgm:pt>
    <dgm:pt modelId="{A809B895-34C1-416C-A980-4BB7A8112562}" type="parTrans" cxnId="{434E2AC6-FF25-42A1-9457-37537B988387}">
      <dgm:prSet/>
      <dgm:spPr/>
      <dgm:t>
        <a:bodyPr/>
        <a:lstStyle/>
        <a:p>
          <a:endParaRPr lang="en-US"/>
        </a:p>
      </dgm:t>
    </dgm:pt>
    <dgm:pt modelId="{E61A10D1-8BD3-44AB-BFEE-ADA06D391FE7}" type="sibTrans" cxnId="{434E2AC6-FF25-42A1-9457-37537B988387}">
      <dgm:prSet/>
      <dgm:spPr/>
      <dgm:t>
        <a:bodyPr/>
        <a:lstStyle/>
        <a:p>
          <a:endParaRPr lang="en-US"/>
        </a:p>
      </dgm:t>
    </dgm:pt>
    <dgm:pt modelId="{01D848F9-4BC2-4A9C-BB0C-6796CEEDED18}">
      <dgm:prSet phldrT="[Text]"/>
      <dgm:spPr/>
      <dgm:t>
        <a:bodyPr/>
        <a:lstStyle/>
        <a:p>
          <a:r>
            <a:rPr lang="en-US" dirty="0"/>
            <a:t>Even budget-conscious people are influenced by brand image.</a:t>
          </a:r>
        </a:p>
      </dgm:t>
    </dgm:pt>
    <dgm:pt modelId="{4C2FBCCD-1EA3-47EB-AD35-51D3588BA652}" type="parTrans" cxnId="{49E0733A-059E-4BEF-AE31-A33DFA113353}">
      <dgm:prSet/>
      <dgm:spPr/>
      <dgm:t>
        <a:bodyPr/>
        <a:lstStyle/>
        <a:p>
          <a:endParaRPr lang="en-US"/>
        </a:p>
      </dgm:t>
    </dgm:pt>
    <dgm:pt modelId="{9843EAD7-2D81-4486-997C-8D41720A8338}" type="sibTrans" cxnId="{49E0733A-059E-4BEF-AE31-A33DFA113353}">
      <dgm:prSet/>
      <dgm:spPr/>
      <dgm:t>
        <a:bodyPr/>
        <a:lstStyle/>
        <a:p>
          <a:endParaRPr lang="en-US"/>
        </a:p>
      </dgm:t>
    </dgm:pt>
    <dgm:pt modelId="{78905CA4-90F6-4546-8422-6217C00F18C7}">
      <dgm:prSet phldrT="[Text]"/>
      <dgm:spPr/>
      <dgm:t>
        <a:bodyPr/>
        <a:lstStyle/>
        <a:p>
          <a:r>
            <a:rPr lang="en-US" dirty="0"/>
            <a:t>Attract customers from segment 1 and 4</a:t>
          </a:r>
        </a:p>
      </dgm:t>
    </dgm:pt>
    <dgm:pt modelId="{1812763C-EDE5-4BD9-A838-73E862678D1C}" type="parTrans" cxnId="{576437A8-3E5B-4893-BF56-2AE7E1BACCCF}">
      <dgm:prSet/>
      <dgm:spPr/>
      <dgm:t>
        <a:bodyPr/>
        <a:lstStyle/>
        <a:p>
          <a:endParaRPr lang="en-US"/>
        </a:p>
      </dgm:t>
    </dgm:pt>
    <dgm:pt modelId="{0689FDC4-3C4D-4F38-8C89-DF7714D312CF}" type="sibTrans" cxnId="{576437A8-3E5B-4893-BF56-2AE7E1BACCCF}">
      <dgm:prSet/>
      <dgm:spPr/>
      <dgm:t>
        <a:bodyPr/>
        <a:lstStyle/>
        <a:p>
          <a:endParaRPr lang="en-US"/>
        </a:p>
      </dgm:t>
    </dgm:pt>
    <dgm:pt modelId="{EDF08A6C-78F3-4870-96AB-E955C9327241}">
      <dgm:prSet phldrT="[Text]"/>
      <dgm:spPr/>
      <dgm:t>
        <a:bodyPr/>
        <a:lstStyle/>
        <a:p>
          <a:r>
            <a:rPr lang="en-US" dirty="0"/>
            <a:t>Maintain competitive pricing</a:t>
          </a:r>
        </a:p>
      </dgm:t>
    </dgm:pt>
    <dgm:pt modelId="{4144AE4E-51BA-4DDA-B314-7146D8580746}" type="parTrans" cxnId="{A310B795-F1C0-4043-A25B-79D297D711B2}">
      <dgm:prSet/>
      <dgm:spPr/>
      <dgm:t>
        <a:bodyPr/>
        <a:lstStyle/>
        <a:p>
          <a:endParaRPr lang="en-US"/>
        </a:p>
      </dgm:t>
    </dgm:pt>
    <dgm:pt modelId="{9AF2E833-37A7-413F-8228-E179AB52EB24}" type="sibTrans" cxnId="{A310B795-F1C0-4043-A25B-79D297D711B2}">
      <dgm:prSet/>
      <dgm:spPr/>
      <dgm:t>
        <a:bodyPr/>
        <a:lstStyle/>
        <a:p>
          <a:endParaRPr lang="en-US"/>
        </a:p>
      </dgm:t>
    </dgm:pt>
    <dgm:pt modelId="{A57BD320-57E8-41EE-887E-D7DA033159FB}">
      <dgm:prSet phldrT="[Text]"/>
      <dgm:spPr/>
      <dgm:t>
        <a:bodyPr/>
        <a:lstStyle/>
        <a:p>
          <a:r>
            <a:rPr lang="en-US" dirty="0"/>
            <a:t>Value for money</a:t>
          </a:r>
        </a:p>
      </dgm:t>
    </dgm:pt>
    <dgm:pt modelId="{ABC5CE1C-AE09-43BD-BD8F-63D2B9370145}" type="parTrans" cxnId="{462B72AE-C9AB-4D78-9B47-36A800DC4804}">
      <dgm:prSet/>
      <dgm:spPr/>
      <dgm:t>
        <a:bodyPr/>
        <a:lstStyle/>
        <a:p>
          <a:endParaRPr lang="en-US"/>
        </a:p>
      </dgm:t>
    </dgm:pt>
    <dgm:pt modelId="{874FE21D-5686-4EEF-A7F1-EE09950F0CA9}" type="sibTrans" cxnId="{462B72AE-C9AB-4D78-9B47-36A800DC4804}">
      <dgm:prSet/>
      <dgm:spPr/>
      <dgm:t>
        <a:bodyPr/>
        <a:lstStyle/>
        <a:p>
          <a:endParaRPr lang="en-US"/>
        </a:p>
      </dgm:t>
    </dgm:pt>
    <dgm:pt modelId="{D9CEB2BD-7DD7-4A1B-A319-1C58B2C098C2}">
      <dgm:prSet phldrT="[Text]"/>
      <dgm:spPr/>
      <dgm:t>
        <a:bodyPr/>
        <a:lstStyle/>
        <a:p>
          <a:r>
            <a:rPr lang="en-US" dirty="0"/>
            <a:t>Retain customers from segment 3</a:t>
          </a:r>
        </a:p>
      </dgm:t>
    </dgm:pt>
    <dgm:pt modelId="{FB905AED-4422-47C1-932E-F6D2CD257FDE}" type="parTrans" cxnId="{4A9B4CB7-B344-43A1-8F0C-86324496DA7B}">
      <dgm:prSet/>
      <dgm:spPr/>
      <dgm:t>
        <a:bodyPr/>
        <a:lstStyle/>
        <a:p>
          <a:endParaRPr lang="en-US"/>
        </a:p>
      </dgm:t>
    </dgm:pt>
    <dgm:pt modelId="{4F43B956-2336-431C-80F1-5A5ADBA5EEB4}" type="sibTrans" cxnId="{4A9B4CB7-B344-43A1-8F0C-86324496DA7B}">
      <dgm:prSet/>
      <dgm:spPr/>
      <dgm:t>
        <a:bodyPr/>
        <a:lstStyle/>
        <a:p>
          <a:endParaRPr lang="en-US"/>
        </a:p>
      </dgm:t>
    </dgm:pt>
    <dgm:pt modelId="{EBEDE1CE-26B7-4852-8993-D0FA0413DFBA}" type="pres">
      <dgm:prSet presAssocID="{77A61E02-EE0E-487F-A8C8-416D8BE79233}" presName="Name0" presStyleCnt="0">
        <dgm:presLayoutVars>
          <dgm:dir/>
          <dgm:animLvl val="lvl"/>
          <dgm:resizeHandles val="exact"/>
        </dgm:presLayoutVars>
      </dgm:prSet>
      <dgm:spPr/>
    </dgm:pt>
    <dgm:pt modelId="{C1E0D84D-6239-430F-939E-DA378E269B0E}" type="pres">
      <dgm:prSet presAssocID="{0B28AE0F-A225-4EF4-8765-F1ED28FFCF2D}" presName="linNode" presStyleCnt="0"/>
      <dgm:spPr/>
    </dgm:pt>
    <dgm:pt modelId="{AC5DA011-9A07-4EED-8D04-FD7A5B1E5982}" type="pres">
      <dgm:prSet presAssocID="{0B28AE0F-A225-4EF4-8765-F1ED28FFCF2D}" presName="parentText" presStyleLbl="node1" presStyleIdx="0" presStyleCnt="3">
        <dgm:presLayoutVars>
          <dgm:chMax val="1"/>
          <dgm:bulletEnabled val="1"/>
        </dgm:presLayoutVars>
      </dgm:prSet>
      <dgm:spPr/>
    </dgm:pt>
    <dgm:pt modelId="{5488AC1E-9F88-4CAF-BECA-852C476061CB}" type="pres">
      <dgm:prSet presAssocID="{0B28AE0F-A225-4EF4-8765-F1ED28FFCF2D}" presName="descendantText" presStyleLbl="alignAccFollowNode1" presStyleIdx="0" presStyleCnt="3">
        <dgm:presLayoutVars>
          <dgm:bulletEnabled val="1"/>
        </dgm:presLayoutVars>
      </dgm:prSet>
      <dgm:spPr/>
    </dgm:pt>
    <dgm:pt modelId="{2B7EED88-D5CE-4EC4-934F-86E0DE7818C9}" type="pres">
      <dgm:prSet presAssocID="{668EEF84-5246-49D0-829D-62264018D8D5}" presName="sp" presStyleCnt="0"/>
      <dgm:spPr/>
    </dgm:pt>
    <dgm:pt modelId="{0E5932C1-8D8C-4C29-9A08-BE2EFDAF74CA}" type="pres">
      <dgm:prSet presAssocID="{DD50A310-24F8-4452-80E8-0F9458F24CC5}" presName="linNode" presStyleCnt="0"/>
      <dgm:spPr/>
    </dgm:pt>
    <dgm:pt modelId="{95E20A8F-4BE2-4829-B798-FDC95979AC57}" type="pres">
      <dgm:prSet presAssocID="{DD50A310-24F8-4452-80E8-0F9458F24CC5}" presName="parentText" presStyleLbl="node1" presStyleIdx="1" presStyleCnt="3">
        <dgm:presLayoutVars>
          <dgm:chMax val="1"/>
          <dgm:bulletEnabled val="1"/>
        </dgm:presLayoutVars>
      </dgm:prSet>
      <dgm:spPr/>
    </dgm:pt>
    <dgm:pt modelId="{728251D5-5219-4211-A881-24646265EF1C}" type="pres">
      <dgm:prSet presAssocID="{DD50A310-24F8-4452-80E8-0F9458F24CC5}" presName="descendantText" presStyleLbl="alignAccFollowNode1" presStyleIdx="1" presStyleCnt="3">
        <dgm:presLayoutVars>
          <dgm:bulletEnabled val="1"/>
        </dgm:presLayoutVars>
      </dgm:prSet>
      <dgm:spPr/>
    </dgm:pt>
    <dgm:pt modelId="{58267327-14A2-46DF-9D9B-15FCA1986C36}" type="pres">
      <dgm:prSet presAssocID="{E61A10D1-8BD3-44AB-BFEE-ADA06D391FE7}" presName="sp" presStyleCnt="0"/>
      <dgm:spPr/>
    </dgm:pt>
    <dgm:pt modelId="{B72F53AF-F807-478C-A915-7B45A161D9A3}" type="pres">
      <dgm:prSet presAssocID="{EDF08A6C-78F3-4870-96AB-E955C9327241}" presName="linNode" presStyleCnt="0"/>
      <dgm:spPr/>
    </dgm:pt>
    <dgm:pt modelId="{254DE7DC-D786-4DBB-BD6B-1AD726241D4A}" type="pres">
      <dgm:prSet presAssocID="{EDF08A6C-78F3-4870-96AB-E955C9327241}" presName="parentText" presStyleLbl="node1" presStyleIdx="2" presStyleCnt="3">
        <dgm:presLayoutVars>
          <dgm:chMax val="1"/>
          <dgm:bulletEnabled val="1"/>
        </dgm:presLayoutVars>
      </dgm:prSet>
      <dgm:spPr/>
    </dgm:pt>
    <dgm:pt modelId="{E04EA7D1-6769-405E-8B6D-6B9469898366}" type="pres">
      <dgm:prSet presAssocID="{EDF08A6C-78F3-4870-96AB-E955C9327241}" presName="descendantText" presStyleLbl="alignAccFollowNode1" presStyleIdx="2" presStyleCnt="3">
        <dgm:presLayoutVars>
          <dgm:bulletEnabled val="1"/>
        </dgm:presLayoutVars>
      </dgm:prSet>
      <dgm:spPr/>
    </dgm:pt>
  </dgm:ptLst>
  <dgm:cxnLst>
    <dgm:cxn modelId="{70366117-BDAA-4514-8FA0-F0E9593F590A}" type="presOf" srcId="{0B28AE0F-A225-4EF4-8765-F1ED28FFCF2D}" destId="{AC5DA011-9A07-4EED-8D04-FD7A5B1E5982}" srcOrd="0" destOrd="0" presId="urn:microsoft.com/office/officeart/2005/8/layout/vList5"/>
    <dgm:cxn modelId="{18F1D51E-BDC6-481E-A0B7-1B140F9324EC}" srcId="{0B28AE0F-A225-4EF4-8765-F1ED28FFCF2D}" destId="{34BA7A68-6790-4836-B1E3-A6F281979FB4}" srcOrd="1" destOrd="0" parTransId="{3D6912ED-B335-45D1-9FCC-88FCB7C08798}" sibTransId="{3832EFA3-B3B8-45B4-873D-73B110B10C98}"/>
    <dgm:cxn modelId="{945B982B-107D-48E5-BF7D-1CCB6E237BD1}" type="presOf" srcId="{77A61E02-EE0E-487F-A8C8-416D8BE79233}" destId="{EBEDE1CE-26B7-4852-8993-D0FA0413DFBA}" srcOrd="0" destOrd="0" presId="urn:microsoft.com/office/officeart/2005/8/layout/vList5"/>
    <dgm:cxn modelId="{E3AFBE2C-FAFF-4956-9505-F006D1794F53}" type="presOf" srcId="{78905CA4-90F6-4546-8422-6217C00F18C7}" destId="{728251D5-5219-4211-A881-24646265EF1C}" srcOrd="0" destOrd="1" presId="urn:microsoft.com/office/officeart/2005/8/layout/vList5"/>
    <dgm:cxn modelId="{9392B233-53B6-4C15-8CFB-D3A1F354E6C9}" type="presOf" srcId="{A57BD320-57E8-41EE-887E-D7DA033159FB}" destId="{E04EA7D1-6769-405E-8B6D-6B9469898366}" srcOrd="0" destOrd="0" presId="urn:microsoft.com/office/officeart/2005/8/layout/vList5"/>
    <dgm:cxn modelId="{49E0733A-059E-4BEF-AE31-A33DFA113353}" srcId="{DD50A310-24F8-4452-80E8-0F9458F24CC5}" destId="{01D848F9-4BC2-4A9C-BB0C-6796CEEDED18}" srcOrd="0" destOrd="0" parTransId="{4C2FBCCD-1EA3-47EB-AD35-51D3588BA652}" sibTransId="{9843EAD7-2D81-4486-997C-8D41720A8338}"/>
    <dgm:cxn modelId="{DFB7103B-39FC-4DBB-9AFE-EFB50F8A109E}" type="presOf" srcId="{01D848F9-4BC2-4A9C-BB0C-6796CEEDED18}" destId="{728251D5-5219-4211-A881-24646265EF1C}" srcOrd="0" destOrd="0" presId="urn:microsoft.com/office/officeart/2005/8/layout/vList5"/>
    <dgm:cxn modelId="{74DB184E-53F0-4642-AA94-1F2DCF023325}" srcId="{77A61E02-EE0E-487F-A8C8-416D8BE79233}" destId="{0B28AE0F-A225-4EF4-8765-F1ED28FFCF2D}" srcOrd="0" destOrd="0" parTransId="{298F035F-C7D9-4868-8C95-C28736FCAA3A}" sibTransId="{668EEF84-5246-49D0-829D-62264018D8D5}"/>
    <dgm:cxn modelId="{3EAECD54-8912-45B1-9EE2-64919AF11ED2}" type="presOf" srcId="{34BA7A68-6790-4836-B1E3-A6F281979FB4}" destId="{5488AC1E-9F88-4CAF-BECA-852C476061CB}" srcOrd="0" destOrd="1" presId="urn:microsoft.com/office/officeart/2005/8/layout/vList5"/>
    <dgm:cxn modelId="{7781A67B-D465-468C-89B6-490276B57A6D}" type="presOf" srcId="{D9CEB2BD-7DD7-4A1B-A319-1C58B2C098C2}" destId="{E04EA7D1-6769-405E-8B6D-6B9469898366}" srcOrd="0" destOrd="1" presId="urn:microsoft.com/office/officeart/2005/8/layout/vList5"/>
    <dgm:cxn modelId="{A310B795-F1C0-4043-A25B-79D297D711B2}" srcId="{77A61E02-EE0E-487F-A8C8-416D8BE79233}" destId="{EDF08A6C-78F3-4870-96AB-E955C9327241}" srcOrd="2" destOrd="0" parTransId="{4144AE4E-51BA-4DDA-B314-7146D8580746}" sibTransId="{9AF2E833-37A7-413F-8228-E179AB52EB24}"/>
    <dgm:cxn modelId="{576437A8-3E5B-4893-BF56-2AE7E1BACCCF}" srcId="{DD50A310-24F8-4452-80E8-0F9458F24CC5}" destId="{78905CA4-90F6-4546-8422-6217C00F18C7}" srcOrd="1" destOrd="0" parTransId="{1812763C-EDE5-4BD9-A838-73E862678D1C}" sibTransId="{0689FDC4-3C4D-4F38-8C89-DF7714D312CF}"/>
    <dgm:cxn modelId="{462B72AE-C9AB-4D78-9B47-36A800DC4804}" srcId="{EDF08A6C-78F3-4870-96AB-E955C9327241}" destId="{A57BD320-57E8-41EE-887E-D7DA033159FB}" srcOrd="0" destOrd="0" parTransId="{ABC5CE1C-AE09-43BD-BD8F-63D2B9370145}" sibTransId="{874FE21D-5686-4EEF-A7F1-EE09950F0CA9}"/>
    <dgm:cxn modelId="{D8AB0EB2-E9A7-4A1B-BF74-B0EAC4E5386F}" type="presOf" srcId="{EED65649-1DCB-49DC-A563-1DA5E24B878F}" destId="{5488AC1E-9F88-4CAF-BECA-852C476061CB}" srcOrd="0" destOrd="0" presId="urn:microsoft.com/office/officeart/2005/8/layout/vList5"/>
    <dgm:cxn modelId="{4A9B4CB7-B344-43A1-8F0C-86324496DA7B}" srcId="{EDF08A6C-78F3-4870-96AB-E955C9327241}" destId="{D9CEB2BD-7DD7-4A1B-A319-1C58B2C098C2}" srcOrd="1" destOrd="0" parTransId="{FB905AED-4422-47C1-932E-F6D2CD257FDE}" sibTransId="{4F43B956-2336-431C-80F1-5A5ADBA5EEB4}"/>
    <dgm:cxn modelId="{434E2AC6-FF25-42A1-9457-37537B988387}" srcId="{77A61E02-EE0E-487F-A8C8-416D8BE79233}" destId="{DD50A310-24F8-4452-80E8-0F9458F24CC5}" srcOrd="1" destOrd="0" parTransId="{A809B895-34C1-416C-A980-4BB7A8112562}" sibTransId="{E61A10D1-8BD3-44AB-BFEE-ADA06D391FE7}"/>
    <dgm:cxn modelId="{AA6C5FD7-0ABB-4CF7-80CC-E3F368DB071F}" srcId="{0B28AE0F-A225-4EF4-8765-F1ED28FFCF2D}" destId="{EED65649-1DCB-49DC-A563-1DA5E24B878F}" srcOrd="0" destOrd="0" parTransId="{1112D01C-B172-4905-A033-D3C2ECB64613}" sibTransId="{8F46CF5B-4174-4DAF-9B24-18F4CE82BC55}"/>
    <dgm:cxn modelId="{2B5C24DC-24A5-4C97-A0D5-D4C2B5A21E08}" type="presOf" srcId="{DD50A310-24F8-4452-80E8-0F9458F24CC5}" destId="{95E20A8F-4BE2-4829-B798-FDC95979AC57}" srcOrd="0" destOrd="0" presId="urn:microsoft.com/office/officeart/2005/8/layout/vList5"/>
    <dgm:cxn modelId="{B01079EF-178D-4708-8F7D-73FA0B813D40}" type="presOf" srcId="{EDF08A6C-78F3-4870-96AB-E955C9327241}" destId="{254DE7DC-D786-4DBB-BD6B-1AD726241D4A}" srcOrd="0" destOrd="0" presId="urn:microsoft.com/office/officeart/2005/8/layout/vList5"/>
    <dgm:cxn modelId="{E6ADA71D-42D4-4DB8-8E47-86A90F1543CB}" type="presParOf" srcId="{EBEDE1CE-26B7-4852-8993-D0FA0413DFBA}" destId="{C1E0D84D-6239-430F-939E-DA378E269B0E}" srcOrd="0" destOrd="0" presId="urn:microsoft.com/office/officeart/2005/8/layout/vList5"/>
    <dgm:cxn modelId="{D29EFC63-CD29-42C9-8857-59989051CCF9}" type="presParOf" srcId="{C1E0D84D-6239-430F-939E-DA378E269B0E}" destId="{AC5DA011-9A07-4EED-8D04-FD7A5B1E5982}" srcOrd="0" destOrd="0" presId="urn:microsoft.com/office/officeart/2005/8/layout/vList5"/>
    <dgm:cxn modelId="{E37FE512-B6FC-404A-A1CD-C08E4E8123B7}" type="presParOf" srcId="{C1E0D84D-6239-430F-939E-DA378E269B0E}" destId="{5488AC1E-9F88-4CAF-BECA-852C476061CB}" srcOrd="1" destOrd="0" presId="urn:microsoft.com/office/officeart/2005/8/layout/vList5"/>
    <dgm:cxn modelId="{684282A9-678E-4993-B4AB-C2BD62B803D7}" type="presParOf" srcId="{EBEDE1CE-26B7-4852-8993-D0FA0413DFBA}" destId="{2B7EED88-D5CE-4EC4-934F-86E0DE7818C9}" srcOrd="1" destOrd="0" presId="urn:microsoft.com/office/officeart/2005/8/layout/vList5"/>
    <dgm:cxn modelId="{13BB52C3-7D16-4D9E-ADA8-86921ABE37EC}" type="presParOf" srcId="{EBEDE1CE-26B7-4852-8993-D0FA0413DFBA}" destId="{0E5932C1-8D8C-4C29-9A08-BE2EFDAF74CA}" srcOrd="2" destOrd="0" presId="urn:microsoft.com/office/officeart/2005/8/layout/vList5"/>
    <dgm:cxn modelId="{EE0C2F86-4E18-4831-991A-52D4B40FAFA0}" type="presParOf" srcId="{0E5932C1-8D8C-4C29-9A08-BE2EFDAF74CA}" destId="{95E20A8F-4BE2-4829-B798-FDC95979AC57}" srcOrd="0" destOrd="0" presId="urn:microsoft.com/office/officeart/2005/8/layout/vList5"/>
    <dgm:cxn modelId="{E6A3CF97-EC62-4AB0-98D2-D632612F21BB}" type="presParOf" srcId="{0E5932C1-8D8C-4C29-9A08-BE2EFDAF74CA}" destId="{728251D5-5219-4211-A881-24646265EF1C}" srcOrd="1" destOrd="0" presId="urn:microsoft.com/office/officeart/2005/8/layout/vList5"/>
    <dgm:cxn modelId="{80F2FDB6-ED17-486F-993A-CCB95009B230}" type="presParOf" srcId="{EBEDE1CE-26B7-4852-8993-D0FA0413DFBA}" destId="{58267327-14A2-46DF-9D9B-15FCA1986C36}" srcOrd="3" destOrd="0" presId="urn:microsoft.com/office/officeart/2005/8/layout/vList5"/>
    <dgm:cxn modelId="{58128AA2-1B14-458E-9E2F-5205A0EB29F8}" type="presParOf" srcId="{EBEDE1CE-26B7-4852-8993-D0FA0413DFBA}" destId="{B72F53AF-F807-478C-A915-7B45A161D9A3}" srcOrd="4" destOrd="0" presId="urn:microsoft.com/office/officeart/2005/8/layout/vList5"/>
    <dgm:cxn modelId="{C5318E33-D8B6-4B35-BF05-8305EBFE792B}" type="presParOf" srcId="{B72F53AF-F807-478C-A915-7B45A161D9A3}" destId="{254DE7DC-D786-4DBB-BD6B-1AD726241D4A}" srcOrd="0" destOrd="0" presId="urn:microsoft.com/office/officeart/2005/8/layout/vList5"/>
    <dgm:cxn modelId="{49AAF59E-5012-4BF6-86CD-089A28EC4F23}" type="presParOf" srcId="{B72F53AF-F807-478C-A915-7B45A161D9A3}" destId="{E04EA7D1-6769-405E-8B6D-6B946989836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C335DF-4D6F-4371-B2F5-158690CA20B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155246E-531C-4CD2-A985-58AB1E55F0ED}">
      <dgm:prSet phldrT="[Text]"/>
      <dgm:spPr/>
      <dgm:t>
        <a:bodyPr/>
        <a:lstStyle/>
        <a:p>
          <a:r>
            <a:rPr lang="en-US" dirty="0"/>
            <a:t>Conjoint analysis – determine optimal mix of shoe features that consumers value the most</a:t>
          </a:r>
        </a:p>
      </dgm:t>
    </dgm:pt>
    <dgm:pt modelId="{2E38F8F2-D157-4CB7-A519-BAF184F69237}" type="parTrans" cxnId="{585ABA04-1501-4226-AE48-BE5A8908EF2F}">
      <dgm:prSet/>
      <dgm:spPr/>
      <dgm:t>
        <a:bodyPr/>
        <a:lstStyle/>
        <a:p>
          <a:endParaRPr lang="en-US"/>
        </a:p>
      </dgm:t>
    </dgm:pt>
    <dgm:pt modelId="{008A4BBE-D337-4BA2-BB79-4B4E789AED00}" type="sibTrans" cxnId="{585ABA04-1501-4226-AE48-BE5A8908EF2F}">
      <dgm:prSet/>
      <dgm:spPr/>
      <dgm:t>
        <a:bodyPr/>
        <a:lstStyle/>
        <a:p>
          <a:endParaRPr lang="en-US"/>
        </a:p>
      </dgm:t>
    </dgm:pt>
    <dgm:pt modelId="{6E2464EF-29E0-462F-AE58-2478D024F7B7}">
      <dgm:prSet phldrT="[Text]"/>
      <dgm:spPr/>
      <dgm:t>
        <a:bodyPr/>
        <a:lstStyle/>
        <a:p>
          <a:r>
            <a:rPr lang="en-US" dirty="0"/>
            <a:t>Factor analysis – find root causes of problems in FILA shoes</a:t>
          </a:r>
        </a:p>
      </dgm:t>
    </dgm:pt>
    <dgm:pt modelId="{718277E2-B8DE-4205-B487-513883697932}" type="parTrans" cxnId="{8E735E54-E20F-44CD-8EB9-986E5D7039CE}">
      <dgm:prSet/>
      <dgm:spPr/>
      <dgm:t>
        <a:bodyPr/>
        <a:lstStyle/>
        <a:p>
          <a:endParaRPr lang="en-US"/>
        </a:p>
      </dgm:t>
    </dgm:pt>
    <dgm:pt modelId="{E5D0077B-1CED-4F49-BC2B-154EDEE2A33E}" type="sibTrans" cxnId="{8E735E54-E20F-44CD-8EB9-986E5D7039CE}">
      <dgm:prSet/>
      <dgm:spPr/>
      <dgm:t>
        <a:bodyPr/>
        <a:lstStyle/>
        <a:p>
          <a:endParaRPr lang="en-US"/>
        </a:p>
      </dgm:t>
    </dgm:pt>
    <dgm:pt modelId="{C5E09D47-980A-4049-A9A1-0316EE880102}">
      <dgm:prSet phldrT="[Text]"/>
      <dgm:spPr/>
      <dgm:t>
        <a:bodyPr/>
        <a:lstStyle/>
        <a:p>
          <a:r>
            <a:rPr lang="en-US" dirty="0"/>
            <a:t>GE </a:t>
          </a:r>
          <a:r>
            <a:rPr lang="en-US" dirty="0" err="1"/>
            <a:t>Mckinsey</a:t>
          </a:r>
          <a:r>
            <a:rPr lang="en-US" dirty="0"/>
            <a:t> matrix –</a:t>
          </a:r>
        </a:p>
        <a:p>
          <a:r>
            <a:rPr lang="en-US" dirty="0"/>
            <a:t>Understand FILA’s business strength and sport shoes industry attractiveness</a:t>
          </a:r>
        </a:p>
      </dgm:t>
    </dgm:pt>
    <dgm:pt modelId="{4379C12E-C90C-47CA-B365-7C4716D3DD43}" type="parTrans" cxnId="{5F96F226-E124-4512-A4D2-34C3080B58C5}">
      <dgm:prSet/>
      <dgm:spPr/>
      <dgm:t>
        <a:bodyPr/>
        <a:lstStyle/>
        <a:p>
          <a:endParaRPr lang="en-US"/>
        </a:p>
      </dgm:t>
    </dgm:pt>
    <dgm:pt modelId="{AA8F6431-F6E0-4D82-813C-CCD77FB9FDC3}" type="sibTrans" cxnId="{5F96F226-E124-4512-A4D2-34C3080B58C5}">
      <dgm:prSet/>
      <dgm:spPr/>
      <dgm:t>
        <a:bodyPr/>
        <a:lstStyle/>
        <a:p>
          <a:endParaRPr lang="en-US"/>
        </a:p>
      </dgm:t>
    </dgm:pt>
    <dgm:pt modelId="{CC0AA5F5-CFC4-4FF1-807F-C1AC729A1594}" type="pres">
      <dgm:prSet presAssocID="{16C335DF-4D6F-4371-B2F5-158690CA20B2}" presName="vert0" presStyleCnt="0">
        <dgm:presLayoutVars>
          <dgm:dir/>
          <dgm:animOne val="branch"/>
          <dgm:animLvl val="lvl"/>
        </dgm:presLayoutVars>
      </dgm:prSet>
      <dgm:spPr/>
    </dgm:pt>
    <dgm:pt modelId="{5917AFC7-8B09-4251-9282-1F0786772D0E}" type="pres">
      <dgm:prSet presAssocID="{6155246E-531C-4CD2-A985-58AB1E55F0ED}" presName="thickLine" presStyleLbl="alignNode1" presStyleIdx="0" presStyleCnt="3"/>
      <dgm:spPr/>
    </dgm:pt>
    <dgm:pt modelId="{76606274-5F0C-431F-935B-EF3DD17CAF92}" type="pres">
      <dgm:prSet presAssocID="{6155246E-531C-4CD2-A985-58AB1E55F0ED}" presName="horz1" presStyleCnt="0"/>
      <dgm:spPr/>
    </dgm:pt>
    <dgm:pt modelId="{316847C6-F0C2-4C18-9730-FF0CA0EF4033}" type="pres">
      <dgm:prSet presAssocID="{6155246E-531C-4CD2-A985-58AB1E55F0ED}" presName="tx1" presStyleLbl="revTx" presStyleIdx="0" presStyleCnt="3"/>
      <dgm:spPr/>
    </dgm:pt>
    <dgm:pt modelId="{45369E77-99A8-45FB-9DAD-4160F60506E0}" type="pres">
      <dgm:prSet presAssocID="{6155246E-531C-4CD2-A985-58AB1E55F0ED}" presName="vert1" presStyleCnt="0"/>
      <dgm:spPr/>
    </dgm:pt>
    <dgm:pt modelId="{E73EA21A-50AD-4DB5-9196-E40E524265F8}" type="pres">
      <dgm:prSet presAssocID="{6E2464EF-29E0-462F-AE58-2478D024F7B7}" presName="thickLine" presStyleLbl="alignNode1" presStyleIdx="1" presStyleCnt="3"/>
      <dgm:spPr/>
    </dgm:pt>
    <dgm:pt modelId="{2339B394-ACD5-442F-9B85-8C26FD4B0568}" type="pres">
      <dgm:prSet presAssocID="{6E2464EF-29E0-462F-AE58-2478D024F7B7}" presName="horz1" presStyleCnt="0"/>
      <dgm:spPr/>
    </dgm:pt>
    <dgm:pt modelId="{8DCD6B19-B9A1-4AEB-B9D8-23AF82BEC0F9}" type="pres">
      <dgm:prSet presAssocID="{6E2464EF-29E0-462F-AE58-2478D024F7B7}" presName="tx1" presStyleLbl="revTx" presStyleIdx="1" presStyleCnt="3"/>
      <dgm:spPr/>
    </dgm:pt>
    <dgm:pt modelId="{2B3BEC33-390E-47AE-877D-76355FF49561}" type="pres">
      <dgm:prSet presAssocID="{6E2464EF-29E0-462F-AE58-2478D024F7B7}" presName="vert1" presStyleCnt="0"/>
      <dgm:spPr/>
    </dgm:pt>
    <dgm:pt modelId="{E007644F-DF7D-414A-8500-59919D092983}" type="pres">
      <dgm:prSet presAssocID="{C5E09D47-980A-4049-A9A1-0316EE880102}" presName="thickLine" presStyleLbl="alignNode1" presStyleIdx="2" presStyleCnt="3"/>
      <dgm:spPr/>
    </dgm:pt>
    <dgm:pt modelId="{001C1323-0B77-499D-A0DA-63B139B0D68B}" type="pres">
      <dgm:prSet presAssocID="{C5E09D47-980A-4049-A9A1-0316EE880102}" presName="horz1" presStyleCnt="0"/>
      <dgm:spPr/>
    </dgm:pt>
    <dgm:pt modelId="{E54CBAD2-CEB8-4DB4-9E3E-AC023FD14E28}" type="pres">
      <dgm:prSet presAssocID="{C5E09D47-980A-4049-A9A1-0316EE880102}" presName="tx1" presStyleLbl="revTx" presStyleIdx="2" presStyleCnt="3"/>
      <dgm:spPr/>
    </dgm:pt>
    <dgm:pt modelId="{5AD9DEE1-32CD-4807-9108-D6F13630FBB4}" type="pres">
      <dgm:prSet presAssocID="{C5E09D47-980A-4049-A9A1-0316EE880102}" presName="vert1" presStyleCnt="0"/>
      <dgm:spPr/>
    </dgm:pt>
  </dgm:ptLst>
  <dgm:cxnLst>
    <dgm:cxn modelId="{585ABA04-1501-4226-AE48-BE5A8908EF2F}" srcId="{16C335DF-4D6F-4371-B2F5-158690CA20B2}" destId="{6155246E-531C-4CD2-A985-58AB1E55F0ED}" srcOrd="0" destOrd="0" parTransId="{2E38F8F2-D157-4CB7-A519-BAF184F69237}" sibTransId="{008A4BBE-D337-4BA2-BB79-4B4E789AED00}"/>
    <dgm:cxn modelId="{D2DAC50E-DD41-42F5-B75C-D7E81F29CD13}" type="presOf" srcId="{16C335DF-4D6F-4371-B2F5-158690CA20B2}" destId="{CC0AA5F5-CFC4-4FF1-807F-C1AC729A1594}" srcOrd="0" destOrd="0" presId="urn:microsoft.com/office/officeart/2008/layout/LinedList"/>
    <dgm:cxn modelId="{A6879110-23B5-4249-A552-1E5D1D4A48EC}" type="presOf" srcId="{6155246E-531C-4CD2-A985-58AB1E55F0ED}" destId="{316847C6-F0C2-4C18-9730-FF0CA0EF4033}" srcOrd="0" destOrd="0" presId="urn:microsoft.com/office/officeart/2008/layout/LinedList"/>
    <dgm:cxn modelId="{5F96F226-E124-4512-A4D2-34C3080B58C5}" srcId="{16C335DF-4D6F-4371-B2F5-158690CA20B2}" destId="{C5E09D47-980A-4049-A9A1-0316EE880102}" srcOrd="2" destOrd="0" parTransId="{4379C12E-C90C-47CA-B365-7C4716D3DD43}" sibTransId="{AA8F6431-F6E0-4D82-813C-CCD77FB9FDC3}"/>
    <dgm:cxn modelId="{8E735E54-E20F-44CD-8EB9-986E5D7039CE}" srcId="{16C335DF-4D6F-4371-B2F5-158690CA20B2}" destId="{6E2464EF-29E0-462F-AE58-2478D024F7B7}" srcOrd="1" destOrd="0" parTransId="{718277E2-B8DE-4205-B487-513883697932}" sibTransId="{E5D0077B-1CED-4F49-BC2B-154EDEE2A33E}"/>
    <dgm:cxn modelId="{C9485289-80C8-42E2-86A5-E85E8798A151}" type="presOf" srcId="{C5E09D47-980A-4049-A9A1-0316EE880102}" destId="{E54CBAD2-CEB8-4DB4-9E3E-AC023FD14E28}" srcOrd="0" destOrd="0" presId="urn:microsoft.com/office/officeart/2008/layout/LinedList"/>
    <dgm:cxn modelId="{3F39B7DA-9B7E-47DA-AC22-F9A65FF186AC}" type="presOf" srcId="{6E2464EF-29E0-462F-AE58-2478D024F7B7}" destId="{8DCD6B19-B9A1-4AEB-B9D8-23AF82BEC0F9}" srcOrd="0" destOrd="0" presId="urn:microsoft.com/office/officeart/2008/layout/LinedList"/>
    <dgm:cxn modelId="{426F0783-7722-4406-84BB-B0AF21568EC1}" type="presParOf" srcId="{CC0AA5F5-CFC4-4FF1-807F-C1AC729A1594}" destId="{5917AFC7-8B09-4251-9282-1F0786772D0E}" srcOrd="0" destOrd="0" presId="urn:microsoft.com/office/officeart/2008/layout/LinedList"/>
    <dgm:cxn modelId="{3E7361CD-E8C8-4581-B9FA-046C284D4DB0}" type="presParOf" srcId="{CC0AA5F5-CFC4-4FF1-807F-C1AC729A1594}" destId="{76606274-5F0C-431F-935B-EF3DD17CAF92}" srcOrd="1" destOrd="0" presId="urn:microsoft.com/office/officeart/2008/layout/LinedList"/>
    <dgm:cxn modelId="{46051ABF-FAC5-4D88-A253-C098D5C6C40A}" type="presParOf" srcId="{76606274-5F0C-431F-935B-EF3DD17CAF92}" destId="{316847C6-F0C2-4C18-9730-FF0CA0EF4033}" srcOrd="0" destOrd="0" presId="urn:microsoft.com/office/officeart/2008/layout/LinedList"/>
    <dgm:cxn modelId="{673E3A49-EC55-4CBD-8C7A-D9DAF9E3E3D8}" type="presParOf" srcId="{76606274-5F0C-431F-935B-EF3DD17CAF92}" destId="{45369E77-99A8-45FB-9DAD-4160F60506E0}" srcOrd="1" destOrd="0" presId="urn:microsoft.com/office/officeart/2008/layout/LinedList"/>
    <dgm:cxn modelId="{E5218441-275B-4B21-98A2-40E77569C968}" type="presParOf" srcId="{CC0AA5F5-CFC4-4FF1-807F-C1AC729A1594}" destId="{E73EA21A-50AD-4DB5-9196-E40E524265F8}" srcOrd="2" destOrd="0" presId="urn:microsoft.com/office/officeart/2008/layout/LinedList"/>
    <dgm:cxn modelId="{3ED32220-CA9E-4D70-8868-1BBB97B097E5}" type="presParOf" srcId="{CC0AA5F5-CFC4-4FF1-807F-C1AC729A1594}" destId="{2339B394-ACD5-442F-9B85-8C26FD4B0568}" srcOrd="3" destOrd="0" presId="urn:microsoft.com/office/officeart/2008/layout/LinedList"/>
    <dgm:cxn modelId="{B9B41338-C759-417E-A3FB-72BC53946726}" type="presParOf" srcId="{2339B394-ACD5-442F-9B85-8C26FD4B0568}" destId="{8DCD6B19-B9A1-4AEB-B9D8-23AF82BEC0F9}" srcOrd="0" destOrd="0" presId="urn:microsoft.com/office/officeart/2008/layout/LinedList"/>
    <dgm:cxn modelId="{8BD007F3-AF1E-44EF-AFB6-DD674D3A79AE}" type="presParOf" srcId="{2339B394-ACD5-442F-9B85-8C26FD4B0568}" destId="{2B3BEC33-390E-47AE-877D-76355FF49561}" srcOrd="1" destOrd="0" presId="urn:microsoft.com/office/officeart/2008/layout/LinedList"/>
    <dgm:cxn modelId="{E7D9BF1E-19C7-4E87-B03D-6FE6A8652258}" type="presParOf" srcId="{CC0AA5F5-CFC4-4FF1-807F-C1AC729A1594}" destId="{E007644F-DF7D-414A-8500-59919D092983}" srcOrd="4" destOrd="0" presId="urn:microsoft.com/office/officeart/2008/layout/LinedList"/>
    <dgm:cxn modelId="{47CB50DD-9F01-4D88-AA2C-55493F79318D}" type="presParOf" srcId="{CC0AA5F5-CFC4-4FF1-807F-C1AC729A1594}" destId="{001C1323-0B77-499D-A0DA-63B139B0D68B}" srcOrd="5" destOrd="0" presId="urn:microsoft.com/office/officeart/2008/layout/LinedList"/>
    <dgm:cxn modelId="{DFA4448C-68B7-41A3-BA83-8BBFDB7D4A87}" type="presParOf" srcId="{001C1323-0B77-499D-A0DA-63B139B0D68B}" destId="{E54CBAD2-CEB8-4DB4-9E3E-AC023FD14E28}" srcOrd="0" destOrd="0" presId="urn:microsoft.com/office/officeart/2008/layout/LinedList"/>
    <dgm:cxn modelId="{669F3E12-A4F5-4008-A73A-A86D0D9C53E8}" type="presParOf" srcId="{001C1323-0B77-499D-A0DA-63B139B0D68B}" destId="{5AD9DEE1-32CD-4807-9108-D6F13630FBB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8EF4F-BCB9-46F7-9640-4DD2000B1CA0}">
      <dsp:nvSpPr>
        <dsp:cNvPr id="0" name=""/>
        <dsp:cNvSpPr/>
      </dsp:nvSpPr>
      <dsp:spPr>
        <a:xfrm>
          <a:off x="0" y="12630"/>
          <a:ext cx="5264259"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6 brands</a:t>
          </a:r>
        </a:p>
      </dsp:txBody>
      <dsp:txXfrm>
        <a:off x="21704" y="34334"/>
        <a:ext cx="5220851" cy="401192"/>
      </dsp:txXfrm>
    </dsp:sp>
    <dsp:sp modelId="{45AA665D-BA8B-4C1C-AA2F-8EFD701F2273}">
      <dsp:nvSpPr>
        <dsp:cNvPr id="0" name=""/>
        <dsp:cNvSpPr/>
      </dsp:nvSpPr>
      <dsp:spPr>
        <a:xfrm>
          <a:off x="0" y="457230"/>
          <a:ext cx="5264259" cy="14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4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FILA</a:t>
          </a:r>
        </a:p>
        <a:p>
          <a:pPr marL="114300" lvl="1" indent="-114300" algn="l" defTabSz="666750">
            <a:lnSpc>
              <a:spcPct val="90000"/>
            </a:lnSpc>
            <a:spcBef>
              <a:spcPct val="0"/>
            </a:spcBef>
            <a:spcAft>
              <a:spcPct val="20000"/>
            </a:spcAft>
            <a:buChar char="•"/>
          </a:pPr>
          <a:r>
            <a:rPr lang="en-US" sz="1500" kern="1200" dirty="0"/>
            <a:t>Nike</a:t>
          </a:r>
        </a:p>
        <a:p>
          <a:pPr marL="114300" lvl="1" indent="-114300" algn="l" defTabSz="666750">
            <a:lnSpc>
              <a:spcPct val="90000"/>
            </a:lnSpc>
            <a:spcBef>
              <a:spcPct val="0"/>
            </a:spcBef>
            <a:spcAft>
              <a:spcPct val="20000"/>
            </a:spcAft>
            <a:buChar char="•"/>
          </a:pPr>
          <a:r>
            <a:rPr lang="en-US" sz="1500" kern="1200" dirty="0"/>
            <a:t>Adidas</a:t>
          </a:r>
        </a:p>
        <a:p>
          <a:pPr marL="114300" lvl="1" indent="-114300" algn="l" defTabSz="666750">
            <a:lnSpc>
              <a:spcPct val="90000"/>
            </a:lnSpc>
            <a:spcBef>
              <a:spcPct val="0"/>
            </a:spcBef>
            <a:spcAft>
              <a:spcPct val="20000"/>
            </a:spcAft>
            <a:buChar char="•"/>
          </a:pPr>
          <a:r>
            <a:rPr lang="en-US" sz="1500" kern="1200" dirty="0"/>
            <a:t>Reebok</a:t>
          </a:r>
        </a:p>
        <a:p>
          <a:pPr marL="114300" lvl="1" indent="-114300" algn="l" defTabSz="666750">
            <a:lnSpc>
              <a:spcPct val="90000"/>
            </a:lnSpc>
            <a:spcBef>
              <a:spcPct val="0"/>
            </a:spcBef>
            <a:spcAft>
              <a:spcPct val="20000"/>
            </a:spcAft>
            <a:buChar char="•"/>
          </a:pPr>
          <a:r>
            <a:rPr lang="en-US" sz="1500" kern="1200" dirty="0"/>
            <a:t>PUMA</a:t>
          </a:r>
        </a:p>
        <a:p>
          <a:pPr marL="114300" lvl="1" indent="-114300" algn="l" defTabSz="666750">
            <a:lnSpc>
              <a:spcPct val="90000"/>
            </a:lnSpc>
            <a:spcBef>
              <a:spcPct val="0"/>
            </a:spcBef>
            <a:spcAft>
              <a:spcPct val="20000"/>
            </a:spcAft>
            <a:buChar char="•"/>
          </a:pPr>
          <a:r>
            <a:rPr lang="en-US" sz="1500" kern="1200" dirty="0"/>
            <a:t>Skechers</a:t>
          </a:r>
        </a:p>
      </dsp:txBody>
      <dsp:txXfrm>
        <a:off x="0" y="457230"/>
        <a:ext cx="5264259" cy="1494540"/>
      </dsp:txXfrm>
    </dsp:sp>
    <dsp:sp modelId="{BFFE8C72-4BE7-430E-9789-7F5A361E1C0D}">
      <dsp:nvSpPr>
        <dsp:cNvPr id="0" name=""/>
        <dsp:cNvSpPr/>
      </dsp:nvSpPr>
      <dsp:spPr>
        <a:xfrm>
          <a:off x="0" y="1951770"/>
          <a:ext cx="5264259"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5 attributes</a:t>
          </a:r>
        </a:p>
      </dsp:txBody>
      <dsp:txXfrm>
        <a:off x="21704" y="1973474"/>
        <a:ext cx="5220851" cy="401192"/>
      </dsp:txXfrm>
    </dsp:sp>
    <dsp:sp modelId="{2D232B34-7242-43A7-8EB6-25C65E115179}">
      <dsp:nvSpPr>
        <dsp:cNvPr id="0" name=""/>
        <dsp:cNvSpPr/>
      </dsp:nvSpPr>
      <dsp:spPr>
        <a:xfrm>
          <a:off x="0" y="2396370"/>
          <a:ext cx="5264259" cy="1219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4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Comfort</a:t>
          </a:r>
        </a:p>
        <a:p>
          <a:pPr marL="114300" lvl="1" indent="-114300" algn="l" defTabSz="666750">
            <a:lnSpc>
              <a:spcPct val="90000"/>
            </a:lnSpc>
            <a:spcBef>
              <a:spcPct val="0"/>
            </a:spcBef>
            <a:spcAft>
              <a:spcPct val="20000"/>
            </a:spcAft>
            <a:buChar char="•"/>
          </a:pPr>
          <a:r>
            <a:rPr lang="en-US" sz="1500" kern="1200" dirty="0"/>
            <a:t>Durability</a:t>
          </a:r>
        </a:p>
        <a:p>
          <a:pPr marL="114300" lvl="1" indent="-114300" algn="l" defTabSz="666750">
            <a:lnSpc>
              <a:spcPct val="90000"/>
            </a:lnSpc>
            <a:spcBef>
              <a:spcPct val="0"/>
            </a:spcBef>
            <a:spcAft>
              <a:spcPct val="20000"/>
            </a:spcAft>
            <a:buChar char="•"/>
          </a:pPr>
          <a:r>
            <a:rPr lang="en-US" sz="1500" kern="1200" dirty="0"/>
            <a:t>Price</a:t>
          </a:r>
        </a:p>
        <a:p>
          <a:pPr marL="114300" lvl="1" indent="-114300" algn="l" defTabSz="666750">
            <a:lnSpc>
              <a:spcPct val="90000"/>
            </a:lnSpc>
            <a:spcBef>
              <a:spcPct val="0"/>
            </a:spcBef>
            <a:spcAft>
              <a:spcPct val="20000"/>
            </a:spcAft>
            <a:buChar char="•"/>
          </a:pPr>
          <a:r>
            <a:rPr lang="en-US" sz="1500" kern="1200" dirty="0"/>
            <a:t>Popularity</a:t>
          </a:r>
        </a:p>
        <a:p>
          <a:pPr marL="114300" lvl="1" indent="-114300" algn="l" defTabSz="666750">
            <a:lnSpc>
              <a:spcPct val="90000"/>
            </a:lnSpc>
            <a:spcBef>
              <a:spcPct val="0"/>
            </a:spcBef>
            <a:spcAft>
              <a:spcPct val="20000"/>
            </a:spcAft>
            <a:buChar char="•"/>
          </a:pPr>
          <a:r>
            <a:rPr lang="en-US" sz="1500" kern="1200" dirty="0"/>
            <a:t>Design</a:t>
          </a:r>
        </a:p>
      </dsp:txBody>
      <dsp:txXfrm>
        <a:off x="0" y="2396370"/>
        <a:ext cx="5264259" cy="1219230"/>
      </dsp:txXfrm>
    </dsp:sp>
    <dsp:sp modelId="{DCE65373-E370-412C-868A-B46217262431}">
      <dsp:nvSpPr>
        <dsp:cNvPr id="0" name=""/>
        <dsp:cNvSpPr/>
      </dsp:nvSpPr>
      <dsp:spPr>
        <a:xfrm>
          <a:off x="0" y="3615601"/>
          <a:ext cx="5264259"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 1- 5 Rating scale</a:t>
          </a:r>
        </a:p>
      </dsp:txBody>
      <dsp:txXfrm>
        <a:off x="21704" y="3637305"/>
        <a:ext cx="5220851" cy="401192"/>
      </dsp:txXfrm>
    </dsp:sp>
    <dsp:sp modelId="{07722659-32A8-4625-8F99-84BAE821792F}">
      <dsp:nvSpPr>
        <dsp:cNvPr id="0" name=""/>
        <dsp:cNvSpPr/>
      </dsp:nvSpPr>
      <dsp:spPr>
        <a:xfrm>
          <a:off x="0" y="4060201"/>
          <a:ext cx="5264259" cy="49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4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1 – lowest / least preferred</a:t>
          </a:r>
        </a:p>
        <a:p>
          <a:pPr marL="114300" lvl="1" indent="-114300" algn="l" defTabSz="666750">
            <a:lnSpc>
              <a:spcPct val="90000"/>
            </a:lnSpc>
            <a:spcBef>
              <a:spcPct val="0"/>
            </a:spcBef>
            <a:spcAft>
              <a:spcPct val="20000"/>
            </a:spcAft>
            <a:buChar char="•"/>
          </a:pPr>
          <a:r>
            <a:rPr lang="en-US" sz="1500" kern="1200" dirty="0"/>
            <a:t>5 – highest / most preferred</a:t>
          </a:r>
        </a:p>
      </dsp:txBody>
      <dsp:txXfrm>
        <a:off x="0" y="4060201"/>
        <a:ext cx="5264259" cy="491625"/>
      </dsp:txXfrm>
    </dsp:sp>
    <dsp:sp modelId="{4ABD837B-535D-409B-8795-05F60A303C80}">
      <dsp:nvSpPr>
        <dsp:cNvPr id="0" name=""/>
        <dsp:cNvSpPr/>
      </dsp:nvSpPr>
      <dsp:spPr>
        <a:xfrm>
          <a:off x="0" y="4551826"/>
          <a:ext cx="5264259" cy="44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Focal Brand </a:t>
          </a:r>
        </a:p>
      </dsp:txBody>
      <dsp:txXfrm>
        <a:off x="21704" y="4573530"/>
        <a:ext cx="5220851" cy="401192"/>
      </dsp:txXfrm>
    </dsp:sp>
    <dsp:sp modelId="{F889B80D-A0F7-4C1E-A73C-5FE8DD025D72}">
      <dsp:nvSpPr>
        <dsp:cNvPr id="0" name=""/>
        <dsp:cNvSpPr/>
      </dsp:nvSpPr>
      <dsp:spPr>
        <a:xfrm>
          <a:off x="0" y="4996425"/>
          <a:ext cx="5264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4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FILA</a:t>
          </a:r>
        </a:p>
      </dsp:txBody>
      <dsp:txXfrm>
        <a:off x="0" y="4996425"/>
        <a:ext cx="5264259"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2426D-97C0-4257-A8B8-71F67E8D90BE}">
      <dsp:nvSpPr>
        <dsp:cNvPr id="0" name=""/>
        <dsp:cNvSpPr/>
      </dsp:nvSpPr>
      <dsp:spPr>
        <a:xfrm>
          <a:off x="1488" y="1212618"/>
          <a:ext cx="1710531" cy="8552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Segment 1</a:t>
          </a:r>
        </a:p>
      </dsp:txBody>
      <dsp:txXfrm>
        <a:off x="26538" y="1237668"/>
        <a:ext cx="1660431" cy="805165"/>
      </dsp:txXfrm>
    </dsp:sp>
    <dsp:sp modelId="{D3F1CC09-40A5-4DA9-9AE3-C0F6EAE5785E}">
      <dsp:nvSpPr>
        <dsp:cNvPr id="0" name=""/>
        <dsp:cNvSpPr/>
      </dsp:nvSpPr>
      <dsp:spPr>
        <a:xfrm>
          <a:off x="172541" y="2067884"/>
          <a:ext cx="171053" cy="641449"/>
        </a:xfrm>
        <a:custGeom>
          <a:avLst/>
          <a:gdLst/>
          <a:ahLst/>
          <a:cxnLst/>
          <a:rect l="0" t="0" r="0" b="0"/>
          <a:pathLst>
            <a:path>
              <a:moveTo>
                <a:pt x="0" y="0"/>
              </a:moveTo>
              <a:lnTo>
                <a:pt x="0" y="641449"/>
              </a:lnTo>
              <a:lnTo>
                <a:pt x="171053" y="64144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B27DCE-D692-4FC6-8F83-A1066DF74737}">
      <dsp:nvSpPr>
        <dsp:cNvPr id="0" name=""/>
        <dsp:cNvSpPr/>
      </dsp:nvSpPr>
      <dsp:spPr>
        <a:xfrm>
          <a:off x="343594" y="2281700"/>
          <a:ext cx="1368424" cy="85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Nike Enthusiasts</a:t>
          </a:r>
        </a:p>
      </dsp:txBody>
      <dsp:txXfrm>
        <a:off x="368644" y="2306750"/>
        <a:ext cx="1318324" cy="805165"/>
      </dsp:txXfrm>
    </dsp:sp>
    <dsp:sp modelId="{F9382FA2-4671-44FD-9246-ED82B58ED751}">
      <dsp:nvSpPr>
        <dsp:cNvPr id="0" name=""/>
        <dsp:cNvSpPr/>
      </dsp:nvSpPr>
      <dsp:spPr>
        <a:xfrm>
          <a:off x="172541" y="2067884"/>
          <a:ext cx="171053" cy="1710531"/>
        </a:xfrm>
        <a:custGeom>
          <a:avLst/>
          <a:gdLst/>
          <a:ahLst/>
          <a:cxnLst/>
          <a:rect l="0" t="0" r="0" b="0"/>
          <a:pathLst>
            <a:path>
              <a:moveTo>
                <a:pt x="0" y="0"/>
              </a:moveTo>
              <a:lnTo>
                <a:pt x="0" y="1710531"/>
              </a:lnTo>
              <a:lnTo>
                <a:pt x="171053" y="171053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59B16C-64B0-4D81-93D3-0D914D4EDBEA}">
      <dsp:nvSpPr>
        <dsp:cNvPr id="0" name=""/>
        <dsp:cNvSpPr/>
      </dsp:nvSpPr>
      <dsp:spPr>
        <a:xfrm>
          <a:off x="343594" y="3350782"/>
          <a:ext cx="1368424" cy="85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Value brand image and quality</a:t>
          </a:r>
        </a:p>
      </dsp:txBody>
      <dsp:txXfrm>
        <a:off x="368644" y="3375832"/>
        <a:ext cx="1318324" cy="805165"/>
      </dsp:txXfrm>
    </dsp:sp>
    <dsp:sp modelId="{41E1C8C1-55AB-484F-9CF7-0061FCB227D6}">
      <dsp:nvSpPr>
        <dsp:cNvPr id="0" name=""/>
        <dsp:cNvSpPr/>
      </dsp:nvSpPr>
      <dsp:spPr>
        <a:xfrm>
          <a:off x="2139652" y="1212618"/>
          <a:ext cx="1710531" cy="8552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Segment 2</a:t>
          </a:r>
        </a:p>
      </dsp:txBody>
      <dsp:txXfrm>
        <a:off x="2164702" y="1237668"/>
        <a:ext cx="1660431" cy="805165"/>
      </dsp:txXfrm>
    </dsp:sp>
    <dsp:sp modelId="{75FDEEF1-28CF-496D-A0EE-3DF7DBF1611C}">
      <dsp:nvSpPr>
        <dsp:cNvPr id="0" name=""/>
        <dsp:cNvSpPr/>
      </dsp:nvSpPr>
      <dsp:spPr>
        <a:xfrm>
          <a:off x="2310705" y="2067884"/>
          <a:ext cx="171053" cy="641449"/>
        </a:xfrm>
        <a:custGeom>
          <a:avLst/>
          <a:gdLst/>
          <a:ahLst/>
          <a:cxnLst/>
          <a:rect l="0" t="0" r="0" b="0"/>
          <a:pathLst>
            <a:path>
              <a:moveTo>
                <a:pt x="0" y="0"/>
              </a:moveTo>
              <a:lnTo>
                <a:pt x="0" y="641449"/>
              </a:lnTo>
              <a:lnTo>
                <a:pt x="171053" y="64144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9551A0-C1EF-49D0-89CF-FCDF703E8369}">
      <dsp:nvSpPr>
        <dsp:cNvPr id="0" name=""/>
        <dsp:cNvSpPr/>
      </dsp:nvSpPr>
      <dsp:spPr>
        <a:xfrm>
          <a:off x="2481758" y="2281700"/>
          <a:ext cx="1368424" cy="85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Pragmatic Shoppers</a:t>
          </a:r>
        </a:p>
      </dsp:txBody>
      <dsp:txXfrm>
        <a:off x="2506808" y="2306750"/>
        <a:ext cx="1318324" cy="805165"/>
      </dsp:txXfrm>
    </dsp:sp>
    <dsp:sp modelId="{2FFEB31A-6B98-4663-A63C-EEE233B87853}">
      <dsp:nvSpPr>
        <dsp:cNvPr id="0" name=""/>
        <dsp:cNvSpPr/>
      </dsp:nvSpPr>
      <dsp:spPr>
        <a:xfrm>
          <a:off x="2310705" y="2067884"/>
          <a:ext cx="171053" cy="1710531"/>
        </a:xfrm>
        <a:custGeom>
          <a:avLst/>
          <a:gdLst/>
          <a:ahLst/>
          <a:cxnLst/>
          <a:rect l="0" t="0" r="0" b="0"/>
          <a:pathLst>
            <a:path>
              <a:moveTo>
                <a:pt x="0" y="0"/>
              </a:moveTo>
              <a:lnTo>
                <a:pt x="0" y="1710531"/>
              </a:lnTo>
              <a:lnTo>
                <a:pt x="171053" y="171053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230D5A-8B06-4A31-B6A4-2AA7E12270FB}">
      <dsp:nvSpPr>
        <dsp:cNvPr id="0" name=""/>
        <dsp:cNvSpPr/>
      </dsp:nvSpPr>
      <dsp:spPr>
        <a:xfrm>
          <a:off x="2481758" y="3350782"/>
          <a:ext cx="1368424" cy="85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Not Brand loyal</a:t>
          </a:r>
        </a:p>
      </dsp:txBody>
      <dsp:txXfrm>
        <a:off x="2506808" y="3375832"/>
        <a:ext cx="1318324" cy="805165"/>
      </dsp:txXfrm>
    </dsp:sp>
    <dsp:sp modelId="{BD65D488-CA5E-43E8-81EE-FAED198A5C5D}">
      <dsp:nvSpPr>
        <dsp:cNvPr id="0" name=""/>
        <dsp:cNvSpPr/>
      </dsp:nvSpPr>
      <dsp:spPr>
        <a:xfrm>
          <a:off x="4277816" y="1212618"/>
          <a:ext cx="1710531" cy="8552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Segment 3</a:t>
          </a:r>
        </a:p>
      </dsp:txBody>
      <dsp:txXfrm>
        <a:off x="4302866" y="1237668"/>
        <a:ext cx="1660431" cy="805165"/>
      </dsp:txXfrm>
    </dsp:sp>
    <dsp:sp modelId="{33D45503-DD90-48A6-A990-E1769060D5A0}">
      <dsp:nvSpPr>
        <dsp:cNvPr id="0" name=""/>
        <dsp:cNvSpPr/>
      </dsp:nvSpPr>
      <dsp:spPr>
        <a:xfrm>
          <a:off x="4448869" y="2067884"/>
          <a:ext cx="171053" cy="641449"/>
        </a:xfrm>
        <a:custGeom>
          <a:avLst/>
          <a:gdLst/>
          <a:ahLst/>
          <a:cxnLst/>
          <a:rect l="0" t="0" r="0" b="0"/>
          <a:pathLst>
            <a:path>
              <a:moveTo>
                <a:pt x="0" y="0"/>
              </a:moveTo>
              <a:lnTo>
                <a:pt x="0" y="641449"/>
              </a:lnTo>
              <a:lnTo>
                <a:pt x="171053" y="64144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50FB5A-6A7F-4BAF-BBD3-FD85F31B46B9}">
      <dsp:nvSpPr>
        <dsp:cNvPr id="0" name=""/>
        <dsp:cNvSpPr/>
      </dsp:nvSpPr>
      <dsp:spPr>
        <a:xfrm>
          <a:off x="4619922" y="2281700"/>
          <a:ext cx="1368424" cy="85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Affordability Seekers</a:t>
          </a:r>
        </a:p>
      </dsp:txBody>
      <dsp:txXfrm>
        <a:off x="4644972" y="2306750"/>
        <a:ext cx="1318324" cy="805165"/>
      </dsp:txXfrm>
    </dsp:sp>
    <dsp:sp modelId="{2134BE9F-984A-4C01-BE16-60D1AE3B7BE4}">
      <dsp:nvSpPr>
        <dsp:cNvPr id="0" name=""/>
        <dsp:cNvSpPr/>
      </dsp:nvSpPr>
      <dsp:spPr>
        <a:xfrm>
          <a:off x="4448869" y="2067884"/>
          <a:ext cx="171053" cy="1710531"/>
        </a:xfrm>
        <a:custGeom>
          <a:avLst/>
          <a:gdLst/>
          <a:ahLst/>
          <a:cxnLst/>
          <a:rect l="0" t="0" r="0" b="0"/>
          <a:pathLst>
            <a:path>
              <a:moveTo>
                <a:pt x="0" y="0"/>
              </a:moveTo>
              <a:lnTo>
                <a:pt x="0" y="1710531"/>
              </a:lnTo>
              <a:lnTo>
                <a:pt x="171053" y="171053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5995CA-880A-4DF3-A923-F550D86A1061}">
      <dsp:nvSpPr>
        <dsp:cNvPr id="0" name=""/>
        <dsp:cNvSpPr/>
      </dsp:nvSpPr>
      <dsp:spPr>
        <a:xfrm>
          <a:off x="4619922" y="3350782"/>
          <a:ext cx="1368424" cy="85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Price is a significant factor</a:t>
          </a:r>
        </a:p>
      </dsp:txBody>
      <dsp:txXfrm>
        <a:off x="4644972" y="3375832"/>
        <a:ext cx="1318324" cy="805165"/>
      </dsp:txXfrm>
    </dsp:sp>
    <dsp:sp modelId="{0A6F16D5-EF46-4670-8B89-615CB8EAC9FE}">
      <dsp:nvSpPr>
        <dsp:cNvPr id="0" name=""/>
        <dsp:cNvSpPr/>
      </dsp:nvSpPr>
      <dsp:spPr>
        <a:xfrm>
          <a:off x="6415980" y="1212618"/>
          <a:ext cx="1710531" cy="8552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Segment 4</a:t>
          </a:r>
        </a:p>
      </dsp:txBody>
      <dsp:txXfrm>
        <a:off x="6441030" y="1237668"/>
        <a:ext cx="1660431" cy="805165"/>
      </dsp:txXfrm>
    </dsp:sp>
    <dsp:sp modelId="{6946FA97-5B95-41A5-BCD3-F19030FA78C1}">
      <dsp:nvSpPr>
        <dsp:cNvPr id="0" name=""/>
        <dsp:cNvSpPr/>
      </dsp:nvSpPr>
      <dsp:spPr>
        <a:xfrm>
          <a:off x="6587033" y="2067884"/>
          <a:ext cx="171053" cy="641449"/>
        </a:xfrm>
        <a:custGeom>
          <a:avLst/>
          <a:gdLst/>
          <a:ahLst/>
          <a:cxnLst/>
          <a:rect l="0" t="0" r="0" b="0"/>
          <a:pathLst>
            <a:path>
              <a:moveTo>
                <a:pt x="0" y="0"/>
              </a:moveTo>
              <a:lnTo>
                <a:pt x="0" y="641449"/>
              </a:lnTo>
              <a:lnTo>
                <a:pt x="171053" y="64144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E3A9B0-16E1-40C0-A1D1-CA60974979F8}">
      <dsp:nvSpPr>
        <dsp:cNvPr id="0" name=""/>
        <dsp:cNvSpPr/>
      </dsp:nvSpPr>
      <dsp:spPr>
        <a:xfrm>
          <a:off x="6758086" y="2281700"/>
          <a:ext cx="1368424" cy="85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Brand influenced budget shoppers</a:t>
          </a:r>
        </a:p>
      </dsp:txBody>
      <dsp:txXfrm>
        <a:off x="6783136" y="2306750"/>
        <a:ext cx="1318324" cy="805165"/>
      </dsp:txXfrm>
    </dsp:sp>
    <dsp:sp modelId="{64194924-FD3B-4256-A1EC-170996C48617}">
      <dsp:nvSpPr>
        <dsp:cNvPr id="0" name=""/>
        <dsp:cNvSpPr/>
      </dsp:nvSpPr>
      <dsp:spPr>
        <a:xfrm>
          <a:off x="6587033" y="2067884"/>
          <a:ext cx="171053" cy="1710531"/>
        </a:xfrm>
        <a:custGeom>
          <a:avLst/>
          <a:gdLst/>
          <a:ahLst/>
          <a:cxnLst/>
          <a:rect l="0" t="0" r="0" b="0"/>
          <a:pathLst>
            <a:path>
              <a:moveTo>
                <a:pt x="0" y="0"/>
              </a:moveTo>
              <a:lnTo>
                <a:pt x="0" y="1710531"/>
              </a:lnTo>
              <a:lnTo>
                <a:pt x="171053" y="171053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BCFA5A-026A-44AE-9436-42C5D46A6148}">
      <dsp:nvSpPr>
        <dsp:cNvPr id="0" name=""/>
        <dsp:cNvSpPr/>
      </dsp:nvSpPr>
      <dsp:spPr>
        <a:xfrm>
          <a:off x="6758086" y="3350782"/>
          <a:ext cx="1368424" cy="85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Both price and brand image play an important role</a:t>
          </a:r>
        </a:p>
      </dsp:txBody>
      <dsp:txXfrm>
        <a:off x="6783136" y="3375832"/>
        <a:ext cx="1318324" cy="8051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8AC1E-9F88-4CAF-BECA-852C476061CB}">
      <dsp:nvSpPr>
        <dsp:cNvPr id="0" name=""/>
        <dsp:cNvSpPr/>
      </dsp:nvSpPr>
      <dsp:spPr>
        <a:xfrm rot="5400000">
          <a:off x="6817823" y="-2697586"/>
          <a:ext cx="1304395" cy="703060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Attract customers from segment 1</a:t>
          </a:r>
        </a:p>
        <a:p>
          <a:pPr marL="228600" lvl="1" indent="-228600" algn="l" defTabSz="1111250">
            <a:lnSpc>
              <a:spcPct val="90000"/>
            </a:lnSpc>
            <a:spcBef>
              <a:spcPct val="0"/>
            </a:spcBef>
            <a:spcAft>
              <a:spcPct val="15000"/>
            </a:spcAft>
            <a:buChar char="•"/>
          </a:pPr>
          <a:r>
            <a:rPr lang="en-US" sz="2500" kern="1200" dirty="0"/>
            <a:t>Can increase prices a bit</a:t>
          </a:r>
        </a:p>
      </dsp:txBody>
      <dsp:txXfrm rot="-5400000">
        <a:off x="3954717" y="229195"/>
        <a:ext cx="6966933" cy="1177045"/>
      </dsp:txXfrm>
    </dsp:sp>
    <dsp:sp modelId="{AC5DA011-9A07-4EED-8D04-FD7A5B1E5982}">
      <dsp:nvSpPr>
        <dsp:cNvPr id="0" name=""/>
        <dsp:cNvSpPr/>
      </dsp:nvSpPr>
      <dsp:spPr>
        <a:xfrm>
          <a:off x="0" y="2470"/>
          <a:ext cx="3954717" cy="1630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Product Development and Innovation</a:t>
          </a:r>
        </a:p>
      </dsp:txBody>
      <dsp:txXfrm>
        <a:off x="79594" y="82064"/>
        <a:ext cx="3795529" cy="1471306"/>
      </dsp:txXfrm>
    </dsp:sp>
    <dsp:sp modelId="{728251D5-5219-4211-A881-24646265EF1C}">
      <dsp:nvSpPr>
        <dsp:cNvPr id="0" name=""/>
        <dsp:cNvSpPr/>
      </dsp:nvSpPr>
      <dsp:spPr>
        <a:xfrm rot="5400000">
          <a:off x="6817823" y="-985567"/>
          <a:ext cx="1304395" cy="703060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Even budget-conscious people are influenced by brand image.</a:t>
          </a:r>
        </a:p>
        <a:p>
          <a:pPr marL="228600" lvl="1" indent="-228600" algn="l" defTabSz="1111250">
            <a:lnSpc>
              <a:spcPct val="90000"/>
            </a:lnSpc>
            <a:spcBef>
              <a:spcPct val="0"/>
            </a:spcBef>
            <a:spcAft>
              <a:spcPct val="15000"/>
            </a:spcAft>
            <a:buChar char="•"/>
          </a:pPr>
          <a:r>
            <a:rPr lang="en-US" sz="2500" kern="1200" dirty="0"/>
            <a:t>Attract customers from segment 1 and 4</a:t>
          </a:r>
        </a:p>
      </dsp:txBody>
      <dsp:txXfrm rot="-5400000">
        <a:off x="3954717" y="1941214"/>
        <a:ext cx="6966933" cy="1177045"/>
      </dsp:txXfrm>
    </dsp:sp>
    <dsp:sp modelId="{95E20A8F-4BE2-4829-B798-FDC95979AC57}">
      <dsp:nvSpPr>
        <dsp:cNvPr id="0" name=""/>
        <dsp:cNvSpPr/>
      </dsp:nvSpPr>
      <dsp:spPr>
        <a:xfrm>
          <a:off x="0" y="1714489"/>
          <a:ext cx="3954717" cy="1630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Develop brand image and marketing campaigns</a:t>
          </a:r>
        </a:p>
      </dsp:txBody>
      <dsp:txXfrm>
        <a:off x="79594" y="1794083"/>
        <a:ext cx="3795529" cy="1471306"/>
      </dsp:txXfrm>
    </dsp:sp>
    <dsp:sp modelId="{E04EA7D1-6769-405E-8B6D-6B9469898366}">
      <dsp:nvSpPr>
        <dsp:cNvPr id="0" name=""/>
        <dsp:cNvSpPr/>
      </dsp:nvSpPr>
      <dsp:spPr>
        <a:xfrm rot="5400000">
          <a:off x="6817823" y="726451"/>
          <a:ext cx="1304395" cy="703060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Value for money</a:t>
          </a:r>
        </a:p>
        <a:p>
          <a:pPr marL="228600" lvl="1" indent="-228600" algn="l" defTabSz="1111250">
            <a:lnSpc>
              <a:spcPct val="90000"/>
            </a:lnSpc>
            <a:spcBef>
              <a:spcPct val="0"/>
            </a:spcBef>
            <a:spcAft>
              <a:spcPct val="15000"/>
            </a:spcAft>
            <a:buChar char="•"/>
          </a:pPr>
          <a:r>
            <a:rPr lang="en-US" sz="2500" kern="1200" dirty="0"/>
            <a:t>Retain customers from segment 3</a:t>
          </a:r>
        </a:p>
      </dsp:txBody>
      <dsp:txXfrm rot="-5400000">
        <a:off x="3954717" y="3653233"/>
        <a:ext cx="6966933" cy="1177045"/>
      </dsp:txXfrm>
    </dsp:sp>
    <dsp:sp modelId="{254DE7DC-D786-4DBB-BD6B-1AD726241D4A}">
      <dsp:nvSpPr>
        <dsp:cNvPr id="0" name=""/>
        <dsp:cNvSpPr/>
      </dsp:nvSpPr>
      <dsp:spPr>
        <a:xfrm>
          <a:off x="0" y="3426508"/>
          <a:ext cx="3954717" cy="1630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Maintain competitive pricing</a:t>
          </a:r>
        </a:p>
      </dsp:txBody>
      <dsp:txXfrm>
        <a:off x="79594" y="3506102"/>
        <a:ext cx="3795529" cy="14713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7AFC7-8B09-4251-9282-1F0786772D0E}">
      <dsp:nvSpPr>
        <dsp:cNvPr id="0" name=""/>
        <dsp:cNvSpPr/>
      </dsp:nvSpPr>
      <dsp:spPr>
        <a:xfrm>
          <a:off x="0" y="2645"/>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847C6-F0C2-4C18-9730-FF0CA0EF4033}">
      <dsp:nvSpPr>
        <dsp:cNvPr id="0" name=""/>
        <dsp:cNvSpPr/>
      </dsp:nvSpPr>
      <dsp:spPr>
        <a:xfrm>
          <a:off x="0" y="2645"/>
          <a:ext cx="8128000" cy="1804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Conjoint analysis – determine optimal mix of shoe features that consumers value the most</a:t>
          </a:r>
        </a:p>
      </dsp:txBody>
      <dsp:txXfrm>
        <a:off x="0" y="2645"/>
        <a:ext cx="8128000" cy="1804458"/>
      </dsp:txXfrm>
    </dsp:sp>
    <dsp:sp modelId="{E73EA21A-50AD-4DB5-9196-E40E524265F8}">
      <dsp:nvSpPr>
        <dsp:cNvPr id="0" name=""/>
        <dsp:cNvSpPr/>
      </dsp:nvSpPr>
      <dsp:spPr>
        <a:xfrm>
          <a:off x="0" y="1807104"/>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CD6B19-B9A1-4AEB-B9D8-23AF82BEC0F9}">
      <dsp:nvSpPr>
        <dsp:cNvPr id="0" name=""/>
        <dsp:cNvSpPr/>
      </dsp:nvSpPr>
      <dsp:spPr>
        <a:xfrm>
          <a:off x="0" y="1807104"/>
          <a:ext cx="8128000" cy="1804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Factor analysis – find root causes of problems in FILA shoes</a:t>
          </a:r>
        </a:p>
      </dsp:txBody>
      <dsp:txXfrm>
        <a:off x="0" y="1807104"/>
        <a:ext cx="8128000" cy="1804458"/>
      </dsp:txXfrm>
    </dsp:sp>
    <dsp:sp modelId="{E007644F-DF7D-414A-8500-59919D092983}">
      <dsp:nvSpPr>
        <dsp:cNvPr id="0" name=""/>
        <dsp:cNvSpPr/>
      </dsp:nvSpPr>
      <dsp:spPr>
        <a:xfrm>
          <a:off x="0" y="3611562"/>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4CBAD2-CEB8-4DB4-9E3E-AC023FD14E28}">
      <dsp:nvSpPr>
        <dsp:cNvPr id="0" name=""/>
        <dsp:cNvSpPr/>
      </dsp:nvSpPr>
      <dsp:spPr>
        <a:xfrm>
          <a:off x="0" y="3611562"/>
          <a:ext cx="8128000" cy="1804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GE </a:t>
          </a:r>
          <a:r>
            <a:rPr lang="en-US" sz="3400" kern="1200" dirty="0" err="1"/>
            <a:t>Mckinsey</a:t>
          </a:r>
          <a:r>
            <a:rPr lang="en-US" sz="3400" kern="1200" dirty="0"/>
            <a:t> matrix –</a:t>
          </a:r>
        </a:p>
        <a:p>
          <a:pPr marL="0" lvl="0" indent="0" algn="l" defTabSz="1511300">
            <a:lnSpc>
              <a:spcPct val="90000"/>
            </a:lnSpc>
            <a:spcBef>
              <a:spcPct val="0"/>
            </a:spcBef>
            <a:spcAft>
              <a:spcPct val="35000"/>
            </a:spcAft>
            <a:buNone/>
          </a:pPr>
          <a:r>
            <a:rPr lang="en-US" sz="3400" kern="1200" dirty="0"/>
            <a:t>Understand FILA’s business strength and sport shoes industry attractiveness</a:t>
          </a:r>
        </a:p>
      </dsp:txBody>
      <dsp:txXfrm>
        <a:off x="0" y="3611562"/>
        <a:ext cx="8128000" cy="18044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0CC10-A397-4CAE-9C53-B218E41B1863}" type="datetimeFigureOut">
              <a:rPr lang="en-US" smtClean="0"/>
              <a:t>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85605-6EBD-48E7-807B-E35027ED395D}" type="slidenum">
              <a:rPr lang="en-US" smtClean="0"/>
              <a:t>‹#›</a:t>
            </a:fld>
            <a:endParaRPr lang="en-US"/>
          </a:p>
        </p:txBody>
      </p:sp>
    </p:spTree>
    <p:extLst>
      <p:ext uri="{BB962C8B-B14F-4D97-AF65-F5344CB8AC3E}">
        <p14:creationId xmlns:p14="http://schemas.microsoft.com/office/powerpoint/2010/main" val="155621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to one and all present here. Today my team and I will be our presenting our final course project for the MKT 562 class.</a:t>
            </a:r>
          </a:p>
        </p:txBody>
      </p:sp>
      <p:sp>
        <p:nvSpPr>
          <p:cNvPr id="4" name="Slide Number Placeholder 3"/>
          <p:cNvSpPr>
            <a:spLocks noGrp="1"/>
          </p:cNvSpPr>
          <p:nvPr>
            <p:ph type="sldNum" sz="quarter" idx="5"/>
          </p:nvPr>
        </p:nvSpPr>
        <p:spPr/>
        <p:txBody>
          <a:bodyPr/>
          <a:lstStyle/>
          <a:p>
            <a:fld id="{61585605-6EBD-48E7-807B-E35027ED395D}" type="slidenum">
              <a:rPr lang="en-US" smtClean="0"/>
              <a:t>1</a:t>
            </a:fld>
            <a:endParaRPr lang="en-US"/>
          </a:p>
        </p:txBody>
      </p:sp>
    </p:spTree>
    <p:extLst>
      <p:ext uri="{BB962C8B-B14F-4D97-AF65-F5344CB8AC3E}">
        <p14:creationId xmlns:p14="http://schemas.microsoft.com/office/powerpoint/2010/main" val="288565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IN" sz="1200" b="0" kern="100" dirty="0">
                <a:effectLst/>
                <a:latin typeface="Aptos" panose="020B0004020202020204" pitchFamily="34" charset="0"/>
                <a:ea typeface="Aptos" panose="020B0004020202020204" pitchFamily="34" charset="0"/>
                <a:cs typeface="Times New Roman" panose="02020603050405020304" pitchFamily="18" charset="0"/>
              </a:rPr>
              <a:t>Now that we know how each brand is perceived and how the market is segmented, and what each segment of consumers prefer, we can give a positioning strategy for FILA. </a:t>
            </a:r>
          </a:p>
          <a:p>
            <a:pPr marL="0" marR="0">
              <a:lnSpc>
                <a:spcPct val="107000"/>
              </a:lnSpc>
              <a:spcBef>
                <a:spcPts val="0"/>
              </a:spcBef>
              <a:spcAft>
                <a:spcPts val="800"/>
              </a:spcAft>
            </a:pPr>
            <a:endParaRPr lang="en-IN" sz="12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Product Development and Innovation</a:t>
            </a:r>
            <a:br>
              <a:rPr lang="en-IN" sz="1200" kern="100" dirty="0">
                <a:effectLst/>
                <a:latin typeface="Aptos" panose="020B0004020202020204" pitchFamily="34" charset="0"/>
                <a:ea typeface="Aptos" panose="020B0004020202020204" pitchFamily="34" charset="0"/>
                <a:cs typeface="Times New Roman" panose="02020603050405020304" pitchFamily="18" charset="0"/>
              </a:rPr>
            </a:br>
            <a:r>
              <a:rPr lang="en-IN" sz="1200" kern="100" dirty="0">
                <a:effectLst/>
                <a:latin typeface="Aptos" panose="020B0004020202020204" pitchFamily="34" charset="0"/>
                <a:ea typeface="Aptos" panose="020B0004020202020204" pitchFamily="34" charset="0"/>
                <a:cs typeface="Times New Roman" panose="02020603050405020304" pitchFamily="18" charset="0"/>
              </a:rPr>
              <a:t>We know that FILA is not perceived to be durable or comfortable. FILA can invest in product development and innovation to enhance the comfort and durability of its products. This can help shift its position on the perceptual map closer to brands that are associated with these attributes, like Nike and Adidas. This might not only appeal to existing customers but could also attract new customers from segment 1 who value these attributes. In doing so, they can even increase their prices a bit. </a:t>
            </a:r>
          </a:p>
          <a:p>
            <a:pPr marL="0" marR="0">
              <a:lnSpc>
                <a:spcPct val="107000"/>
              </a:lnSpc>
              <a:spcBef>
                <a:spcPts val="0"/>
              </a:spcBef>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Develop Brand Image and marketing campaigns</a:t>
            </a:r>
          </a:p>
          <a:p>
            <a:pPr marL="0" marR="0">
              <a:lnSpc>
                <a:spcPct val="107000"/>
              </a:lnSpc>
              <a:spcBef>
                <a:spcPts val="0"/>
              </a:spcBef>
              <a:spcAft>
                <a:spcPts val="800"/>
              </a:spcAft>
            </a:pPr>
            <a:r>
              <a:rPr lang="en-IN" sz="1200" b="0" kern="100" dirty="0">
                <a:effectLst/>
                <a:latin typeface="Aptos" panose="020B0004020202020204" pitchFamily="34" charset="0"/>
                <a:ea typeface="Aptos" panose="020B0004020202020204" pitchFamily="34" charset="0"/>
                <a:cs typeface="Times New Roman" panose="02020603050405020304" pitchFamily="18" charset="0"/>
              </a:rPr>
              <a:t>From our analysis we found out that even budget-conscious consumers are influenced by brand conception. Thus, if FILA wants to be placed in a better position in the market, </a:t>
            </a:r>
            <a:br>
              <a:rPr lang="en-IN" sz="1200" kern="100" dirty="0">
                <a:effectLst/>
                <a:latin typeface="Aptos" panose="020B0004020202020204" pitchFamily="34" charset="0"/>
                <a:ea typeface="Aptos" panose="020B0004020202020204" pitchFamily="34" charset="0"/>
                <a:cs typeface="Times New Roman" panose="02020603050405020304" pitchFamily="18" charset="0"/>
              </a:rPr>
            </a:br>
            <a:r>
              <a:rPr lang="en-IN" sz="1200" kern="100" dirty="0">
                <a:effectLst/>
                <a:latin typeface="Aptos" panose="020B0004020202020204" pitchFamily="34" charset="0"/>
                <a:ea typeface="Aptos" panose="020B0004020202020204" pitchFamily="34" charset="0"/>
                <a:cs typeface="Times New Roman" panose="02020603050405020304" pitchFamily="18" charset="0"/>
              </a:rPr>
              <a:t>it could focus on trendy designs and marketing campaigns that resonate with a younger audience. FILA can collaborate with young influencers or up-and-coming athletes to build a brand image that is both trendy and accessible. This could also attract customers from segment 1, while retaining its customers from segment 3 – the budget conscious consumers. </a:t>
            </a:r>
          </a:p>
          <a:p>
            <a:pPr marL="0" marR="0">
              <a:lnSpc>
                <a:spcPct val="107000"/>
              </a:lnSpc>
              <a:spcBef>
                <a:spcPts val="0"/>
              </a:spcBef>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Maintain competitive pricing</a:t>
            </a:r>
            <a:br>
              <a:rPr lang="en-IN" sz="1200" kern="100" dirty="0">
                <a:effectLst/>
                <a:latin typeface="Aptos" panose="020B0004020202020204" pitchFamily="34" charset="0"/>
                <a:ea typeface="Aptos" panose="020B0004020202020204" pitchFamily="34" charset="0"/>
                <a:cs typeface="Times New Roman" panose="02020603050405020304" pitchFamily="18" charset="0"/>
              </a:rPr>
            </a:br>
            <a:r>
              <a:rPr lang="en-IN" sz="1200" kern="100" dirty="0">
                <a:effectLst/>
                <a:latin typeface="Aptos" panose="020B0004020202020204" pitchFamily="34" charset="0"/>
                <a:ea typeface="Aptos" panose="020B0004020202020204" pitchFamily="34" charset="0"/>
                <a:cs typeface="Times New Roman" panose="02020603050405020304" pitchFamily="18" charset="0"/>
              </a:rPr>
              <a:t>FILA provides the best value for money. This already appeals to Segment 3 and 4, which prioritizes cost but still cares about quality to some extent.</a:t>
            </a:r>
            <a:endParaRPr lang="en-US" dirty="0"/>
          </a:p>
        </p:txBody>
      </p:sp>
      <p:sp>
        <p:nvSpPr>
          <p:cNvPr id="4" name="Slide Number Placeholder 3"/>
          <p:cNvSpPr>
            <a:spLocks noGrp="1"/>
          </p:cNvSpPr>
          <p:nvPr>
            <p:ph type="sldNum" sz="quarter" idx="5"/>
          </p:nvPr>
        </p:nvSpPr>
        <p:spPr/>
        <p:txBody>
          <a:bodyPr/>
          <a:lstStyle/>
          <a:p>
            <a:fld id="{61585605-6EBD-48E7-807B-E35027ED395D}" type="slidenum">
              <a:rPr lang="en-US" smtClean="0"/>
              <a:t>10</a:t>
            </a:fld>
            <a:endParaRPr lang="en-US"/>
          </a:p>
        </p:txBody>
      </p:sp>
    </p:spTree>
    <p:extLst>
      <p:ext uri="{BB962C8B-B14F-4D97-AF65-F5344CB8AC3E}">
        <p14:creationId xmlns:p14="http://schemas.microsoft.com/office/powerpoint/2010/main" val="252962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00" dirty="0">
                <a:effectLst/>
                <a:latin typeface="Aptos" panose="020B0004020202020204" pitchFamily="34" charset="0"/>
                <a:ea typeface="Aptos" panose="020B0004020202020204" pitchFamily="34" charset="0"/>
                <a:cs typeface="Times New Roman" panose="02020603050405020304" pitchFamily="18" charset="0"/>
              </a:rPr>
              <a:t>Utilize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conjoint analysis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to determine the optimal mix of shoe features that consumers value the most. This can directly inform product design and feature emphasis in marketing campaigns, ensuring that FILA's offerings align closely with customer preferences.</a:t>
            </a:r>
          </a:p>
          <a:p>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200" kern="100" dirty="0">
                <a:effectLst/>
                <a:latin typeface="Aptos" panose="020B0004020202020204" pitchFamily="34" charset="0"/>
                <a:ea typeface="Aptos" panose="020B0004020202020204" pitchFamily="34" charset="0"/>
                <a:cs typeface="Times New Roman" panose="02020603050405020304" pitchFamily="18" charset="0"/>
              </a:rPr>
              <a:t>Apply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factor analysis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on consumer survey data to uncover the root causes of the problem tha</a:t>
            </a:r>
            <a:r>
              <a:rPr lang="en-IN" kern="100" dirty="0">
                <a:latin typeface="Aptos" panose="020B0004020202020204" pitchFamily="34" charset="0"/>
                <a:ea typeface="Aptos" panose="020B0004020202020204" pitchFamily="34" charset="0"/>
                <a:cs typeface="Times New Roman" panose="02020603050405020304" pitchFamily="18" charset="0"/>
              </a:rPr>
              <a:t>t people find in FILA shoes. Once root causes have been identified, FILA can work upon them.</a:t>
            </a:r>
          </a:p>
          <a:p>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200" kern="100" dirty="0">
                <a:effectLst/>
                <a:latin typeface="Aptos" panose="020B0004020202020204" pitchFamily="34" charset="0"/>
                <a:ea typeface="Aptos" panose="020B0004020202020204" pitchFamily="34" charset="0"/>
                <a:cs typeface="Times New Roman" panose="02020603050405020304" pitchFamily="18" charset="0"/>
              </a:rPr>
              <a:t>Use the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GE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Mckinsey</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matrix to understand where FILA lies in terms of its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business strength </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and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industry attractiveness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1585605-6EBD-48E7-807B-E35027ED395D}" type="slidenum">
              <a:rPr lang="en-US" smtClean="0"/>
              <a:t>11</a:t>
            </a:fld>
            <a:endParaRPr lang="en-US"/>
          </a:p>
        </p:txBody>
      </p:sp>
    </p:spTree>
    <p:extLst>
      <p:ext uri="{BB962C8B-B14F-4D97-AF65-F5344CB8AC3E}">
        <p14:creationId xmlns:p14="http://schemas.microsoft.com/office/powerpoint/2010/main" val="3506263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Sport shoes play a critical role in enhancing athletic performance, provide comfort and protection for individuals who are engaged in various physical activities. For this project, we are trying to provide an effective positioning strategy for one of the sport shoes brand, FILA. FILA is an Italian-South Korean sportswear and footwear company. It was founded in 1911 in Biella Italy by the FILA brothers. Despite being a renowned brand, FILA faces fierce competition from industry giants such as Nike, Adidas, and Reebok. We want to analyze FILA’s and its competitors' strengths and weaknesses to enhance its market position. </a:t>
            </a:r>
          </a:p>
        </p:txBody>
      </p:sp>
      <p:sp>
        <p:nvSpPr>
          <p:cNvPr id="4" name="Slide Number Placeholder 3"/>
          <p:cNvSpPr>
            <a:spLocks noGrp="1"/>
          </p:cNvSpPr>
          <p:nvPr>
            <p:ph type="sldNum" sz="quarter" idx="5"/>
          </p:nvPr>
        </p:nvSpPr>
        <p:spPr/>
        <p:txBody>
          <a:bodyPr/>
          <a:lstStyle/>
          <a:p>
            <a:fld id="{61585605-6EBD-48E7-807B-E35027ED395D}" type="slidenum">
              <a:rPr lang="en-US" smtClean="0"/>
              <a:t>2</a:t>
            </a:fld>
            <a:endParaRPr lang="en-US"/>
          </a:p>
        </p:txBody>
      </p:sp>
    </p:spTree>
    <p:extLst>
      <p:ext uri="{BB962C8B-B14F-4D97-AF65-F5344CB8AC3E}">
        <p14:creationId xmlns:p14="http://schemas.microsoft.com/office/powerpoint/2010/main" val="2555266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to perform any kind of data analysis is to collect the data. We created a google form and sent it out to know people’s preferences and perceptions about 6 major shoe brands – Nike, Adidas, Reebok, PUMA, FILA, and Skechers. We asked everyone to rate each of the 6 brands in terms 5 key attributes – comfort level of the shoe, how popular they think it is, how pricy they think it is, how its designs are, and what they think of its durability. We asked them to rate their preferences from a scale of 1 to 10. 1 being the lowest or least preferred and 5 being the highest or most preferred. A little about the demographic information about the people who filled out our survey – they are young / youthful people. Once we had the data, we cleaned it up and organized it as preference and perception data so that we can run our analysis on </a:t>
            </a:r>
            <a:r>
              <a:rPr lang="en-US" dirty="0" err="1"/>
              <a:t>Enginius</a:t>
            </a:r>
            <a:r>
              <a:rPr lang="en-US" dirty="0"/>
              <a:t>. We had to aggregate every respondent’s rating for each brand-attribute combination to get the perception data. </a:t>
            </a:r>
          </a:p>
        </p:txBody>
      </p:sp>
      <p:sp>
        <p:nvSpPr>
          <p:cNvPr id="4" name="Slide Number Placeholder 3"/>
          <p:cNvSpPr>
            <a:spLocks noGrp="1"/>
          </p:cNvSpPr>
          <p:nvPr>
            <p:ph type="sldNum" sz="quarter" idx="5"/>
          </p:nvPr>
        </p:nvSpPr>
        <p:spPr/>
        <p:txBody>
          <a:bodyPr/>
          <a:lstStyle/>
          <a:p>
            <a:fld id="{61585605-6EBD-48E7-807B-E35027ED395D}" type="slidenum">
              <a:rPr lang="en-US" smtClean="0"/>
              <a:t>3</a:t>
            </a:fld>
            <a:endParaRPr lang="en-US"/>
          </a:p>
        </p:txBody>
      </p:sp>
    </p:spTree>
    <p:extLst>
      <p:ext uri="{BB962C8B-B14F-4D97-AF65-F5344CB8AC3E}">
        <p14:creationId xmlns:p14="http://schemas.microsoft.com/office/powerpoint/2010/main" val="3480332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ran a positioning analysis on </a:t>
            </a:r>
            <a:r>
              <a:rPr lang="en-US" dirty="0" err="1"/>
              <a:t>Enginius</a:t>
            </a:r>
            <a:r>
              <a:rPr lang="en-US" dirty="0"/>
              <a:t> based on our preference and perception data. We asked it to perform segmentation on our preference data and automatically decide what the appropriate number of segments should be. We also asked it to automatically decide the number of principle components that should be used. </a:t>
            </a:r>
          </a:p>
        </p:txBody>
      </p:sp>
      <p:sp>
        <p:nvSpPr>
          <p:cNvPr id="4" name="Slide Number Placeholder 3"/>
          <p:cNvSpPr>
            <a:spLocks noGrp="1"/>
          </p:cNvSpPr>
          <p:nvPr>
            <p:ph type="sldNum" sz="quarter" idx="5"/>
          </p:nvPr>
        </p:nvSpPr>
        <p:spPr/>
        <p:txBody>
          <a:bodyPr/>
          <a:lstStyle/>
          <a:p>
            <a:fld id="{61585605-6EBD-48E7-807B-E35027ED395D}" type="slidenum">
              <a:rPr lang="en-US" smtClean="0"/>
              <a:t>4</a:t>
            </a:fld>
            <a:endParaRPr lang="en-US"/>
          </a:p>
        </p:txBody>
      </p:sp>
    </p:spTree>
    <p:extLst>
      <p:ext uri="{BB962C8B-B14F-4D97-AF65-F5344CB8AC3E}">
        <p14:creationId xmlns:p14="http://schemas.microsoft.com/office/powerpoint/2010/main" val="399526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are the results from our positioning analysis. From 5 dimensions, we are retaining the first 2 dimensions / principal components. The first dimension captures 94.9% of the variance and the second dimension captures 3.2% of the variance. Together, these 2 components capture 98.1% of the variance in our data. The attributes that most closely represent dimension 1 are durability and popularity. Dimension 2 represents comfort. </a:t>
            </a:r>
          </a:p>
        </p:txBody>
      </p:sp>
      <p:sp>
        <p:nvSpPr>
          <p:cNvPr id="4" name="Slide Number Placeholder 3"/>
          <p:cNvSpPr>
            <a:spLocks noGrp="1"/>
          </p:cNvSpPr>
          <p:nvPr>
            <p:ph type="sldNum" sz="quarter" idx="5"/>
          </p:nvPr>
        </p:nvSpPr>
        <p:spPr/>
        <p:txBody>
          <a:bodyPr/>
          <a:lstStyle/>
          <a:p>
            <a:fld id="{61585605-6EBD-48E7-807B-E35027ED395D}" type="slidenum">
              <a:rPr lang="en-US" smtClean="0"/>
              <a:t>5</a:t>
            </a:fld>
            <a:endParaRPr lang="en-US"/>
          </a:p>
        </p:txBody>
      </p:sp>
    </p:spTree>
    <p:extLst>
      <p:ext uri="{BB962C8B-B14F-4D97-AF65-F5344CB8AC3E}">
        <p14:creationId xmlns:p14="http://schemas.microsoft.com/office/powerpoint/2010/main" val="3399891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 at the object map on the left we see that FILA’s closest competitors are Reebok and Skechers. This is because points on the object map that are close to each other are perceived to be similar to each other. Nike, Adidas and PUMA are then considered pretty similar to each other. On the right, we see the average preference of each brand and we can see that FILA is the least preferred brand amongst all others. The most preferred brands are Nike and Adidas. </a:t>
            </a:r>
          </a:p>
        </p:txBody>
      </p:sp>
      <p:sp>
        <p:nvSpPr>
          <p:cNvPr id="4" name="Slide Number Placeholder 3"/>
          <p:cNvSpPr>
            <a:spLocks noGrp="1"/>
          </p:cNvSpPr>
          <p:nvPr>
            <p:ph type="sldNum" sz="quarter" idx="5"/>
          </p:nvPr>
        </p:nvSpPr>
        <p:spPr/>
        <p:txBody>
          <a:bodyPr/>
          <a:lstStyle/>
          <a:p>
            <a:fld id="{61585605-6EBD-48E7-807B-E35027ED395D}" type="slidenum">
              <a:rPr lang="en-US" smtClean="0"/>
              <a:t>6</a:t>
            </a:fld>
            <a:endParaRPr lang="en-US"/>
          </a:p>
        </p:txBody>
      </p:sp>
    </p:spTree>
    <p:extLst>
      <p:ext uri="{BB962C8B-B14F-4D97-AF65-F5344CB8AC3E}">
        <p14:creationId xmlns:p14="http://schemas.microsoft.com/office/powerpoint/2010/main" val="276409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So, what are the strengths and weaknesses of FILA and its competitors? When we look at the projections of FILA, Reebok, and Skechers on various attributes, here is what we observe, </a:t>
            </a:r>
            <a:r>
              <a:rPr lang="en-US" b="1" dirty="0"/>
              <a:t>Price: </a:t>
            </a:r>
            <a:r>
              <a:rPr lang="en-US" dirty="0"/>
              <a:t>FILA, Reebok, and Skechers are cheap (have good prices) when compared to Nike, Adidas, and PUMA</a:t>
            </a:r>
          </a:p>
          <a:p>
            <a:pPr marL="342900" indent="-342900">
              <a:buAutoNum type="arabicPeriod"/>
            </a:pPr>
            <a:r>
              <a:rPr lang="en-US" dirty="0"/>
              <a:t>FILA is the cheapest (has the best prices) amongst Reebok and Skechers.</a:t>
            </a:r>
          </a:p>
          <a:p>
            <a:pPr marL="342900" indent="-342900">
              <a:buAutoNum type="arabicPeriod"/>
            </a:pPr>
            <a:r>
              <a:rPr lang="en-US" b="1" dirty="0"/>
              <a:t>Design and Popularity: </a:t>
            </a:r>
            <a:r>
              <a:rPr lang="en-US" dirty="0"/>
              <a:t>FILA, Reebok and Skechers are not considered to have good design are not really popular – FILA having the worst designs and being the least popular.</a:t>
            </a:r>
          </a:p>
          <a:p>
            <a:pPr marL="342900" indent="-342900">
              <a:buAutoNum type="arabicPeriod"/>
            </a:pPr>
            <a:r>
              <a:rPr lang="en-US" b="1" dirty="0"/>
              <a:t>Durability: </a:t>
            </a:r>
            <a:r>
              <a:rPr lang="en-US" dirty="0"/>
              <a:t>Skechers is considered to be more durable when compared to Reebok and Skechers – FILA having the worst durability.</a:t>
            </a:r>
          </a:p>
          <a:p>
            <a:pPr marL="342900" indent="-342900">
              <a:buAutoNum type="arabicPeriod"/>
            </a:pPr>
            <a:r>
              <a:rPr lang="en-US" b="1" dirty="0"/>
              <a:t>Comfort:  </a:t>
            </a:r>
            <a:r>
              <a:rPr lang="en-US" dirty="0"/>
              <a:t>Skechers is considered to be more comfortable when compared to Reebok and FILA. FILA is considered the least comfortable.</a:t>
            </a:r>
          </a:p>
          <a:p>
            <a:pPr marL="0" indent="0">
              <a:buNone/>
            </a:pPr>
            <a:endParaRPr lang="en-US" b="0" dirty="0"/>
          </a:p>
          <a:p>
            <a:pPr marL="0" indent="0">
              <a:buNone/>
            </a:pPr>
            <a:r>
              <a:rPr lang="en-US" b="0" dirty="0"/>
              <a:t>We can conclude that FILA is the most affordable brand – making it an attractive choice for budget-conscious consumers. But, FILA faces a lot of challenges in terms of its design aesthetics and popularity. We can say that FILA is not doing a good job at in terms of innovation and raising brand awareness. It is also considered to be the least durable. All these problems could impact customer satisfaction and loyalty. </a:t>
            </a:r>
            <a:br>
              <a:rPr lang="en-US" b="0" dirty="0"/>
            </a:br>
            <a:br>
              <a:rPr lang="en-US" b="0" dirty="0"/>
            </a:br>
            <a:r>
              <a:rPr lang="en-US" b="0" dirty="0"/>
              <a:t>Reebok and Skechers, on the other hand, are considered to have better designs and are more popular than FILA. This means that these brands have successfully resonated well with customers in terms of design and brand image. They are also considered more durable than FILA, attracting customers who desire long lasting shoes. </a:t>
            </a:r>
          </a:p>
          <a:p>
            <a:pPr marL="0" indent="0">
              <a:buNone/>
            </a:pPr>
            <a:endParaRPr lang="en-US" b="0" dirty="0"/>
          </a:p>
          <a:p>
            <a:endParaRPr lang="en-US" dirty="0"/>
          </a:p>
        </p:txBody>
      </p:sp>
      <p:sp>
        <p:nvSpPr>
          <p:cNvPr id="4" name="Slide Number Placeholder 3"/>
          <p:cNvSpPr>
            <a:spLocks noGrp="1"/>
          </p:cNvSpPr>
          <p:nvPr>
            <p:ph type="sldNum" sz="quarter" idx="5"/>
          </p:nvPr>
        </p:nvSpPr>
        <p:spPr/>
        <p:txBody>
          <a:bodyPr/>
          <a:lstStyle/>
          <a:p>
            <a:fld id="{61585605-6EBD-48E7-807B-E35027ED395D}" type="slidenum">
              <a:rPr lang="en-US" smtClean="0"/>
              <a:t>7</a:t>
            </a:fld>
            <a:endParaRPr lang="en-US"/>
          </a:p>
        </p:txBody>
      </p:sp>
    </p:spTree>
    <p:extLst>
      <p:ext uri="{BB962C8B-B14F-4D97-AF65-F5344CB8AC3E}">
        <p14:creationId xmlns:p14="http://schemas.microsoft.com/office/powerpoint/2010/main" val="3021149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dirty="0"/>
              <a:t>Lets take a look at Nike and Adidas as well. </a:t>
            </a:r>
          </a:p>
          <a:p>
            <a:pPr marL="0" indent="0" algn="just">
              <a:buNone/>
            </a:pPr>
            <a:r>
              <a:rPr lang="en-US" dirty="0"/>
              <a:t>Nike: Its comfort, popularity, design and durability is considered to better than all the other brands. But it receives a very low rating on price – indicating that it has a good brand image but is expensive. </a:t>
            </a:r>
          </a:p>
          <a:p>
            <a:pPr marL="0" indent="0" algn="just">
              <a:buNone/>
            </a:pPr>
            <a:r>
              <a:rPr lang="en-US" dirty="0"/>
              <a:t>Adidas: Its durability is considered to better than all the other brands. </a:t>
            </a:r>
          </a:p>
          <a:p>
            <a:pPr marL="0" indent="0" algn="just">
              <a:buNone/>
            </a:pPr>
            <a:r>
              <a:rPr lang="en-US" dirty="0"/>
              <a:t>FILA: It is considered the worst in terms of comfort, popularity, design and durability.  The only good thing that it has going on for it is the price. It has the best rating for price – which means that it is considered to be the most affordable. </a:t>
            </a:r>
          </a:p>
        </p:txBody>
      </p:sp>
      <p:sp>
        <p:nvSpPr>
          <p:cNvPr id="4" name="Slide Number Placeholder 3"/>
          <p:cNvSpPr>
            <a:spLocks noGrp="1"/>
          </p:cNvSpPr>
          <p:nvPr>
            <p:ph type="sldNum" sz="quarter" idx="5"/>
          </p:nvPr>
        </p:nvSpPr>
        <p:spPr/>
        <p:txBody>
          <a:bodyPr/>
          <a:lstStyle/>
          <a:p>
            <a:fld id="{61585605-6EBD-48E7-807B-E35027ED395D}" type="slidenum">
              <a:rPr lang="en-US" smtClean="0"/>
              <a:t>8</a:t>
            </a:fld>
            <a:endParaRPr lang="en-US"/>
          </a:p>
        </p:txBody>
      </p:sp>
    </p:spTree>
    <p:extLst>
      <p:ext uri="{BB962C8B-B14F-4D97-AF65-F5344CB8AC3E}">
        <p14:creationId xmlns:p14="http://schemas.microsoft.com/office/powerpoint/2010/main" val="1101615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knows that mass marketing does not always work. And marketing a product differently for each and every consumer turns out to be very expensive – in terms of time and money. The best way to market any product is to segment the market and provide a different marketing strategy for each segment. From our analysis, there are 4 major segments. </a:t>
            </a:r>
          </a:p>
          <a:p>
            <a:endParaRPr lang="en-US" dirty="0"/>
          </a:p>
          <a:p>
            <a:pPr marL="0" marR="0">
              <a:lnSpc>
                <a:spcPct val="107000"/>
              </a:lnSpc>
              <a:spcBef>
                <a:spcPts val="0"/>
              </a:spcBef>
              <a:spcAft>
                <a:spcPts val="800"/>
              </a:spcAf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Segment 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Segment 1 has a strong preference for Nike, likely due to it being popular,  comfortable, durable , and its endorsement by iconic athletes. Despite its high price, the brand equity of Nike is very strong in this segment, indicating that these customers value brand image and quality over cost.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Segment 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Segment 2 is not brand loyal and seems to have a more pragmatic approach to purchasing shoes. They are likely influenced by factors such as colour coordination with clothes, availability, rather than brand prestige or other attributes.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Segment 3</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Segment 3 prefers brands like Skechers, Reebok, and FILA, which are considered more affordable. Price is a significant factor for this segment, suggesting that they are price-sensitive customers looking for functional and economical options.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Segment 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Segment 4 shows distaste towards Skechers and FILA. Reebok, despite being similarly priced, enjoys a slight edge in popularity, perhaps due to its marketing and athlete endorsements. This indicates that even among more price-sensitive customers, brand perception can influence preferences.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1585605-6EBD-48E7-807B-E35027ED395D}" type="slidenum">
              <a:rPr lang="en-US" smtClean="0"/>
              <a:t>9</a:t>
            </a:fld>
            <a:endParaRPr lang="en-US"/>
          </a:p>
        </p:txBody>
      </p:sp>
    </p:spTree>
    <p:extLst>
      <p:ext uri="{BB962C8B-B14F-4D97-AF65-F5344CB8AC3E}">
        <p14:creationId xmlns:p14="http://schemas.microsoft.com/office/powerpoint/2010/main" val="3385993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2EAC171-92F8-46DF-A717-BA95B63A0B28}" type="datetimeFigureOut">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FD2E6-02E3-42FC-94CF-C5CD29108567}" type="slidenum">
              <a:rPr lang="en-US" smtClean="0"/>
              <a:t>‹#›</a:t>
            </a:fld>
            <a:endParaRPr lang="en-US"/>
          </a:p>
        </p:txBody>
      </p:sp>
    </p:spTree>
    <p:extLst>
      <p:ext uri="{BB962C8B-B14F-4D97-AF65-F5344CB8AC3E}">
        <p14:creationId xmlns:p14="http://schemas.microsoft.com/office/powerpoint/2010/main" val="38221707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C171-92F8-46DF-A717-BA95B63A0B28}"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FD2E6-02E3-42FC-94CF-C5CD29108567}" type="slidenum">
              <a:rPr lang="en-US" smtClean="0"/>
              <a:t>‹#›</a:t>
            </a:fld>
            <a:endParaRPr lang="en-US"/>
          </a:p>
        </p:txBody>
      </p:sp>
    </p:spTree>
    <p:extLst>
      <p:ext uri="{BB962C8B-B14F-4D97-AF65-F5344CB8AC3E}">
        <p14:creationId xmlns:p14="http://schemas.microsoft.com/office/powerpoint/2010/main" val="269144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C171-92F8-46DF-A717-BA95B63A0B28}"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FD2E6-02E3-42FC-94CF-C5CD29108567}" type="slidenum">
              <a:rPr lang="en-US" smtClean="0"/>
              <a:t>‹#›</a:t>
            </a:fld>
            <a:endParaRPr lang="en-US"/>
          </a:p>
        </p:txBody>
      </p:sp>
    </p:spTree>
    <p:extLst>
      <p:ext uri="{BB962C8B-B14F-4D97-AF65-F5344CB8AC3E}">
        <p14:creationId xmlns:p14="http://schemas.microsoft.com/office/powerpoint/2010/main" val="353563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EAC171-92F8-46DF-A717-BA95B63A0B28}" type="datetimeFigureOut">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FD2E6-02E3-42FC-94CF-C5CD29108567}" type="slidenum">
              <a:rPr lang="en-US" smtClean="0"/>
              <a:t>‹#›</a:t>
            </a:fld>
            <a:endParaRPr lang="en-US"/>
          </a:p>
        </p:txBody>
      </p:sp>
    </p:spTree>
    <p:extLst>
      <p:ext uri="{BB962C8B-B14F-4D97-AF65-F5344CB8AC3E}">
        <p14:creationId xmlns:p14="http://schemas.microsoft.com/office/powerpoint/2010/main" val="227047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2EAC171-92F8-46DF-A717-BA95B63A0B28}" type="datetimeFigureOut">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FD2E6-02E3-42FC-94CF-C5CD29108567}" type="slidenum">
              <a:rPr lang="en-US" smtClean="0"/>
              <a:t>‹#›</a:t>
            </a:fld>
            <a:endParaRPr lang="en-US"/>
          </a:p>
        </p:txBody>
      </p:sp>
    </p:spTree>
    <p:extLst>
      <p:ext uri="{BB962C8B-B14F-4D97-AF65-F5344CB8AC3E}">
        <p14:creationId xmlns:p14="http://schemas.microsoft.com/office/powerpoint/2010/main" val="35019298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2EAC171-92F8-46DF-A717-BA95B63A0B28}" type="datetimeFigureOut">
              <a:rPr lang="en-US" smtClean="0"/>
              <a:t>2/17/2024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4FFD2E6-02E3-42FC-94CF-C5CD29108567}" type="slidenum">
              <a:rPr lang="en-US" smtClean="0"/>
              <a:t>‹#›</a:t>
            </a:fld>
            <a:endParaRPr lang="en-US"/>
          </a:p>
        </p:txBody>
      </p:sp>
    </p:spTree>
    <p:extLst>
      <p:ext uri="{BB962C8B-B14F-4D97-AF65-F5344CB8AC3E}">
        <p14:creationId xmlns:p14="http://schemas.microsoft.com/office/powerpoint/2010/main" val="489425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2EAC171-92F8-46DF-A717-BA95B63A0B28}" type="datetimeFigureOut">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FD2E6-02E3-42FC-94CF-C5CD2910856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7193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EAC171-92F8-46DF-A717-BA95B63A0B28}" type="datetimeFigureOut">
              <a:rPr lang="en-US" smtClean="0"/>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FD2E6-02E3-42FC-94CF-C5CD29108567}" type="slidenum">
              <a:rPr lang="en-US" smtClean="0"/>
              <a:t>‹#›</a:t>
            </a:fld>
            <a:endParaRPr lang="en-US"/>
          </a:p>
        </p:txBody>
      </p:sp>
    </p:spTree>
    <p:extLst>
      <p:ext uri="{BB962C8B-B14F-4D97-AF65-F5344CB8AC3E}">
        <p14:creationId xmlns:p14="http://schemas.microsoft.com/office/powerpoint/2010/main" val="197283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AC171-92F8-46DF-A717-BA95B63A0B28}" type="datetimeFigureOut">
              <a:rPr lang="en-US" smtClean="0"/>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FD2E6-02E3-42FC-94CF-C5CD29108567}" type="slidenum">
              <a:rPr lang="en-US" smtClean="0"/>
              <a:t>‹#›</a:t>
            </a:fld>
            <a:endParaRPr lang="en-US"/>
          </a:p>
        </p:txBody>
      </p:sp>
    </p:spTree>
    <p:extLst>
      <p:ext uri="{BB962C8B-B14F-4D97-AF65-F5344CB8AC3E}">
        <p14:creationId xmlns:p14="http://schemas.microsoft.com/office/powerpoint/2010/main" val="176447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2EAC171-92F8-46DF-A717-BA95B63A0B28}" type="datetimeFigureOut">
              <a:rPr lang="en-US" smtClean="0"/>
              <a:t>2/17/2024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4FFD2E6-02E3-42FC-94CF-C5CD29108567}" type="slidenum">
              <a:rPr lang="en-US" smtClean="0"/>
              <a:t>‹#›</a:t>
            </a:fld>
            <a:endParaRPr lang="en-US"/>
          </a:p>
        </p:txBody>
      </p:sp>
    </p:spTree>
    <p:extLst>
      <p:ext uri="{BB962C8B-B14F-4D97-AF65-F5344CB8AC3E}">
        <p14:creationId xmlns:p14="http://schemas.microsoft.com/office/powerpoint/2010/main" val="295047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2EAC171-92F8-46DF-A717-BA95B63A0B28}" type="datetimeFigureOut">
              <a:rPr lang="en-US" smtClean="0"/>
              <a:t>2/17/2024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4FFD2E6-02E3-42FC-94CF-C5CD29108567}" type="slidenum">
              <a:rPr lang="en-US" smtClean="0"/>
              <a:t>‹#›</a:t>
            </a:fld>
            <a:endParaRPr lang="en-US"/>
          </a:p>
        </p:txBody>
      </p:sp>
    </p:spTree>
    <p:extLst>
      <p:ext uri="{BB962C8B-B14F-4D97-AF65-F5344CB8AC3E}">
        <p14:creationId xmlns:p14="http://schemas.microsoft.com/office/powerpoint/2010/main" val="131704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2EAC171-92F8-46DF-A717-BA95B63A0B28}" type="datetimeFigureOut">
              <a:rPr lang="en-US" smtClean="0"/>
              <a:t>2/17/2024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4FFD2E6-02E3-42FC-94CF-C5CD29108567}" type="slidenum">
              <a:rPr lang="en-US" smtClean="0"/>
              <a:t>‹#›</a:t>
            </a:fld>
            <a:endParaRPr lang="en-US"/>
          </a:p>
        </p:txBody>
      </p:sp>
    </p:spTree>
    <p:extLst>
      <p:ext uri="{BB962C8B-B14F-4D97-AF65-F5344CB8AC3E}">
        <p14:creationId xmlns:p14="http://schemas.microsoft.com/office/powerpoint/2010/main" val="16661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23D0-BAE1-0AD6-F19D-8E446D4BD080}"/>
              </a:ext>
            </a:extLst>
          </p:cNvPr>
          <p:cNvSpPr>
            <a:spLocks noGrp="1"/>
          </p:cNvSpPr>
          <p:nvPr>
            <p:ph type="ctrTitle"/>
          </p:nvPr>
        </p:nvSpPr>
        <p:spPr/>
        <p:txBody>
          <a:bodyPr/>
          <a:lstStyle/>
          <a:p>
            <a:r>
              <a:rPr lang="en-US" dirty="0"/>
              <a:t>MKT 562 COURSE PROJECT</a:t>
            </a:r>
            <a:br>
              <a:rPr lang="en-US" dirty="0"/>
            </a:br>
            <a:r>
              <a:rPr lang="en-US" dirty="0"/>
              <a:t>POSITIONING STRATEGY FOR FILA</a:t>
            </a:r>
          </a:p>
        </p:txBody>
      </p:sp>
      <p:sp>
        <p:nvSpPr>
          <p:cNvPr id="3" name="Subtitle 2">
            <a:extLst>
              <a:ext uri="{FF2B5EF4-FFF2-40B4-BE49-F238E27FC236}">
                <a16:creationId xmlns:a16="http://schemas.microsoft.com/office/drawing/2014/main" id="{6F49CD82-2A45-7881-526F-F0CCB56FE2F1}"/>
              </a:ext>
            </a:extLst>
          </p:cNvPr>
          <p:cNvSpPr>
            <a:spLocks noGrp="1"/>
          </p:cNvSpPr>
          <p:nvPr>
            <p:ph type="subTitle" idx="1"/>
          </p:nvPr>
        </p:nvSpPr>
        <p:spPr/>
        <p:txBody>
          <a:bodyPr/>
          <a:lstStyle/>
          <a:p>
            <a:r>
              <a:rPr lang="en-US" dirty="0"/>
              <a:t>TEAM 1: Ben Jose, Ishika Gupta, Nikhil Reddy </a:t>
            </a:r>
            <a:r>
              <a:rPr lang="en-US" dirty="0" err="1"/>
              <a:t>Guddeti</a:t>
            </a:r>
            <a:r>
              <a:rPr lang="en-US" dirty="0"/>
              <a:t> Venkata, Supriya Prasad, Tien Le-Dinh, </a:t>
            </a:r>
            <a:r>
              <a:rPr lang="en-US" dirty="0" err="1"/>
              <a:t>Upmanyu</a:t>
            </a:r>
            <a:r>
              <a:rPr lang="en-US" dirty="0"/>
              <a:t> Tyagi</a:t>
            </a:r>
          </a:p>
        </p:txBody>
      </p:sp>
    </p:spTree>
    <p:extLst>
      <p:ext uri="{BB962C8B-B14F-4D97-AF65-F5344CB8AC3E}">
        <p14:creationId xmlns:p14="http://schemas.microsoft.com/office/powerpoint/2010/main" val="283508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BA9D-3495-4341-56F3-B7C545B5AC37}"/>
              </a:ext>
            </a:extLst>
          </p:cNvPr>
          <p:cNvSpPr>
            <a:spLocks noGrp="1"/>
          </p:cNvSpPr>
          <p:nvPr>
            <p:ph type="title"/>
          </p:nvPr>
        </p:nvSpPr>
        <p:spPr>
          <a:xfrm>
            <a:off x="2071809" y="320456"/>
            <a:ext cx="7473973" cy="683999"/>
          </a:xfrm>
        </p:spPr>
        <p:txBody>
          <a:bodyPr>
            <a:normAutofit fontScale="90000"/>
          </a:bodyPr>
          <a:lstStyle/>
          <a:p>
            <a:r>
              <a:rPr lang="en-US" dirty="0"/>
              <a:t>POSITIONING STRATEGY</a:t>
            </a:r>
          </a:p>
        </p:txBody>
      </p:sp>
      <p:graphicFrame>
        <p:nvGraphicFramePr>
          <p:cNvPr id="6" name="Content Placeholder 5">
            <a:extLst>
              <a:ext uri="{FF2B5EF4-FFF2-40B4-BE49-F238E27FC236}">
                <a16:creationId xmlns:a16="http://schemas.microsoft.com/office/drawing/2014/main" id="{DC03710D-EBC3-46B2-E9F3-86B63630BAD9}"/>
              </a:ext>
            </a:extLst>
          </p:cNvPr>
          <p:cNvGraphicFramePr>
            <a:graphicFrameLocks noGrp="1"/>
          </p:cNvGraphicFramePr>
          <p:nvPr>
            <p:ph idx="1"/>
            <p:extLst>
              <p:ext uri="{D42A27DB-BD31-4B8C-83A1-F6EECF244321}">
                <p14:modId xmlns:p14="http://schemas.microsoft.com/office/powerpoint/2010/main" val="381323115"/>
              </p:ext>
            </p:extLst>
          </p:nvPr>
        </p:nvGraphicFramePr>
        <p:xfrm>
          <a:off x="713984" y="1478071"/>
          <a:ext cx="10985326" cy="5059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3699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3497-A563-7FBF-A8B7-9844BA773C16}"/>
              </a:ext>
            </a:extLst>
          </p:cNvPr>
          <p:cNvSpPr>
            <a:spLocks noGrp="1"/>
          </p:cNvSpPr>
          <p:nvPr>
            <p:ph type="title"/>
          </p:nvPr>
        </p:nvSpPr>
        <p:spPr>
          <a:xfrm>
            <a:off x="2231136" y="271965"/>
            <a:ext cx="7439337" cy="628581"/>
          </a:xfrm>
        </p:spPr>
        <p:txBody>
          <a:bodyPr>
            <a:normAutofit fontScale="90000"/>
          </a:bodyPr>
          <a:lstStyle/>
          <a:p>
            <a:r>
              <a:rPr lang="en-US" dirty="0"/>
              <a:t>HOW TO IMPROVE ANALYSIS</a:t>
            </a:r>
          </a:p>
        </p:txBody>
      </p:sp>
      <p:sp>
        <p:nvSpPr>
          <p:cNvPr id="3" name="Content Placeholder 2">
            <a:extLst>
              <a:ext uri="{FF2B5EF4-FFF2-40B4-BE49-F238E27FC236}">
                <a16:creationId xmlns:a16="http://schemas.microsoft.com/office/drawing/2014/main" id="{AC3941ED-2A1D-DE5D-918A-18DD05114951}"/>
              </a:ext>
            </a:extLst>
          </p:cNvPr>
          <p:cNvSpPr>
            <a:spLocks noGrp="1"/>
          </p:cNvSpPr>
          <p:nvPr>
            <p:ph idx="1"/>
          </p:nvPr>
        </p:nvSpPr>
        <p:spPr>
          <a:xfrm>
            <a:off x="2231136" y="1425771"/>
            <a:ext cx="7729728" cy="5160264"/>
          </a:xfrm>
        </p:spPr>
        <p:txBody>
          <a:bodyPr/>
          <a:lstStyle/>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aphicFrame>
        <p:nvGraphicFramePr>
          <p:cNvPr id="4" name="Diagram 3">
            <a:extLst>
              <a:ext uri="{FF2B5EF4-FFF2-40B4-BE49-F238E27FC236}">
                <a16:creationId xmlns:a16="http://schemas.microsoft.com/office/drawing/2014/main" id="{37466BBA-29C9-227C-D0FB-13C0B9E4047F}"/>
              </a:ext>
            </a:extLst>
          </p:cNvPr>
          <p:cNvGraphicFramePr/>
          <p:nvPr>
            <p:extLst>
              <p:ext uri="{D42A27DB-BD31-4B8C-83A1-F6EECF244321}">
                <p14:modId xmlns:p14="http://schemas.microsoft.com/office/powerpoint/2010/main" val="4187174932"/>
              </p:ext>
            </p:extLst>
          </p:nvPr>
        </p:nvGraphicFramePr>
        <p:xfrm>
          <a:off x="1886804" y="116736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057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42E7CA-59B6-FD27-92DA-2902DFB27320}"/>
              </a:ext>
            </a:extLst>
          </p:cNvPr>
          <p:cNvSpPr>
            <a:spLocks noGrp="1"/>
          </p:cNvSpPr>
          <p:nvPr>
            <p:ph type="ctrTitle"/>
          </p:nvPr>
        </p:nvSpPr>
        <p:spPr/>
        <p:txBody>
          <a:bodyPr/>
          <a:lstStyle/>
          <a:p>
            <a:r>
              <a:rPr lang="en-US" dirty="0"/>
              <a:t>Thank </a:t>
            </a:r>
            <a:r>
              <a:rPr lang="en-US" dirty="0" err="1"/>
              <a:t>yoU</a:t>
            </a:r>
            <a:endParaRPr lang="en-US" dirty="0"/>
          </a:p>
        </p:txBody>
      </p:sp>
    </p:spTree>
    <p:extLst>
      <p:ext uri="{BB962C8B-B14F-4D97-AF65-F5344CB8AC3E}">
        <p14:creationId xmlns:p14="http://schemas.microsoft.com/office/powerpoint/2010/main" val="230095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81D2-008E-5359-4B64-6F9CBA070D8C}"/>
              </a:ext>
            </a:extLst>
          </p:cNvPr>
          <p:cNvSpPr>
            <a:spLocks noGrp="1"/>
          </p:cNvSpPr>
          <p:nvPr>
            <p:ph type="title"/>
          </p:nvPr>
        </p:nvSpPr>
        <p:spPr>
          <a:xfrm>
            <a:off x="2231136" y="614712"/>
            <a:ext cx="7729728" cy="1188720"/>
          </a:xfrm>
        </p:spPr>
        <p:txBody>
          <a:bodyPr/>
          <a:lstStyle/>
          <a:p>
            <a:r>
              <a:rPr lang="en-US" dirty="0"/>
              <a:t>Background / PROBLEM STATEMENT</a:t>
            </a:r>
          </a:p>
        </p:txBody>
      </p:sp>
      <p:sp>
        <p:nvSpPr>
          <p:cNvPr id="3" name="Content Placeholder 2">
            <a:extLst>
              <a:ext uri="{FF2B5EF4-FFF2-40B4-BE49-F238E27FC236}">
                <a16:creationId xmlns:a16="http://schemas.microsoft.com/office/drawing/2014/main" id="{29CDE22C-6E32-1154-FFD3-B58CDA0D843E}"/>
              </a:ext>
            </a:extLst>
          </p:cNvPr>
          <p:cNvSpPr>
            <a:spLocks noGrp="1"/>
          </p:cNvSpPr>
          <p:nvPr>
            <p:ph idx="1"/>
          </p:nvPr>
        </p:nvSpPr>
        <p:spPr>
          <a:xfrm>
            <a:off x="2486665" y="5676724"/>
            <a:ext cx="6975008" cy="699960"/>
          </a:xfrm>
        </p:spPr>
        <p:txBody>
          <a:bodyPr>
            <a:normAutofit fontScale="92500" lnSpcReduction="10000"/>
          </a:bodyPr>
          <a:lstStyle/>
          <a:p>
            <a:pPr algn="just"/>
            <a:r>
              <a:rPr lang="en-US" dirty="0"/>
              <a:t>FILA – Italian-South Korean sportswear and footwear company.</a:t>
            </a:r>
          </a:p>
          <a:p>
            <a:pPr algn="just"/>
            <a:r>
              <a:rPr lang="en-US" dirty="0"/>
              <a:t>Founded in – 1911 in Biella, Italy by the Fila Brothers</a:t>
            </a:r>
          </a:p>
        </p:txBody>
      </p:sp>
      <p:pic>
        <p:nvPicPr>
          <p:cNvPr id="5" name="Picture 4" descr="A group of logos of different brands&#10;&#10;Description automatically generated">
            <a:extLst>
              <a:ext uri="{FF2B5EF4-FFF2-40B4-BE49-F238E27FC236}">
                <a16:creationId xmlns:a16="http://schemas.microsoft.com/office/drawing/2014/main" id="{B5258511-F8C1-DE71-38F1-18564CA9A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327" y="2168372"/>
            <a:ext cx="6731346" cy="3143412"/>
          </a:xfrm>
          <a:prstGeom prst="rect">
            <a:avLst/>
          </a:prstGeom>
        </p:spPr>
      </p:pic>
    </p:spTree>
    <p:extLst>
      <p:ext uri="{BB962C8B-B14F-4D97-AF65-F5344CB8AC3E}">
        <p14:creationId xmlns:p14="http://schemas.microsoft.com/office/powerpoint/2010/main" val="63765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2FB8-767D-A661-77EA-A17F7D7264C0}"/>
              </a:ext>
            </a:extLst>
          </p:cNvPr>
          <p:cNvSpPr>
            <a:spLocks noGrp="1"/>
          </p:cNvSpPr>
          <p:nvPr>
            <p:ph type="title"/>
          </p:nvPr>
        </p:nvSpPr>
        <p:spPr>
          <a:xfrm>
            <a:off x="2078735" y="230402"/>
            <a:ext cx="7771845" cy="774053"/>
          </a:xfrm>
        </p:spPr>
        <p:txBody>
          <a:bodyPr/>
          <a:lstStyle/>
          <a:p>
            <a:r>
              <a:rPr lang="en-US" dirty="0"/>
              <a:t>COLLECTING DATA</a:t>
            </a:r>
          </a:p>
        </p:txBody>
      </p:sp>
      <p:pic>
        <p:nvPicPr>
          <p:cNvPr id="5" name="Picture 4" descr="A screenshot of a computer&#10;&#10;Description automatically generated">
            <a:extLst>
              <a:ext uri="{FF2B5EF4-FFF2-40B4-BE49-F238E27FC236}">
                <a16:creationId xmlns:a16="http://schemas.microsoft.com/office/drawing/2014/main" id="{3C4C1710-1513-000C-B5AF-7D0825386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852" y="1232086"/>
            <a:ext cx="4648439" cy="5543835"/>
          </a:xfrm>
          <a:prstGeom prst="rect">
            <a:avLst/>
          </a:prstGeom>
        </p:spPr>
      </p:pic>
      <p:graphicFrame>
        <p:nvGraphicFramePr>
          <p:cNvPr id="3" name="Diagram 2">
            <a:extLst>
              <a:ext uri="{FF2B5EF4-FFF2-40B4-BE49-F238E27FC236}">
                <a16:creationId xmlns:a16="http://schemas.microsoft.com/office/drawing/2014/main" id="{F1D21D7E-63EA-C755-EE97-BAA86A1BCCBF}"/>
              </a:ext>
            </a:extLst>
          </p:cNvPr>
          <p:cNvGraphicFramePr/>
          <p:nvPr>
            <p:extLst>
              <p:ext uri="{D42A27DB-BD31-4B8C-83A1-F6EECF244321}">
                <p14:modId xmlns:p14="http://schemas.microsoft.com/office/powerpoint/2010/main" val="3392706256"/>
              </p:ext>
            </p:extLst>
          </p:nvPr>
        </p:nvGraphicFramePr>
        <p:xfrm>
          <a:off x="6460209" y="1303901"/>
          <a:ext cx="5264259" cy="5323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461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9E1A-F10F-06B6-2091-1BAC5966ADBA}"/>
              </a:ext>
            </a:extLst>
          </p:cNvPr>
          <p:cNvSpPr>
            <a:spLocks noGrp="1"/>
          </p:cNvSpPr>
          <p:nvPr>
            <p:ph type="title"/>
          </p:nvPr>
        </p:nvSpPr>
        <p:spPr>
          <a:xfrm>
            <a:off x="2580686" y="287621"/>
            <a:ext cx="7030628" cy="614726"/>
          </a:xfrm>
        </p:spPr>
        <p:txBody>
          <a:bodyPr>
            <a:normAutofit fontScale="90000"/>
          </a:bodyPr>
          <a:lstStyle/>
          <a:p>
            <a:r>
              <a:rPr lang="en-US" dirty="0"/>
              <a:t>RUNNING THE SIMULATION</a:t>
            </a:r>
          </a:p>
        </p:txBody>
      </p:sp>
      <p:pic>
        <p:nvPicPr>
          <p:cNvPr id="7" name="Picture 6" descr="A screenshot of a computer&#10;&#10;Description automatically generated">
            <a:extLst>
              <a:ext uri="{FF2B5EF4-FFF2-40B4-BE49-F238E27FC236}">
                <a16:creationId xmlns:a16="http://schemas.microsoft.com/office/drawing/2014/main" id="{99995E90-2F79-CA25-5181-1EA7EDAB6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891" y="1284562"/>
            <a:ext cx="5188217" cy="5162815"/>
          </a:xfrm>
          <a:prstGeom prst="rect">
            <a:avLst/>
          </a:prstGeom>
        </p:spPr>
      </p:pic>
    </p:spTree>
    <p:extLst>
      <p:ext uri="{BB962C8B-B14F-4D97-AF65-F5344CB8AC3E}">
        <p14:creationId xmlns:p14="http://schemas.microsoft.com/office/powerpoint/2010/main" val="239404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D90E-309F-AC6C-9783-5584144933FD}"/>
              </a:ext>
            </a:extLst>
          </p:cNvPr>
          <p:cNvSpPr>
            <a:spLocks noGrp="1"/>
          </p:cNvSpPr>
          <p:nvPr>
            <p:ph type="title"/>
          </p:nvPr>
        </p:nvSpPr>
        <p:spPr>
          <a:xfrm>
            <a:off x="2231136" y="468488"/>
            <a:ext cx="7536319" cy="510818"/>
          </a:xfrm>
        </p:spPr>
        <p:txBody>
          <a:bodyPr>
            <a:normAutofit fontScale="90000"/>
          </a:bodyPr>
          <a:lstStyle/>
          <a:p>
            <a:r>
              <a:rPr lang="en-US" dirty="0"/>
              <a:t>PRINCIPLE COMPONENT ANALYSIS</a:t>
            </a:r>
          </a:p>
        </p:txBody>
      </p:sp>
      <p:pic>
        <p:nvPicPr>
          <p:cNvPr id="5" name="Picture 4" descr="A screenshot of a graph&#10;&#10;Description automatically generated">
            <a:extLst>
              <a:ext uri="{FF2B5EF4-FFF2-40B4-BE49-F238E27FC236}">
                <a16:creationId xmlns:a16="http://schemas.microsoft.com/office/drawing/2014/main" id="{90098942-BA27-459F-6CDF-D85391801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958" y="1473005"/>
            <a:ext cx="4635738" cy="1930499"/>
          </a:xfrm>
          <a:prstGeom prst="rect">
            <a:avLst/>
          </a:prstGeom>
        </p:spPr>
      </p:pic>
      <p:pic>
        <p:nvPicPr>
          <p:cNvPr id="7" name="Picture 6" descr="A green rectangular bar with white background&#10;&#10;Description automatically generated with medium confidence">
            <a:extLst>
              <a:ext uri="{FF2B5EF4-FFF2-40B4-BE49-F238E27FC236}">
                <a16:creationId xmlns:a16="http://schemas.microsoft.com/office/drawing/2014/main" id="{606B97EC-D3AF-1AE1-3121-A8727144C6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04" y="1473006"/>
            <a:ext cx="6865137" cy="4858128"/>
          </a:xfrm>
          <a:prstGeom prst="rect">
            <a:avLst/>
          </a:prstGeom>
        </p:spPr>
      </p:pic>
      <p:sp>
        <p:nvSpPr>
          <p:cNvPr id="8" name="TextBox 7">
            <a:extLst>
              <a:ext uri="{FF2B5EF4-FFF2-40B4-BE49-F238E27FC236}">
                <a16:creationId xmlns:a16="http://schemas.microsoft.com/office/drawing/2014/main" id="{61068B1C-C7B0-9827-573E-BCDBA0F1EBA8}"/>
              </a:ext>
            </a:extLst>
          </p:cNvPr>
          <p:cNvSpPr txBox="1"/>
          <p:nvPr/>
        </p:nvSpPr>
        <p:spPr>
          <a:xfrm>
            <a:off x="7266958" y="4853806"/>
            <a:ext cx="4052455" cy="1477328"/>
          </a:xfrm>
          <a:prstGeom prst="rect">
            <a:avLst/>
          </a:prstGeom>
          <a:noFill/>
        </p:spPr>
        <p:txBody>
          <a:bodyPr wrap="square" rtlCol="0">
            <a:spAutoFit/>
          </a:bodyPr>
          <a:lstStyle/>
          <a:p>
            <a:pPr algn="just"/>
            <a:r>
              <a:rPr lang="en-US" dirty="0"/>
              <a:t>Retaining only the first 2 dimensions – They explain 98.1% of the variance.</a:t>
            </a:r>
          </a:p>
          <a:p>
            <a:pPr algn="just"/>
            <a:endParaRPr lang="en-US" dirty="0"/>
          </a:p>
          <a:p>
            <a:pPr algn="just"/>
            <a:r>
              <a:rPr lang="en-US" dirty="0"/>
              <a:t>Dimension – 1: Durability and Popularity</a:t>
            </a:r>
          </a:p>
          <a:p>
            <a:pPr algn="just"/>
            <a:r>
              <a:rPr lang="en-US" dirty="0"/>
              <a:t>Dimension – 2: Comfort</a:t>
            </a:r>
          </a:p>
        </p:txBody>
      </p:sp>
      <p:pic>
        <p:nvPicPr>
          <p:cNvPr id="10" name="Picture 9" descr="A screenshot of a computer&#10;&#10;Description automatically generated">
            <a:extLst>
              <a:ext uri="{FF2B5EF4-FFF2-40B4-BE49-F238E27FC236}">
                <a16:creationId xmlns:a16="http://schemas.microsoft.com/office/drawing/2014/main" id="{A4C660F1-55E7-DE7D-5B1A-655BCE49AF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6958" y="3639680"/>
            <a:ext cx="2559182" cy="977950"/>
          </a:xfrm>
          <a:prstGeom prst="rect">
            <a:avLst/>
          </a:prstGeom>
        </p:spPr>
      </p:pic>
    </p:spTree>
    <p:extLst>
      <p:ext uri="{BB962C8B-B14F-4D97-AF65-F5344CB8AC3E}">
        <p14:creationId xmlns:p14="http://schemas.microsoft.com/office/powerpoint/2010/main" val="270414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AB16-1839-AC86-16C6-87EBA418D0ED}"/>
              </a:ext>
            </a:extLst>
          </p:cNvPr>
          <p:cNvSpPr>
            <a:spLocks noGrp="1"/>
          </p:cNvSpPr>
          <p:nvPr>
            <p:ph type="title"/>
          </p:nvPr>
        </p:nvSpPr>
        <p:spPr>
          <a:xfrm>
            <a:off x="2231136" y="292746"/>
            <a:ext cx="7536319" cy="441545"/>
          </a:xfrm>
        </p:spPr>
        <p:txBody>
          <a:bodyPr>
            <a:normAutofit fontScale="90000"/>
          </a:bodyPr>
          <a:lstStyle/>
          <a:p>
            <a:r>
              <a:rPr lang="en-US" dirty="0"/>
              <a:t>ANALYSIS</a:t>
            </a:r>
          </a:p>
        </p:txBody>
      </p:sp>
      <p:pic>
        <p:nvPicPr>
          <p:cNvPr id="5" name="Picture 4" descr="A diagram of a graph&#10;&#10;Description automatically generated">
            <a:extLst>
              <a:ext uri="{FF2B5EF4-FFF2-40B4-BE49-F238E27FC236}">
                <a16:creationId xmlns:a16="http://schemas.microsoft.com/office/drawing/2014/main" id="{386EF128-F830-E574-E430-22CA4AFDD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75" y="1054100"/>
            <a:ext cx="4253208" cy="4276199"/>
          </a:xfrm>
          <a:prstGeom prst="rect">
            <a:avLst/>
          </a:prstGeom>
        </p:spPr>
      </p:pic>
      <p:sp>
        <p:nvSpPr>
          <p:cNvPr id="6" name="TextBox 5">
            <a:extLst>
              <a:ext uri="{FF2B5EF4-FFF2-40B4-BE49-F238E27FC236}">
                <a16:creationId xmlns:a16="http://schemas.microsoft.com/office/drawing/2014/main" id="{A83626A3-CEDE-FEFA-8051-DF52E2DBC081}"/>
              </a:ext>
            </a:extLst>
          </p:cNvPr>
          <p:cNvSpPr txBox="1"/>
          <p:nvPr/>
        </p:nvSpPr>
        <p:spPr>
          <a:xfrm>
            <a:off x="491838" y="5504636"/>
            <a:ext cx="4253345" cy="1200329"/>
          </a:xfrm>
          <a:prstGeom prst="rect">
            <a:avLst/>
          </a:prstGeom>
          <a:noFill/>
        </p:spPr>
        <p:txBody>
          <a:bodyPr wrap="square" rtlCol="0">
            <a:spAutoFit/>
          </a:bodyPr>
          <a:lstStyle/>
          <a:p>
            <a:pPr marL="342900" indent="-342900" algn="just">
              <a:buAutoNum type="arabicPeriod"/>
            </a:pPr>
            <a:r>
              <a:rPr lang="en-US" dirty="0"/>
              <a:t>Focal company – FILA</a:t>
            </a:r>
          </a:p>
          <a:p>
            <a:pPr marL="342900" indent="-342900" algn="just">
              <a:buAutoNum type="arabicPeriod"/>
            </a:pPr>
            <a:r>
              <a:rPr lang="en-US" dirty="0"/>
              <a:t>FILA’s </a:t>
            </a:r>
            <a:r>
              <a:rPr lang="en-US" dirty="0" err="1"/>
              <a:t>closeset</a:t>
            </a:r>
            <a:r>
              <a:rPr lang="en-US" dirty="0"/>
              <a:t> competitors: Reebok and Skechers – Since they are the closest neighbors of FILA</a:t>
            </a:r>
          </a:p>
        </p:txBody>
      </p:sp>
      <p:pic>
        <p:nvPicPr>
          <p:cNvPr id="8" name="Picture 7" descr="A graph with blue bars&#10;&#10;Description automatically generated with medium confidence">
            <a:extLst>
              <a:ext uri="{FF2B5EF4-FFF2-40B4-BE49-F238E27FC236}">
                <a16:creationId xmlns:a16="http://schemas.microsoft.com/office/drawing/2014/main" id="{96D361C6-4303-2E94-6E16-0B201D9EAE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9384" y="1048684"/>
            <a:ext cx="5881934" cy="4273990"/>
          </a:xfrm>
          <a:prstGeom prst="rect">
            <a:avLst/>
          </a:prstGeom>
        </p:spPr>
      </p:pic>
      <p:sp>
        <p:nvSpPr>
          <p:cNvPr id="9" name="TextBox 8">
            <a:extLst>
              <a:ext uri="{FF2B5EF4-FFF2-40B4-BE49-F238E27FC236}">
                <a16:creationId xmlns:a16="http://schemas.microsoft.com/office/drawing/2014/main" id="{6C2541D7-474B-8620-8BB4-E6593CA502E1}"/>
              </a:ext>
            </a:extLst>
          </p:cNvPr>
          <p:cNvSpPr txBox="1"/>
          <p:nvPr/>
        </p:nvSpPr>
        <p:spPr>
          <a:xfrm>
            <a:off x="5409384" y="5721927"/>
            <a:ext cx="5881934" cy="923330"/>
          </a:xfrm>
          <a:prstGeom prst="rect">
            <a:avLst/>
          </a:prstGeom>
          <a:noFill/>
        </p:spPr>
        <p:txBody>
          <a:bodyPr wrap="square" rtlCol="0">
            <a:spAutoFit/>
          </a:bodyPr>
          <a:lstStyle/>
          <a:p>
            <a:r>
              <a:rPr lang="en-US" dirty="0"/>
              <a:t>FILA is the least preferred shoe brand when compared to Nike, Adidas, PUMA, Skechers, and Reebok – It is at a bad position right now. </a:t>
            </a:r>
          </a:p>
        </p:txBody>
      </p:sp>
    </p:spTree>
    <p:extLst>
      <p:ext uri="{BB962C8B-B14F-4D97-AF65-F5344CB8AC3E}">
        <p14:creationId xmlns:p14="http://schemas.microsoft.com/office/powerpoint/2010/main" val="51303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5C02E-CFA7-90BC-E36D-399E2DF9F6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5C16DF-521B-9512-2184-09BDD4DFBC55}"/>
              </a:ext>
            </a:extLst>
          </p:cNvPr>
          <p:cNvSpPr>
            <a:spLocks noGrp="1"/>
          </p:cNvSpPr>
          <p:nvPr>
            <p:ph type="title"/>
          </p:nvPr>
        </p:nvSpPr>
        <p:spPr>
          <a:xfrm>
            <a:off x="2231136" y="292746"/>
            <a:ext cx="7570955" cy="587017"/>
          </a:xfrm>
        </p:spPr>
        <p:txBody>
          <a:bodyPr>
            <a:normAutofit fontScale="90000"/>
          </a:bodyPr>
          <a:lstStyle/>
          <a:p>
            <a:r>
              <a:rPr lang="en-US" dirty="0"/>
              <a:t>ANALYSIS</a:t>
            </a:r>
          </a:p>
        </p:txBody>
      </p:sp>
      <p:pic>
        <p:nvPicPr>
          <p:cNvPr id="11" name="Picture 10" descr="A diagram of a diagram&#10;&#10;Description automatically generated">
            <a:extLst>
              <a:ext uri="{FF2B5EF4-FFF2-40B4-BE49-F238E27FC236}">
                <a16:creationId xmlns:a16="http://schemas.microsoft.com/office/drawing/2014/main" id="{D8A1E87A-BF78-EEA1-E924-1A8BF30F1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15" y="1143198"/>
            <a:ext cx="5340624" cy="5372376"/>
          </a:xfrm>
          <a:prstGeom prst="rect">
            <a:avLst/>
          </a:prstGeom>
        </p:spPr>
      </p:pic>
      <p:graphicFrame>
        <p:nvGraphicFramePr>
          <p:cNvPr id="3" name="Content Placeholder 3">
            <a:extLst>
              <a:ext uri="{FF2B5EF4-FFF2-40B4-BE49-F238E27FC236}">
                <a16:creationId xmlns:a16="http://schemas.microsoft.com/office/drawing/2014/main" id="{7AA28BB3-3D25-0E60-7F3D-2ADADEC390CF}"/>
              </a:ext>
            </a:extLst>
          </p:cNvPr>
          <p:cNvGraphicFramePr>
            <a:graphicFrameLocks noGrp="1"/>
          </p:cNvGraphicFramePr>
          <p:nvPr>
            <p:ph idx="1"/>
            <p:extLst>
              <p:ext uri="{D42A27DB-BD31-4B8C-83A1-F6EECF244321}">
                <p14:modId xmlns:p14="http://schemas.microsoft.com/office/powerpoint/2010/main" val="2033499541"/>
              </p:ext>
            </p:extLst>
          </p:nvPr>
        </p:nvGraphicFramePr>
        <p:xfrm>
          <a:off x="6729495" y="1904319"/>
          <a:ext cx="4788590" cy="1463040"/>
        </p:xfrm>
        <a:graphic>
          <a:graphicData uri="http://schemas.openxmlformats.org/drawingml/2006/table">
            <a:tbl>
              <a:tblPr firstRow="1" bandRow="1">
                <a:tableStyleId>{5C22544A-7EE6-4342-B048-85BDC9FD1C3A}</a:tableStyleId>
              </a:tblPr>
              <a:tblGrid>
                <a:gridCol w="2394295">
                  <a:extLst>
                    <a:ext uri="{9D8B030D-6E8A-4147-A177-3AD203B41FA5}">
                      <a16:colId xmlns:a16="http://schemas.microsoft.com/office/drawing/2014/main" val="3270708614"/>
                    </a:ext>
                  </a:extLst>
                </a:gridCol>
                <a:gridCol w="2394295">
                  <a:extLst>
                    <a:ext uri="{9D8B030D-6E8A-4147-A177-3AD203B41FA5}">
                      <a16:colId xmlns:a16="http://schemas.microsoft.com/office/drawing/2014/main" val="288995679"/>
                    </a:ext>
                  </a:extLst>
                </a:gridCol>
              </a:tblGrid>
              <a:tr h="0">
                <a:tc>
                  <a:txBody>
                    <a:bodyPr/>
                    <a:lstStyle/>
                    <a:p>
                      <a:r>
                        <a:rPr lang="en-US" dirty="0"/>
                        <a:t>STRENGTHS</a:t>
                      </a:r>
                    </a:p>
                  </a:txBody>
                  <a:tcPr/>
                </a:tc>
                <a:tc>
                  <a:txBody>
                    <a:bodyPr/>
                    <a:lstStyle/>
                    <a:p>
                      <a:r>
                        <a:rPr lang="en-US" dirty="0"/>
                        <a:t>WEAKNESSES</a:t>
                      </a:r>
                    </a:p>
                  </a:txBody>
                  <a:tcPr/>
                </a:tc>
                <a:extLst>
                  <a:ext uri="{0D108BD9-81ED-4DB2-BD59-A6C34878D82A}">
                    <a16:rowId xmlns:a16="http://schemas.microsoft.com/office/drawing/2014/main" val="3756460758"/>
                  </a:ext>
                </a:extLst>
              </a:tr>
              <a:tr h="258631">
                <a:tc>
                  <a:txBody>
                    <a:bodyPr/>
                    <a:lstStyle/>
                    <a:p>
                      <a:r>
                        <a:rPr lang="en-US" dirty="0"/>
                        <a:t>Price Competitiveness</a:t>
                      </a:r>
                    </a:p>
                  </a:txBody>
                  <a:tcPr/>
                </a:tc>
                <a:tc>
                  <a:txBody>
                    <a:bodyPr/>
                    <a:lstStyle/>
                    <a:p>
                      <a:r>
                        <a:rPr lang="en-US" dirty="0"/>
                        <a:t>Design and Popularity</a:t>
                      </a:r>
                    </a:p>
                  </a:txBody>
                  <a:tcPr/>
                </a:tc>
                <a:extLst>
                  <a:ext uri="{0D108BD9-81ED-4DB2-BD59-A6C34878D82A}">
                    <a16:rowId xmlns:a16="http://schemas.microsoft.com/office/drawing/2014/main" val="1687217327"/>
                  </a:ext>
                </a:extLst>
              </a:tr>
              <a:tr h="258631">
                <a:tc>
                  <a:txBody>
                    <a:bodyPr/>
                    <a:lstStyle/>
                    <a:p>
                      <a:endParaRPr lang="en-US"/>
                    </a:p>
                  </a:txBody>
                  <a:tcPr/>
                </a:tc>
                <a:tc>
                  <a:txBody>
                    <a:bodyPr/>
                    <a:lstStyle/>
                    <a:p>
                      <a:r>
                        <a:rPr lang="en-US" dirty="0"/>
                        <a:t>Durability</a:t>
                      </a:r>
                    </a:p>
                  </a:txBody>
                  <a:tcPr/>
                </a:tc>
                <a:extLst>
                  <a:ext uri="{0D108BD9-81ED-4DB2-BD59-A6C34878D82A}">
                    <a16:rowId xmlns:a16="http://schemas.microsoft.com/office/drawing/2014/main" val="4076610730"/>
                  </a:ext>
                </a:extLst>
              </a:tr>
              <a:tr h="258631">
                <a:tc>
                  <a:txBody>
                    <a:bodyPr/>
                    <a:lstStyle/>
                    <a:p>
                      <a:endParaRPr lang="en-US"/>
                    </a:p>
                  </a:txBody>
                  <a:tcPr/>
                </a:tc>
                <a:tc>
                  <a:txBody>
                    <a:bodyPr/>
                    <a:lstStyle/>
                    <a:p>
                      <a:r>
                        <a:rPr lang="en-US" dirty="0"/>
                        <a:t>Comfort</a:t>
                      </a:r>
                    </a:p>
                  </a:txBody>
                  <a:tcPr/>
                </a:tc>
                <a:extLst>
                  <a:ext uri="{0D108BD9-81ED-4DB2-BD59-A6C34878D82A}">
                    <a16:rowId xmlns:a16="http://schemas.microsoft.com/office/drawing/2014/main" val="193420446"/>
                  </a:ext>
                </a:extLst>
              </a:tr>
            </a:tbl>
          </a:graphicData>
        </a:graphic>
      </p:graphicFrame>
      <p:sp>
        <p:nvSpPr>
          <p:cNvPr id="4" name="TextBox 3">
            <a:extLst>
              <a:ext uri="{FF2B5EF4-FFF2-40B4-BE49-F238E27FC236}">
                <a16:creationId xmlns:a16="http://schemas.microsoft.com/office/drawing/2014/main" id="{0D1CBFF4-BFBA-E351-8959-E51FB5AB14B4}"/>
              </a:ext>
            </a:extLst>
          </p:cNvPr>
          <p:cNvSpPr txBox="1"/>
          <p:nvPr/>
        </p:nvSpPr>
        <p:spPr>
          <a:xfrm>
            <a:off x="6729495" y="3829386"/>
            <a:ext cx="4806891" cy="646331"/>
          </a:xfrm>
          <a:prstGeom prst="rect">
            <a:avLst/>
          </a:prstGeom>
          <a:noFill/>
        </p:spPr>
        <p:txBody>
          <a:bodyPr wrap="square" rtlCol="0">
            <a:spAutoFit/>
          </a:bodyPr>
          <a:lstStyle/>
          <a:p>
            <a:r>
              <a:rPr lang="en-US" dirty="0"/>
              <a:t>Strengths and weaknesses of Reebok and Skechers</a:t>
            </a:r>
          </a:p>
        </p:txBody>
      </p:sp>
      <p:sp>
        <p:nvSpPr>
          <p:cNvPr id="5" name="TextBox 4">
            <a:extLst>
              <a:ext uri="{FF2B5EF4-FFF2-40B4-BE49-F238E27FC236}">
                <a16:creationId xmlns:a16="http://schemas.microsoft.com/office/drawing/2014/main" id="{B391AC30-0E94-A490-C36E-30E348E27866}"/>
              </a:ext>
            </a:extLst>
          </p:cNvPr>
          <p:cNvSpPr txBox="1"/>
          <p:nvPr/>
        </p:nvSpPr>
        <p:spPr>
          <a:xfrm>
            <a:off x="6796481" y="1368804"/>
            <a:ext cx="4806891" cy="369332"/>
          </a:xfrm>
          <a:prstGeom prst="rect">
            <a:avLst/>
          </a:prstGeom>
          <a:noFill/>
        </p:spPr>
        <p:txBody>
          <a:bodyPr wrap="square" rtlCol="0">
            <a:spAutoFit/>
          </a:bodyPr>
          <a:lstStyle/>
          <a:p>
            <a:r>
              <a:rPr lang="en-US" dirty="0"/>
              <a:t>Strengths and weaknesses of FILA</a:t>
            </a:r>
          </a:p>
        </p:txBody>
      </p:sp>
      <p:graphicFrame>
        <p:nvGraphicFramePr>
          <p:cNvPr id="6" name="Table 5">
            <a:extLst>
              <a:ext uri="{FF2B5EF4-FFF2-40B4-BE49-F238E27FC236}">
                <a16:creationId xmlns:a16="http://schemas.microsoft.com/office/drawing/2014/main" id="{57B2A2A4-16FF-D9A9-BC3A-E50A4EFCD59F}"/>
              </a:ext>
            </a:extLst>
          </p:cNvPr>
          <p:cNvGraphicFramePr>
            <a:graphicFrameLocks noGrp="1"/>
          </p:cNvGraphicFramePr>
          <p:nvPr>
            <p:extLst>
              <p:ext uri="{D42A27DB-BD31-4B8C-83A1-F6EECF244321}">
                <p14:modId xmlns:p14="http://schemas.microsoft.com/office/powerpoint/2010/main" val="644732183"/>
              </p:ext>
            </p:extLst>
          </p:nvPr>
        </p:nvGraphicFramePr>
        <p:xfrm>
          <a:off x="6729495" y="4808694"/>
          <a:ext cx="4721604" cy="1097280"/>
        </p:xfrm>
        <a:graphic>
          <a:graphicData uri="http://schemas.openxmlformats.org/drawingml/2006/table">
            <a:tbl>
              <a:tblPr firstRow="1" bandRow="1">
                <a:tableStyleId>{5C22544A-7EE6-4342-B048-85BDC9FD1C3A}</a:tableStyleId>
              </a:tblPr>
              <a:tblGrid>
                <a:gridCol w="2360802">
                  <a:extLst>
                    <a:ext uri="{9D8B030D-6E8A-4147-A177-3AD203B41FA5}">
                      <a16:colId xmlns:a16="http://schemas.microsoft.com/office/drawing/2014/main" val="3562901513"/>
                    </a:ext>
                  </a:extLst>
                </a:gridCol>
                <a:gridCol w="2360802">
                  <a:extLst>
                    <a:ext uri="{9D8B030D-6E8A-4147-A177-3AD203B41FA5}">
                      <a16:colId xmlns:a16="http://schemas.microsoft.com/office/drawing/2014/main" val="3904421295"/>
                    </a:ext>
                  </a:extLst>
                </a:gridCol>
              </a:tblGrid>
              <a:tr h="0">
                <a:tc>
                  <a:txBody>
                    <a:bodyPr/>
                    <a:lstStyle/>
                    <a:p>
                      <a:r>
                        <a:rPr lang="en-US" dirty="0"/>
                        <a:t>STRENGTHS</a:t>
                      </a:r>
                    </a:p>
                  </a:txBody>
                  <a:tcPr/>
                </a:tc>
                <a:tc>
                  <a:txBody>
                    <a:bodyPr/>
                    <a:lstStyle/>
                    <a:p>
                      <a:r>
                        <a:rPr lang="en-US" dirty="0"/>
                        <a:t>WEAKNESSES</a:t>
                      </a:r>
                    </a:p>
                  </a:txBody>
                  <a:tcPr/>
                </a:tc>
                <a:extLst>
                  <a:ext uri="{0D108BD9-81ED-4DB2-BD59-A6C34878D82A}">
                    <a16:rowId xmlns:a16="http://schemas.microsoft.com/office/drawing/2014/main" val="1650110482"/>
                  </a:ext>
                </a:extLst>
              </a:tr>
              <a:tr h="307610">
                <a:tc>
                  <a:txBody>
                    <a:bodyPr/>
                    <a:lstStyle/>
                    <a:p>
                      <a:r>
                        <a:rPr lang="en-US" dirty="0"/>
                        <a:t>Design and Popularity</a:t>
                      </a:r>
                    </a:p>
                  </a:txBody>
                  <a:tcPr/>
                </a:tc>
                <a:tc>
                  <a:txBody>
                    <a:bodyPr/>
                    <a:lstStyle/>
                    <a:p>
                      <a:r>
                        <a:rPr lang="en-US" dirty="0"/>
                        <a:t>Price</a:t>
                      </a:r>
                    </a:p>
                  </a:txBody>
                  <a:tcPr/>
                </a:tc>
                <a:extLst>
                  <a:ext uri="{0D108BD9-81ED-4DB2-BD59-A6C34878D82A}">
                    <a16:rowId xmlns:a16="http://schemas.microsoft.com/office/drawing/2014/main" val="3409293012"/>
                  </a:ext>
                </a:extLst>
              </a:tr>
              <a:tr h="307610">
                <a:tc>
                  <a:txBody>
                    <a:bodyPr/>
                    <a:lstStyle/>
                    <a:p>
                      <a:r>
                        <a:rPr lang="en-US" dirty="0"/>
                        <a:t>Durability (Skechers)</a:t>
                      </a:r>
                    </a:p>
                  </a:txBody>
                  <a:tcPr/>
                </a:tc>
                <a:tc>
                  <a:txBody>
                    <a:bodyPr/>
                    <a:lstStyle/>
                    <a:p>
                      <a:endParaRPr lang="en-US" dirty="0"/>
                    </a:p>
                  </a:txBody>
                  <a:tcPr/>
                </a:tc>
                <a:extLst>
                  <a:ext uri="{0D108BD9-81ED-4DB2-BD59-A6C34878D82A}">
                    <a16:rowId xmlns:a16="http://schemas.microsoft.com/office/drawing/2014/main" val="332939710"/>
                  </a:ext>
                </a:extLst>
              </a:tr>
            </a:tbl>
          </a:graphicData>
        </a:graphic>
      </p:graphicFrame>
    </p:spTree>
    <p:extLst>
      <p:ext uri="{BB962C8B-B14F-4D97-AF65-F5344CB8AC3E}">
        <p14:creationId xmlns:p14="http://schemas.microsoft.com/office/powerpoint/2010/main" val="324109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0E33-48B7-BFD9-E1C4-8E4C143C94AD}"/>
              </a:ext>
            </a:extLst>
          </p:cNvPr>
          <p:cNvSpPr>
            <a:spLocks noGrp="1"/>
          </p:cNvSpPr>
          <p:nvPr>
            <p:ph type="title"/>
          </p:nvPr>
        </p:nvSpPr>
        <p:spPr>
          <a:xfrm>
            <a:off x="2231136" y="278892"/>
            <a:ext cx="7446264" cy="628581"/>
          </a:xfrm>
        </p:spPr>
        <p:txBody>
          <a:bodyPr>
            <a:normAutofit fontScale="90000"/>
          </a:bodyPr>
          <a:lstStyle/>
          <a:p>
            <a:r>
              <a:rPr lang="en-US" dirty="0"/>
              <a:t>ANALYSIS</a:t>
            </a:r>
          </a:p>
        </p:txBody>
      </p:sp>
      <p:pic>
        <p:nvPicPr>
          <p:cNvPr id="5" name="Picture 4" descr="A table with numbers and text&#10;&#10;Description automatically generated">
            <a:extLst>
              <a:ext uri="{FF2B5EF4-FFF2-40B4-BE49-F238E27FC236}">
                <a16:creationId xmlns:a16="http://schemas.microsoft.com/office/drawing/2014/main" id="{D7A97F3B-2ABB-C4A4-C354-CCAD9CF0DB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35" y="1259655"/>
            <a:ext cx="5287249" cy="1625684"/>
          </a:xfrm>
          <a:prstGeom prst="rect">
            <a:avLst/>
          </a:prstGeom>
        </p:spPr>
      </p:pic>
      <p:pic>
        <p:nvPicPr>
          <p:cNvPr id="7" name="Picture 6" descr="A graph of different colored bars&#10;&#10;Description automatically generated with medium confidence">
            <a:extLst>
              <a:ext uri="{FF2B5EF4-FFF2-40B4-BE49-F238E27FC236}">
                <a16:creationId xmlns:a16="http://schemas.microsoft.com/office/drawing/2014/main" id="{8227A60A-E35A-57A9-BB9F-0A1E7C16C0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361" y="1249260"/>
            <a:ext cx="6063999" cy="5329848"/>
          </a:xfrm>
          <a:prstGeom prst="rect">
            <a:avLst/>
          </a:prstGeom>
        </p:spPr>
      </p:pic>
      <p:graphicFrame>
        <p:nvGraphicFramePr>
          <p:cNvPr id="3" name="Table 2">
            <a:extLst>
              <a:ext uri="{FF2B5EF4-FFF2-40B4-BE49-F238E27FC236}">
                <a16:creationId xmlns:a16="http://schemas.microsoft.com/office/drawing/2014/main" id="{D6633C52-2CDF-9DBF-9239-F405AC9C27CA}"/>
              </a:ext>
            </a:extLst>
          </p:cNvPr>
          <p:cNvGraphicFramePr>
            <a:graphicFrameLocks noGrp="1"/>
          </p:cNvGraphicFramePr>
          <p:nvPr>
            <p:extLst>
              <p:ext uri="{D42A27DB-BD31-4B8C-83A1-F6EECF244321}">
                <p14:modId xmlns:p14="http://schemas.microsoft.com/office/powerpoint/2010/main" val="624050474"/>
              </p:ext>
            </p:extLst>
          </p:nvPr>
        </p:nvGraphicFramePr>
        <p:xfrm>
          <a:off x="287635" y="3470894"/>
          <a:ext cx="5287254" cy="3108214"/>
        </p:xfrm>
        <a:graphic>
          <a:graphicData uri="http://schemas.openxmlformats.org/drawingml/2006/table">
            <a:tbl>
              <a:tblPr firstRow="1" bandRow="1">
                <a:tableStyleId>{5C22544A-7EE6-4342-B048-85BDC9FD1C3A}</a:tableStyleId>
              </a:tblPr>
              <a:tblGrid>
                <a:gridCol w="1357764">
                  <a:extLst>
                    <a:ext uri="{9D8B030D-6E8A-4147-A177-3AD203B41FA5}">
                      <a16:colId xmlns:a16="http://schemas.microsoft.com/office/drawing/2014/main" val="1685765196"/>
                    </a:ext>
                  </a:extLst>
                </a:gridCol>
                <a:gridCol w="1964745">
                  <a:extLst>
                    <a:ext uri="{9D8B030D-6E8A-4147-A177-3AD203B41FA5}">
                      <a16:colId xmlns:a16="http://schemas.microsoft.com/office/drawing/2014/main" val="40650078"/>
                    </a:ext>
                  </a:extLst>
                </a:gridCol>
                <a:gridCol w="1964745">
                  <a:extLst>
                    <a:ext uri="{9D8B030D-6E8A-4147-A177-3AD203B41FA5}">
                      <a16:colId xmlns:a16="http://schemas.microsoft.com/office/drawing/2014/main" val="2220618740"/>
                    </a:ext>
                  </a:extLst>
                </a:gridCol>
              </a:tblGrid>
              <a:tr h="384161">
                <a:tc>
                  <a:txBody>
                    <a:bodyPr/>
                    <a:lstStyle/>
                    <a:p>
                      <a:r>
                        <a:rPr lang="en-US" sz="1600" dirty="0"/>
                        <a:t>Nike</a:t>
                      </a:r>
                    </a:p>
                  </a:txBody>
                  <a:tcPr/>
                </a:tc>
                <a:tc>
                  <a:txBody>
                    <a:bodyPr/>
                    <a:lstStyle/>
                    <a:p>
                      <a:r>
                        <a:rPr lang="en-US" sz="1600" dirty="0"/>
                        <a:t>Adidas</a:t>
                      </a:r>
                    </a:p>
                  </a:txBody>
                  <a:tcPr/>
                </a:tc>
                <a:tc>
                  <a:txBody>
                    <a:bodyPr/>
                    <a:lstStyle/>
                    <a:p>
                      <a:r>
                        <a:rPr lang="en-US" sz="1600" dirty="0"/>
                        <a:t>FILA</a:t>
                      </a:r>
                    </a:p>
                  </a:txBody>
                  <a:tcPr/>
                </a:tc>
                <a:extLst>
                  <a:ext uri="{0D108BD9-81ED-4DB2-BD59-A6C34878D82A}">
                    <a16:rowId xmlns:a16="http://schemas.microsoft.com/office/drawing/2014/main" val="3070762834"/>
                  </a:ext>
                </a:extLst>
              </a:tr>
              <a:tr h="1047713">
                <a:tc>
                  <a:txBody>
                    <a:bodyPr/>
                    <a:lstStyle/>
                    <a:p>
                      <a:r>
                        <a:rPr lang="en-US" dirty="0"/>
                        <a:t>Strong brand image</a:t>
                      </a:r>
                    </a:p>
                  </a:txBody>
                  <a:tcPr/>
                </a:tc>
                <a:tc>
                  <a:txBody>
                    <a:bodyPr/>
                    <a:lstStyle/>
                    <a:p>
                      <a:r>
                        <a:rPr lang="en-US" dirty="0"/>
                        <a:t>Better durability than all other brands</a:t>
                      </a:r>
                    </a:p>
                  </a:txBody>
                  <a:tcPr/>
                </a:tc>
                <a:tc>
                  <a:txBody>
                    <a:bodyPr/>
                    <a:lstStyle/>
                    <a:p>
                      <a:r>
                        <a:rPr lang="en-US" dirty="0"/>
                        <a:t>Most affordable</a:t>
                      </a:r>
                    </a:p>
                  </a:txBody>
                  <a:tcPr/>
                </a:tc>
                <a:extLst>
                  <a:ext uri="{0D108BD9-81ED-4DB2-BD59-A6C34878D82A}">
                    <a16:rowId xmlns:a16="http://schemas.microsoft.com/office/drawing/2014/main" val="3022700410"/>
                  </a:ext>
                </a:extLst>
              </a:tr>
              <a:tr h="1676340">
                <a:tc>
                  <a:txBody>
                    <a:bodyPr/>
                    <a:lstStyle/>
                    <a:p>
                      <a:r>
                        <a:rPr lang="en-US" dirty="0"/>
                        <a:t>Expensive</a:t>
                      </a:r>
                    </a:p>
                  </a:txBody>
                  <a:tcPr/>
                </a:tc>
                <a:tc>
                  <a:txBody>
                    <a:bodyPr/>
                    <a:lstStyle/>
                    <a:p>
                      <a:endParaRPr lang="en-US" dirty="0"/>
                    </a:p>
                  </a:txBody>
                  <a:tcPr/>
                </a:tc>
                <a:tc>
                  <a:txBody>
                    <a:bodyPr/>
                    <a:lstStyle/>
                    <a:p>
                      <a:r>
                        <a:rPr lang="en-US" dirty="0"/>
                        <a:t>Does not meet customer expectations for comfort, style, durability.</a:t>
                      </a:r>
                    </a:p>
                  </a:txBody>
                  <a:tcPr/>
                </a:tc>
                <a:extLst>
                  <a:ext uri="{0D108BD9-81ED-4DB2-BD59-A6C34878D82A}">
                    <a16:rowId xmlns:a16="http://schemas.microsoft.com/office/drawing/2014/main" val="1347454577"/>
                  </a:ext>
                </a:extLst>
              </a:tr>
            </a:tbl>
          </a:graphicData>
        </a:graphic>
      </p:graphicFrame>
    </p:spTree>
    <p:extLst>
      <p:ext uri="{BB962C8B-B14F-4D97-AF65-F5344CB8AC3E}">
        <p14:creationId xmlns:p14="http://schemas.microsoft.com/office/powerpoint/2010/main" val="22364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54D1-E01E-1FE8-DA05-71ACDA43B625}"/>
              </a:ext>
            </a:extLst>
          </p:cNvPr>
          <p:cNvSpPr>
            <a:spLocks noGrp="1"/>
          </p:cNvSpPr>
          <p:nvPr>
            <p:ph type="title"/>
          </p:nvPr>
        </p:nvSpPr>
        <p:spPr>
          <a:xfrm>
            <a:off x="2196500" y="285819"/>
            <a:ext cx="7494755" cy="573163"/>
          </a:xfrm>
        </p:spPr>
        <p:txBody>
          <a:bodyPr>
            <a:normAutofit fontScale="90000"/>
          </a:bodyPr>
          <a:lstStyle/>
          <a:p>
            <a:r>
              <a:rPr lang="en-US" dirty="0"/>
              <a:t>SEGMENTATION</a:t>
            </a:r>
          </a:p>
        </p:txBody>
      </p:sp>
      <p:pic>
        <p:nvPicPr>
          <p:cNvPr id="5" name="Picture 4" descr="A screenshot of a graph&#10;&#10;Description automatically generated">
            <a:extLst>
              <a:ext uri="{FF2B5EF4-FFF2-40B4-BE49-F238E27FC236}">
                <a16:creationId xmlns:a16="http://schemas.microsoft.com/office/drawing/2014/main" id="{40DFFFD3-C67C-F1FF-3D66-9096704A7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229" y="1241087"/>
            <a:ext cx="5683542" cy="1854295"/>
          </a:xfrm>
          <a:prstGeom prst="rect">
            <a:avLst/>
          </a:prstGeom>
        </p:spPr>
      </p:pic>
      <p:graphicFrame>
        <p:nvGraphicFramePr>
          <p:cNvPr id="3" name="Diagram 2">
            <a:extLst>
              <a:ext uri="{FF2B5EF4-FFF2-40B4-BE49-F238E27FC236}">
                <a16:creationId xmlns:a16="http://schemas.microsoft.com/office/drawing/2014/main" id="{E04EB3E9-F4FC-6C22-73E8-F418192DACF2}"/>
              </a:ext>
            </a:extLst>
          </p:cNvPr>
          <p:cNvGraphicFramePr/>
          <p:nvPr>
            <p:extLst>
              <p:ext uri="{D42A27DB-BD31-4B8C-83A1-F6EECF244321}">
                <p14:modId xmlns:p14="http://schemas.microsoft.com/office/powerpoint/2010/main" val="2633463294"/>
              </p:ext>
            </p:extLst>
          </p:nvPr>
        </p:nvGraphicFramePr>
        <p:xfrm>
          <a:off x="2032000" y="2322997"/>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85822832"/>
      </p:ext>
    </p:extLst>
  </p:cSld>
  <p:clrMapOvr>
    <a:masterClrMapping/>
  </p:clrMapOvr>
</p:sld>
</file>

<file path=ppt/theme/theme1.xml><?xml version="1.0" encoding="utf-8"?>
<a:theme xmlns:a="http://schemas.openxmlformats.org/drawingml/2006/main" name="Parcel">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526</TotalTime>
  <Words>1968</Words>
  <Application>Microsoft Office PowerPoint</Application>
  <PresentationFormat>Widescreen</PresentationFormat>
  <Paragraphs>137</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Gill Sans MT</vt:lpstr>
      <vt:lpstr>Parcel</vt:lpstr>
      <vt:lpstr>MKT 562 COURSE PROJECT POSITIONING STRATEGY FOR FILA</vt:lpstr>
      <vt:lpstr>Background / PROBLEM STATEMENT</vt:lpstr>
      <vt:lpstr>COLLECTING DATA</vt:lpstr>
      <vt:lpstr>RUNNING THE SIMULATION</vt:lpstr>
      <vt:lpstr>PRINCIPLE COMPONENT ANALYSIS</vt:lpstr>
      <vt:lpstr>ANALYSIS</vt:lpstr>
      <vt:lpstr>ANALYSIS</vt:lpstr>
      <vt:lpstr>ANALYSIS</vt:lpstr>
      <vt:lpstr>SEGMENTATION</vt:lpstr>
      <vt:lpstr>POSITIONING STRATEGY</vt:lpstr>
      <vt:lpstr>HOW TO IMPROVE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MKT 562 COURSE PROJECT POSITIONING STRATEGY FOR FILA</dc:title>
  <dc:creator>Ishika Gupta</dc:creator>
  <cp:lastModifiedBy>Ishika Gupta</cp:lastModifiedBy>
  <cp:revision>1</cp:revision>
  <dcterms:created xsi:type="dcterms:W3CDTF">2024-02-17T01:52:51Z</dcterms:created>
  <dcterms:modified xsi:type="dcterms:W3CDTF">2024-02-18T03:42:42Z</dcterms:modified>
</cp:coreProperties>
</file>