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7"/>
  </p:notesMasterIdLst>
  <p:sldIdLst>
    <p:sldId id="256" r:id="rId2"/>
    <p:sldId id="257" r:id="rId3"/>
    <p:sldId id="258" r:id="rId4"/>
    <p:sldId id="263" r:id="rId5"/>
    <p:sldId id="261" r:id="rId6"/>
    <p:sldId id="260"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998DC-775C-416F-9939-98FA3D0DC173}" v="1212" dt="2024-02-23T07:10:17.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60078" autoAdjust="0"/>
  </p:normalViewPr>
  <p:slideViewPr>
    <p:cSldViewPr snapToGrid="0">
      <p:cViewPr varScale="1">
        <p:scale>
          <a:sx n="55" d="100"/>
          <a:sy n="55" d="100"/>
        </p:scale>
        <p:origin x="15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ka Gupta" userId="bf6751f2fd117276" providerId="LiveId" clId="{96F998DC-775C-416F-9939-98FA3D0DC173}"/>
    <pc:docChg chg="undo redo custSel addSld delSld modSld">
      <pc:chgData name="Ishika Gupta" userId="bf6751f2fd117276" providerId="LiveId" clId="{96F998DC-775C-416F-9939-98FA3D0DC173}" dt="2024-02-25T05:55:26.747" v="14387" actId="478"/>
      <pc:docMkLst>
        <pc:docMk/>
      </pc:docMkLst>
      <pc:sldChg chg="modSp modNotesTx">
        <pc:chgData name="Ishika Gupta" userId="bf6751f2fd117276" providerId="LiveId" clId="{96F998DC-775C-416F-9939-98FA3D0DC173}" dt="2024-02-25T03:06:36.250" v="12424" actId="20577"/>
        <pc:sldMkLst>
          <pc:docMk/>
          <pc:sldMk cId="1187331455" sldId="256"/>
        </pc:sldMkLst>
        <pc:spChg chg="mod">
          <ac:chgData name="Ishika Gupta" userId="bf6751f2fd117276" providerId="LiveId" clId="{96F998DC-775C-416F-9939-98FA3D0DC173}" dt="2024-02-23T07:10:17.145" v="12078"/>
          <ac:spMkLst>
            <pc:docMk/>
            <pc:sldMk cId="1187331455" sldId="256"/>
            <ac:spMk id="2" creationId="{9176AB32-6E81-7F14-4D42-8A9E9CA24575}"/>
          </ac:spMkLst>
        </pc:spChg>
        <pc:spChg chg="mod">
          <ac:chgData name="Ishika Gupta" userId="bf6751f2fd117276" providerId="LiveId" clId="{96F998DC-775C-416F-9939-98FA3D0DC173}" dt="2024-02-23T07:10:17.145" v="12078"/>
          <ac:spMkLst>
            <pc:docMk/>
            <pc:sldMk cId="1187331455" sldId="256"/>
            <ac:spMk id="3" creationId="{201981C3-9926-7ADC-BC24-CF26B304E3CE}"/>
          </ac:spMkLst>
        </pc:spChg>
      </pc:sldChg>
      <pc:sldChg chg="modSp mod modNotesTx">
        <pc:chgData name="Ishika Gupta" userId="bf6751f2fd117276" providerId="LiveId" clId="{96F998DC-775C-416F-9939-98FA3D0DC173}" dt="2024-02-25T03:08:12.968" v="12434" actId="20577"/>
        <pc:sldMkLst>
          <pc:docMk/>
          <pc:sldMk cId="3152803964" sldId="257"/>
        </pc:sldMkLst>
        <pc:spChg chg="mod">
          <ac:chgData name="Ishika Gupta" userId="bf6751f2fd117276" providerId="LiveId" clId="{96F998DC-775C-416F-9939-98FA3D0DC173}" dt="2024-02-23T07:10:17.263" v="12079" actId="27636"/>
          <ac:spMkLst>
            <pc:docMk/>
            <pc:sldMk cId="3152803964" sldId="257"/>
            <ac:spMk id="2" creationId="{F4DF584B-7ACD-9D65-7235-02E167AFE808}"/>
          </ac:spMkLst>
        </pc:spChg>
        <pc:graphicFrameChg chg="mod">
          <ac:chgData name="Ishika Gupta" userId="bf6751f2fd117276" providerId="LiveId" clId="{96F998DC-775C-416F-9939-98FA3D0DC173}" dt="2024-02-23T07:10:12.083" v="12068"/>
          <ac:graphicFrameMkLst>
            <pc:docMk/>
            <pc:sldMk cId="3152803964" sldId="257"/>
            <ac:graphicFrameMk id="4" creationId="{FF578401-2D53-2DB2-3B5E-549FBC96C5EC}"/>
          </ac:graphicFrameMkLst>
        </pc:graphicFrameChg>
      </pc:sldChg>
      <pc:sldChg chg="modSp mod modNotesTx">
        <pc:chgData name="Ishika Gupta" userId="bf6751f2fd117276" providerId="LiveId" clId="{96F998DC-775C-416F-9939-98FA3D0DC173}" dt="2024-02-25T03:42:05.363" v="12435" actId="20577"/>
        <pc:sldMkLst>
          <pc:docMk/>
          <pc:sldMk cId="3274769778" sldId="258"/>
        </pc:sldMkLst>
        <pc:spChg chg="mod">
          <ac:chgData name="Ishika Gupta" userId="bf6751f2fd117276" providerId="LiveId" clId="{96F998DC-775C-416F-9939-98FA3D0DC173}" dt="2024-02-23T07:10:17.145" v="12078"/>
          <ac:spMkLst>
            <pc:docMk/>
            <pc:sldMk cId="3274769778" sldId="258"/>
            <ac:spMk id="2" creationId="{154C9B64-5C19-E584-C068-EE12D1AAF440}"/>
          </ac:spMkLst>
        </pc:spChg>
        <pc:spChg chg="mod">
          <ac:chgData name="Ishika Gupta" userId="bf6751f2fd117276" providerId="LiveId" clId="{96F998DC-775C-416F-9939-98FA3D0DC173}" dt="2024-02-23T07:10:17.266" v="12080" actId="27636"/>
          <ac:spMkLst>
            <pc:docMk/>
            <pc:sldMk cId="3274769778" sldId="258"/>
            <ac:spMk id="3" creationId="{E7EBEE9D-874C-9FC8-7EDF-D5BB226E39AE}"/>
          </ac:spMkLst>
        </pc:spChg>
      </pc:sldChg>
      <pc:sldChg chg="addSp modSp del mod modNotesTx">
        <pc:chgData name="Ishika Gupta" userId="bf6751f2fd117276" providerId="LiveId" clId="{96F998DC-775C-416F-9939-98FA3D0DC173}" dt="2024-02-23T03:02:05.384" v="2646" actId="2696"/>
        <pc:sldMkLst>
          <pc:docMk/>
          <pc:sldMk cId="3721712360" sldId="259"/>
        </pc:sldMkLst>
        <pc:spChg chg="mod">
          <ac:chgData name="Ishika Gupta" userId="bf6751f2fd117276" providerId="LiveId" clId="{96F998DC-775C-416F-9939-98FA3D0DC173}" dt="2024-02-23T02:35:11.577" v="984" actId="27636"/>
          <ac:spMkLst>
            <pc:docMk/>
            <pc:sldMk cId="3721712360" sldId="259"/>
            <ac:spMk id="4" creationId="{3C97EF95-23B0-549E-2CE8-500B646B2517}"/>
          </ac:spMkLst>
        </pc:spChg>
        <pc:spChg chg="mod">
          <ac:chgData name="Ishika Gupta" userId="bf6751f2fd117276" providerId="LiveId" clId="{96F998DC-775C-416F-9939-98FA3D0DC173}" dt="2024-02-23T02:21:46.311" v="566" actId="14100"/>
          <ac:spMkLst>
            <pc:docMk/>
            <pc:sldMk cId="3721712360" sldId="259"/>
            <ac:spMk id="10" creationId="{569D9532-458D-3081-0495-80BC0CC179B9}"/>
          </ac:spMkLst>
        </pc:spChg>
        <pc:spChg chg="mod">
          <ac:chgData name="Ishika Gupta" userId="bf6751f2fd117276" providerId="LiveId" clId="{96F998DC-775C-416F-9939-98FA3D0DC173}" dt="2024-02-23T02:21:49.550" v="567" actId="1076"/>
          <ac:spMkLst>
            <pc:docMk/>
            <pc:sldMk cId="3721712360" sldId="259"/>
            <ac:spMk id="11" creationId="{82DA0D95-0EBC-D49B-05E6-1B06F438232A}"/>
          </ac:spMkLst>
        </pc:spChg>
        <pc:spChg chg="mod">
          <ac:chgData name="Ishika Gupta" userId="bf6751f2fd117276" providerId="LiveId" clId="{96F998DC-775C-416F-9939-98FA3D0DC173}" dt="2024-02-23T02:21:55.967" v="568" actId="14100"/>
          <ac:spMkLst>
            <pc:docMk/>
            <pc:sldMk cId="3721712360" sldId="259"/>
            <ac:spMk id="12" creationId="{050F4E67-0016-144D-EFA3-2F7525E7B6AB}"/>
          </ac:spMkLst>
        </pc:spChg>
        <pc:spChg chg="mod">
          <ac:chgData name="Ishika Gupta" userId="bf6751f2fd117276" providerId="LiveId" clId="{96F998DC-775C-416F-9939-98FA3D0DC173}" dt="2024-02-23T02:22:06.291" v="569" actId="1076"/>
          <ac:spMkLst>
            <pc:docMk/>
            <pc:sldMk cId="3721712360" sldId="259"/>
            <ac:spMk id="13" creationId="{EC62E5F2-E531-3FF4-B591-48E7E2DCA3B7}"/>
          </ac:spMkLst>
        </pc:spChg>
        <pc:spChg chg="mod">
          <ac:chgData name="Ishika Gupta" userId="bf6751f2fd117276" providerId="LiveId" clId="{96F998DC-775C-416F-9939-98FA3D0DC173}" dt="2024-02-23T02:22:14.203" v="570" actId="1076"/>
          <ac:spMkLst>
            <pc:docMk/>
            <pc:sldMk cId="3721712360" sldId="259"/>
            <ac:spMk id="14" creationId="{69576B8D-B5D2-4068-646C-829A1272A80F}"/>
          </ac:spMkLst>
        </pc:spChg>
        <pc:spChg chg="add mod">
          <ac:chgData name="Ishika Gupta" userId="bf6751f2fd117276" providerId="LiveId" clId="{96F998DC-775C-416F-9939-98FA3D0DC173}" dt="2024-02-23T02:23:40.353" v="628" actId="20577"/>
          <ac:spMkLst>
            <pc:docMk/>
            <pc:sldMk cId="3721712360" sldId="259"/>
            <ac:spMk id="15" creationId="{701AE88C-BFD2-C8D2-FEC3-C8254109AD9B}"/>
          </ac:spMkLst>
        </pc:spChg>
      </pc:sldChg>
      <pc:sldChg chg="modSp mod modNotesTx">
        <pc:chgData name="Ishika Gupta" userId="bf6751f2fd117276" providerId="LiveId" clId="{96F998DC-775C-416F-9939-98FA3D0DC173}" dt="2024-02-25T04:04:48.390" v="12726" actId="33524"/>
        <pc:sldMkLst>
          <pc:docMk/>
          <pc:sldMk cId="1397375502" sldId="260"/>
        </pc:sldMkLst>
        <pc:spChg chg="mod">
          <ac:chgData name="Ishika Gupta" userId="bf6751f2fd117276" providerId="LiveId" clId="{96F998DC-775C-416F-9939-98FA3D0DC173}" dt="2024-02-23T07:10:17.145" v="12078"/>
          <ac:spMkLst>
            <pc:docMk/>
            <pc:sldMk cId="1397375502" sldId="260"/>
            <ac:spMk id="7" creationId="{7916EE26-768A-50F6-3517-157CC8473BF1}"/>
          </ac:spMkLst>
        </pc:spChg>
        <pc:graphicFrameChg chg="mod">
          <ac:chgData name="Ishika Gupta" userId="bf6751f2fd117276" providerId="LiveId" clId="{96F998DC-775C-416F-9939-98FA3D0DC173}" dt="2024-02-23T03:15:34.914" v="3683" actId="1076"/>
          <ac:graphicFrameMkLst>
            <pc:docMk/>
            <pc:sldMk cId="1397375502" sldId="260"/>
            <ac:graphicFrameMk id="9" creationId="{1D367715-7271-95A4-A6C5-FA1F695059BD}"/>
          </ac:graphicFrameMkLst>
        </pc:graphicFrameChg>
      </pc:sldChg>
      <pc:sldChg chg="modSp mod modNotesTx">
        <pc:chgData name="Ishika Gupta" userId="bf6751f2fd117276" providerId="LiveId" clId="{96F998DC-775C-416F-9939-98FA3D0DC173}" dt="2024-02-23T07:12:22.422" v="12105" actId="14100"/>
        <pc:sldMkLst>
          <pc:docMk/>
          <pc:sldMk cId="1615517804" sldId="261"/>
        </pc:sldMkLst>
        <pc:spChg chg="mod">
          <ac:chgData name="Ishika Gupta" userId="bf6751f2fd117276" providerId="LiveId" clId="{96F998DC-775C-416F-9939-98FA3D0DC173}" dt="2024-02-23T07:10:53.435" v="12089" actId="1076"/>
          <ac:spMkLst>
            <pc:docMk/>
            <pc:sldMk cId="1615517804" sldId="261"/>
            <ac:spMk id="9" creationId="{1EEBE1AD-A627-67BE-071A-D4FFA2C050DA}"/>
          </ac:spMkLst>
        </pc:spChg>
        <pc:picChg chg="mod">
          <ac:chgData name="Ishika Gupta" userId="bf6751f2fd117276" providerId="LiveId" clId="{96F998DC-775C-416F-9939-98FA3D0DC173}" dt="2024-02-23T07:12:22.422" v="12105" actId="14100"/>
          <ac:picMkLst>
            <pc:docMk/>
            <pc:sldMk cId="1615517804" sldId="261"/>
            <ac:picMk id="12" creationId="{9D01C85A-269C-854C-C526-03632703F130}"/>
          </ac:picMkLst>
        </pc:picChg>
        <pc:picChg chg="mod">
          <ac:chgData name="Ishika Gupta" userId="bf6751f2fd117276" providerId="LiveId" clId="{96F998DC-775C-416F-9939-98FA3D0DC173}" dt="2024-02-23T07:12:17.596" v="12104" actId="1076"/>
          <ac:picMkLst>
            <pc:docMk/>
            <pc:sldMk cId="1615517804" sldId="261"/>
            <ac:picMk id="14" creationId="{F1730F3C-D78F-35E2-DFF3-78EEA0B5E59A}"/>
          </ac:picMkLst>
        </pc:picChg>
        <pc:picChg chg="mod">
          <ac:chgData name="Ishika Gupta" userId="bf6751f2fd117276" providerId="LiveId" clId="{96F998DC-775C-416F-9939-98FA3D0DC173}" dt="2024-02-23T07:12:12.934" v="12103" actId="1076"/>
          <ac:picMkLst>
            <pc:docMk/>
            <pc:sldMk cId="1615517804" sldId="261"/>
            <ac:picMk id="16" creationId="{5B1CE8C5-12BA-6973-8D3A-6CFE623D4CE1}"/>
          </ac:picMkLst>
        </pc:picChg>
      </pc:sldChg>
      <pc:sldChg chg="addSp delSp modSp new mod modNotesTx">
        <pc:chgData name="Ishika Gupta" userId="bf6751f2fd117276" providerId="LiveId" clId="{96F998DC-775C-416F-9939-98FA3D0DC173}" dt="2024-02-23T07:13:10.200" v="12111" actId="14100"/>
        <pc:sldMkLst>
          <pc:docMk/>
          <pc:sldMk cId="2459139910" sldId="262"/>
        </pc:sldMkLst>
        <pc:spChg chg="mod">
          <ac:chgData name="Ishika Gupta" userId="bf6751f2fd117276" providerId="LiveId" clId="{96F998DC-775C-416F-9939-98FA3D0DC173}" dt="2024-02-23T07:12:48.434" v="12108" actId="1076"/>
          <ac:spMkLst>
            <pc:docMk/>
            <pc:sldMk cId="2459139910" sldId="262"/>
            <ac:spMk id="2" creationId="{1EFE0F88-C001-BE2B-F30F-F4474FEC3AB7}"/>
          </ac:spMkLst>
        </pc:spChg>
        <pc:spChg chg="del">
          <ac:chgData name="Ishika Gupta" userId="bf6751f2fd117276" providerId="LiveId" clId="{96F998DC-775C-416F-9939-98FA3D0DC173}" dt="2024-02-23T02:55:00.146" v="2390" actId="478"/>
          <ac:spMkLst>
            <pc:docMk/>
            <pc:sldMk cId="2459139910" sldId="262"/>
            <ac:spMk id="3" creationId="{D1488A3A-0B2E-3AF2-6FD0-A10239BF21CE}"/>
          </ac:spMkLst>
        </pc:spChg>
        <pc:spChg chg="add mod">
          <ac:chgData name="Ishika Gupta" userId="bf6751f2fd117276" providerId="LiveId" clId="{96F998DC-775C-416F-9939-98FA3D0DC173}" dt="2024-02-23T07:13:03.405" v="12110" actId="1076"/>
          <ac:spMkLst>
            <pc:docMk/>
            <pc:sldMk cId="2459139910" sldId="262"/>
            <ac:spMk id="8" creationId="{A7F205A9-6064-4F55-52FE-81897E8B9224}"/>
          </ac:spMkLst>
        </pc:spChg>
        <pc:picChg chg="add mod">
          <ac:chgData name="Ishika Gupta" userId="bf6751f2fd117276" providerId="LiveId" clId="{96F998DC-775C-416F-9939-98FA3D0DC173}" dt="2024-02-23T07:13:10.200" v="12111" actId="14100"/>
          <ac:picMkLst>
            <pc:docMk/>
            <pc:sldMk cId="2459139910" sldId="262"/>
            <ac:picMk id="5" creationId="{B426BA31-E082-863B-79E5-97B11276E598}"/>
          </ac:picMkLst>
        </pc:picChg>
        <pc:picChg chg="add mod">
          <ac:chgData name="Ishika Gupta" userId="bf6751f2fd117276" providerId="LiveId" clId="{96F998DC-775C-416F-9939-98FA3D0DC173}" dt="2024-02-23T07:12:57.074" v="12109" actId="14100"/>
          <ac:picMkLst>
            <pc:docMk/>
            <pc:sldMk cId="2459139910" sldId="262"/>
            <ac:picMk id="7" creationId="{A00C490A-A210-D8BF-CE7D-1B57E7630BE3}"/>
          </ac:picMkLst>
        </pc:picChg>
      </pc:sldChg>
      <pc:sldChg chg="addSp delSp modSp new mod modClrScheme chgLayout modNotesTx">
        <pc:chgData name="Ishika Gupta" userId="bf6751f2fd117276" providerId="LiveId" clId="{96F998DC-775C-416F-9939-98FA3D0DC173}" dt="2024-02-25T03:46:46.327" v="12490" actId="20577"/>
        <pc:sldMkLst>
          <pc:docMk/>
          <pc:sldMk cId="1202191373" sldId="263"/>
        </pc:sldMkLst>
        <pc:spChg chg="del mod ord">
          <ac:chgData name="Ishika Gupta" userId="bf6751f2fd117276" providerId="LiveId" clId="{96F998DC-775C-416F-9939-98FA3D0DC173}" dt="2024-02-23T02:58:50.785" v="2412" actId="700"/>
          <ac:spMkLst>
            <pc:docMk/>
            <pc:sldMk cId="1202191373" sldId="263"/>
            <ac:spMk id="2" creationId="{5547AC9E-58C1-AA85-BC0B-255A4E164F77}"/>
          </ac:spMkLst>
        </pc:spChg>
        <pc:spChg chg="del mod ord">
          <ac:chgData name="Ishika Gupta" userId="bf6751f2fd117276" providerId="LiveId" clId="{96F998DC-775C-416F-9939-98FA3D0DC173}" dt="2024-02-23T02:58:50.785" v="2412" actId="700"/>
          <ac:spMkLst>
            <pc:docMk/>
            <pc:sldMk cId="1202191373" sldId="263"/>
            <ac:spMk id="3" creationId="{5CB229AB-BD9D-CB4B-2AF2-A70DFB6EC818}"/>
          </ac:spMkLst>
        </pc:spChg>
        <pc:spChg chg="add mod ord">
          <ac:chgData name="Ishika Gupta" userId="bf6751f2fd117276" providerId="LiveId" clId="{96F998DC-775C-416F-9939-98FA3D0DC173}" dt="2024-02-23T07:10:17.145" v="12078"/>
          <ac:spMkLst>
            <pc:docMk/>
            <pc:sldMk cId="1202191373" sldId="263"/>
            <ac:spMk id="4" creationId="{965EE20C-B4AA-E891-4C6E-709E7E7D4DC7}"/>
          </ac:spMkLst>
        </pc:spChg>
        <pc:spChg chg="add del mod ord">
          <ac:chgData name="Ishika Gupta" userId="bf6751f2fd117276" providerId="LiveId" clId="{96F998DC-775C-416F-9939-98FA3D0DC173}" dt="2024-02-23T02:59:20.307" v="2456" actId="3680"/>
          <ac:spMkLst>
            <pc:docMk/>
            <pc:sldMk cId="1202191373" sldId="263"/>
            <ac:spMk id="5" creationId="{84C53347-7D7A-5BE2-BF2C-287C2B316AC8}"/>
          </ac:spMkLst>
        </pc:spChg>
        <pc:spChg chg="add del mod">
          <ac:chgData name="Ishika Gupta" userId="bf6751f2fd117276" providerId="LiveId" clId="{96F998DC-775C-416F-9939-98FA3D0DC173}" dt="2024-02-23T03:00:52.102" v="2513"/>
          <ac:spMkLst>
            <pc:docMk/>
            <pc:sldMk cId="1202191373" sldId="263"/>
            <ac:spMk id="7" creationId="{BCCA82E3-5A61-E486-B1C4-6E26C56CE540}"/>
          </ac:spMkLst>
        </pc:spChg>
        <pc:spChg chg="add mod">
          <ac:chgData name="Ishika Gupta" userId="bf6751f2fd117276" providerId="LiveId" clId="{96F998DC-775C-416F-9939-98FA3D0DC173}" dt="2024-02-23T07:13:30.660" v="12113" actId="1076"/>
          <ac:spMkLst>
            <pc:docMk/>
            <pc:sldMk cId="1202191373" sldId="263"/>
            <ac:spMk id="8" creationId="{9582FC36-749C-AD8A-F81E-9DAA7F81A4B7}"/>
          </ac:spMkLst>
        </pc:spChg>
        <pc:graphicFrameChg chg="add mod ord modGraphic">
          <ac:chgData name="Ishika Gupta" userId="bf6751f2fd117276" providerId="LiveId" clId="{96F998DC-775C-416F-9939-98FA3D0DC173}" dt="2024-02-23T07:10:12.083" v="12068"/>
          <ac:graphicFrameMkLst>
            <pc:docMk/>
            <pc:sldMk cId="1202191373" sldId="263"/>
            <ac:graphicFrameMk id="6" creationId="{C8ACD72D-A425-6F0A-46D2-BC16F421AB04}"/>
          </ac:graphicFrameMkLst>
        </pc:graphicFrameChg>
      </pc:sldChg>
      <pc:sldChg chg="addSp delSp modSp new mod modNotesTx">
        <pc:chgData name="Ishika Gupta" userId="bf6751f2fd117276" providerId="LiveId" clId="{96F998DC-775C-416F-9939-98FA3D0DC173}" dt="2024-02-25T04:08:44.679" v="12728" actId="20577"/>
        <pc:sldMkLst>
          <pc:docMk/>
          <pc:sldMk cId="1961400129" sldId="264"/>
        </pc:sldMkLst>
        <pc:spChg chg="mod">
          <ac:chgData name="Ishika Gupta" userId="bf6751f2fd117276" providerId="LiveId" clId="{96F998DC-775C-416F-9939-98FA3D0DC173}" dt="2024-02-23T07:14:03.646" v="12118" actId="1076"/>
          <ac:spMkLst>
            <pc:docMk/>
            <pc:sldMk cId="1961400129" sldId="264"/>
            <ac:spMk id="2" creationId="{800DBCD0-AB39-A448-25D2-DC9EF9F9826B}"/>
          </ac:spMkLst>
        </pc:spChg>
        <pc:spChg chg="del">
          <ac:chgData name="Ishika Gupta" userId="bf6751f2fd117276" providerId="LiveId" clId="{96F998DC-775C-416F-9939-98FA3D0DC173}" dt="2024-02-23T05:01:40.365" v="5544" actId="478"/>
          <ac:spMkLst>
            <pc:docMk/>
            <pc:sldMk cId="1961400129" sldId="264"/>
            <ac:spMk id="3" creationId="{FEEEF3BE-2015-FBB3-8880-A1634BE6DADF}"/>
          </ac:spMkLst>
        </pc:spChg>
        <pc:spChg chg="add mod">
          <ac:chgData name="Ishika Gupta" userId="bf6751f2fd117276" providerId="LiveId" clId="{96F998DC-775C-416F-9939-98FA3D0DC173}" dt="2024-02-23T07:14:52.793" v="12126" actId="1076"/>
          <ac:spMkLst>
            <pc:docMk/>
            <pc:sldMk cId="1961400129" sldId="264"/>
            <ac:spMk id="8" creationId="{99830DF3-D250-E4BB-0AF0-A1463745BD13}"/>
          </ac:spMkLst>
        </pc:spChg>
        <pc:picChg chg="add mod">
          <ac:chgData name="Ishika Gupta" userId="bf6751f2fd117276" providerId="LiveId" clId="{96F998DC-775C-416F-9939-98FA3D0DC173}" dt="2024-02-23T07:14:24.542" v="12123" actId="1076"/>
          <ac:picMkLst>
            <pc:docMk/>
            <pc:sldMk cId="1961400129" sldId="264"/>
            <ac:picMk id="5" creationId="{87948334-B84F-C72D-BC85-D5CFF55EFFF7}"/>
          </ac:picMkLst>
        </pc:picChg>
        <pc:picChg chg="add mod">
          <ac:chgData name="Ishika Gupta" userId="bf6751f2fd117276" providerId="LiveId" clId="{96F998DC-775C-416F-9939-98FA3D0DC173}" dt="2024-02-23T07:14:28.515" v="12124" actId="1076"/>
          <ac:picMkLst>
            <pc:docMk/>
            <pc:sldMk cId="1961400129" sldId="264"/>
            <ac:picMk id="7" creationId="{FF2D75E4-E72F-F78D-5D20-F8E6399196B8}"/>
          </ac:picMkLst>
        </pc:picChg>
      </pc:sldChg>
      <pc:sldChg chg="addSp delSp modSp new mod modNotesTx">
        <pc:chgData name="Ishika Gupta" userId="bf6751f2fd117276" providerId="LiveId" clId="{96F998DC-775C-416F-9939-98FA3D0DC173}" dt="2024-02-23T07:15:52.435" v="12137" actId="1076"/>
        <pc:sldMkLst>
          <pc:docMk/>
          <pc:sldMk cId="2746613922" sldId="265"/>
        </pc:sldMkLst>
        <pc:spChg chg="mod">
          <ac:chgData name="Ishika Gupta" userId="bf6751f2fd117276" providerId="LiveId" clId="{96F998DC-775C-416F-9939-98FA3D0DC173}" dt="2024-02-23T07:15:33.347" v="12133" actId="1076"/>
          <ac:spMkLst>
            <pc:docMk/>
            <pc:sldMk cId="2746613922" sldId="265"/>
            <ac:spMk id="2" creationId="{CA900579-15C4-ED98-1421-E39DB1A3E14A}"/>
          </ac:spMkLst>
        </pc:spChg>
        <pc:spChg chg="del">
          <ac:chgData name="Ishika Gupta" userId="bf6751f2fd117276" providerId="LiveId" clId="{96F998DC-775C-416F-9939-98FA3D0DC173}" dt="2024-02-23T05:11:40.740" v="6306" actId="478"/>
          <ac:spMkLst>
            <pc:docMk/>
            <pc:sldMk cId="2746613922" sldId="265"/>
            <ac:spMk id="3" creationId="{5EF2F752-E546-CD34-1A08-DF2A7B0517E6}"/>
          </ac:spMkLst>
        </pc:spChg>
        <pc:spChg chg="add mod">
          <ac:chgData name="Ishika Gupta" userId="bf6751f2fd117276" providerId="LiveId" clId="{96F998DC-775C-416F-9939-98FA3D0DC173}" dt="2024-02-23T07:15:52.435" v="12137" actId="1076"/>
          <ac:spMkLst>
            <pc:docMk/>
            <pc:sldMk cId="2746613922" sldId="265"/>
            <ac:spMk id="6" creationId="{FA8941AA-0F7D-F0E8-AA21-F1D183FF7E8D}"/>
          </ac:spMkLst>
        </pc:spChg>
        <pc:picChg chg="add mod">
          <ac:chgData name="Ishika Gupta" userId="bf6751f2fd117276" providerId="LiveId" clId="{96F998DC-775C-416F-9939-98FA3D0DC173}" dt="2024-02-23T07:15:48.316" v="12136" actId="1076"/>
          <ac:picMkLst>
            <pc:docMk/>
            <pc:sldMk cId="2746613922" sldId="265"/>
            <ac:picMk id="5" creationId="{1B764D31-F450-8303-32AD-800B8F6DEF93}"/>
          </ac:picMkLst>
        </pc:picChg>
      </pc:sldChg>
      <pc:sldChg chg="addSp delSp modSp new mod modNotesTx">
        <pc:chgData name="Ishika Gupta" userId="bf6751f2fd117276" providerId="LiveId" clId="{96F998DC-775C-416F-9939-98FA3D0DC173}" dt="2024-02-23T07:16:42.713" v="12143" actId="2711"/>
        <pc:sldMkLst>
          <pc:docMk/>
          <pc:sldMk cId="189002156" sldId="266"/>
        </pc:sldMkLst>
        <pc:spChg chg="mod">
          <ac:chgData name="Ishika Gupta" userId="bf6751f2fd117276" providerId="LiveId" clId="{96F998DC-775C-416F-9939-98FA3D0DC173}" dt="2024-02-23T07:16:30.419" v="12142" actId="27636"/>
          <ac:spMkLst>
            <pc:docMk/>
            <pc:sldMk cId="189002156" sldId="266"/>
            <ac:spMk id="2" creationId="{835D156D-F2E3-1A86-3B99-28B4744543E2}"/>
          </ac:spMkLst>
        </pc:spChg>
        <pc:spChg chg="del">
          <ac:chgData name="Ishika Gupta" userId="bf6751f2fd117276" providerId="LiveId" clId="{96F998DC-775C-416F-9939-98FA3D0DC173}" dt="2024-02-23T05:18:29.216" v="6802" actId="478"/>
          <ac:spMkLst>
            <pc:docMk/>
            <pc:sldMk cId="189002156" sldId="266"/>
            <ac:spMk id="3" creationId="{F3A14D6C-E922-FF7B-5915-1BE9566A2F99}"/>
          </ac:spMkLst>
        </pc:spChg>
        <pc:spChg chg="add mod">
          <ac:chgData name="Ishika Gupta" userId="bf6751f2fd117276" providerId="LiveId" clId="{96F998DC-775C-416F-9939-98FA3D0DC173}" dt="2024-02-23T07:16:42.713" v="12143" actId="2711"/>
          <ac:spMkLst>
            <pc:docMk/>
            <pc:sldMk cId="189002156" sldId="266"/>
            <ac:spMk id="6" creationId="{2FDFAD63-6458-85FA-AF6A-8A107523A9C6}"/>
          </ac:spMkLst>
        </pc:spChg>
        <pc:picChg chg="add mod">
          <ac:chgData name="Ishika Gupta" userId="bf6751f2fd117276" providerId="LiveId" clId="{96F998DC-775C-416F-9939-98FA3D0DC173}" dt="2024-02-23T07:16:06.348" v="12138" actId="1076"/>
          <ac:picMkLst>
            <pc:docMk/>
            <pc:sldMk cId="189002156" sldId="266"/>
            <ac:picMk id="5" creationId="{DD468E8C-2629-0F29-1E51-792D28194481}"/>
          </ac:picMkLst>
        </pc:picChg>
      </pc:sldChg>
      <pc:sldChg chg="addSp delSp modSp new mod modNotesTx">
        <pc:chgData name="Ishika Gupta" userId="bf6751f2fd117276" providerId="LiveId" clId="{96F998DC-775C-416F-9939-98FA3D0DC173}" dt="2024-02-23T07:19:34.350" v="12165" actId="1076"/>
        <pc:sldMkLst>
          <pc:docMk/>
          <pc:sldMk cId="3404962817" sldId="267"/>
        </pc:sldMkLst>
        <pc:spChg chg="mod">
          <ac:chgData name="Ishika Gupta" userId="bf6751f2fd117276" providerId="LiveId" clId="{96F998DC-775C-416F-9939-98FA3D0DC173}" dt="2024-02-23T07:19:34.350" v="12165" actId="1076"/>
          <ac:spMkLst>
            <pc:docMk/>
            <pc:sldMk cId="3404962817" sldId="267"/>
            <ac:spMk id="2" creationId="{49B88D5D-84C9-AEFE-42BA-F73B5AD9548D}"/>
          </ac:spMkLst>
        </pc:spChg>
        <pc:spChg chg="del">
          <ac:chgData name="Ishika Gupta" userId="bf6751f2fd117276" providerId="LiveId" clId="{96F998DC-775C-416F-9939-98FA3D0DC173}" dt="2024-02-23T05:30:11.497" v="6941" actId="3680"/>
          <ac:spMkLst>
            <pc:docMk/>
            <pc:sldMk cId="3404962817" sldId="267"/>
            <ac:spMk id="3" creationId="{49208172-31B9-8B8F-BA77-C4E9D5259AB8}"/>
          </ac:spMkLst>
        </pc:spChg>
        <pc:spChg chg="add del mod">
          <ac:chgData name="Ishika Gupta" userId="bf6751f2fd117276" providerId="LiveId" clId="{96F998DC-775C-416F-9939-98FA3D0DC173}" dt="2024-02-23T05:32:16.287" v="7201" actId="478"/>
          <ac:spMkLst>
            <pc:docMk/>
            <pc:sldMk cId="3404962817" sldId="267"/>
            <ac:spMk id="6" creationId="{192DAD61-055D-504D-FDE2-F09533C2711B}"/>
          </ac:spMkLst>
        </pc:spChg>
        <pc:spChg chg="add mod">
          <ac:chgData name="Ishika Gupta" userId="bf6751f2fd117276" providerId="LiveId" clId="{96F998DC-775C-416F-9939-98FA3D0DC173}" dt="2024-02-23T07:17:43.635" v="12154" actId="1076"/>
          <ac:spMkLst>
            <pc:docMk/>
            <pc:sldMk cId="3404962817" sldId="267"/>
            <ac:spMk id="11" creationId="{46E8F1A3-C672-AAD3-0768-AA02AD799820}"/>
          </ac:spMkLst>
        </pc:spChg>
        <pc:graphicFrameChg chg="add del mod ord modGraphic">
          <ac:chgData name="Ishika Gupta" userId="bf6751f2fd117276" providerId="LiveId" clId="{96F998DC-775C-416F-9939-98FA3D0DC173}" dt="2024-02-23T05:31:57.590" v="7164" actId="478"/>
          <ac:graphicFrameMkLst>
            <pc:docMk/>
            <pc:sldMk cId="3404962817" sldId="267"/>
            <ac:graphicFrameMk id="4" creationId="{F0842684-1BB1-44E0-454C-935DB9ECC3CC}"/>
          </ac:graphicFrameMkLst>
        </pc:graphicFrameChg>
        <pc:picChg chg="add mod">
          <ac:chgData name="Ishika Gupta" userId="bf6751f2fd117276" providerId="LiveId" clId="{96F998DC-775C-416F-9939-98FA3D0DC173}" dt="2024-02-23T07:19:20.665" v="12163" actId="14100"/>
          <ac:picMkLst>
            <pc:docMk/>
            <pc:sldMk cId="3404962817" sldId="267"/>
            <ac:picMk id="8" creationId="{60C44B80-5929-9888-CABF-159E2B5C5CCB}"/>
          </ac:picMkLst>
        </pc:picChg>
        <pc:picChg chg="add mod">
          <ac:chgData name="Ishika Gupta" userId="bf6751f2fd117276" providerId="LiveId" clId="{96F998DC-775C-416F-9939-98FA3D0DC173}" dt="2024-02-23T07:17:26.151" v="12153" actId="1076"/>
          <ac:picMkLst>
            <pc:docMk/>
            <pc:sldMk cId="3404962817" sldId="267"/>
            <ac:picMk id="10" creationId="{3EDEDD90-9530-5358-CFB4-6BBC82EDC086}"/>
          </ac:picMkLst>
        </pc:picChg>
      </pc:sldChg>
      <pc:sldChg chg="addSp delSp modSp add mod modNotesTx">
        <pc:chgData name="Ishika Gupta" userId="bf6751f2fd117276" providerId="LiveId" clId="{96F998DC-775C-416F-9939-98FA3D0DC173}" dt="2024-02-23T07:18:55.518" v="12161" actId="255"/>
        <pc:sldMkLst>
          <pc:docMk/>
          <pc:sldMk cId="2398469598" sldId="268"/>
        </pc:sldMkLst>
        <pc:spChg chg="mod">
          <ac:chgData name="Ishika Gupta" userId="bf6751f2fd117276" providerId="LiveId" clId="{96F998DC-775C-416F-9939-98FA3D0DC173}" dt="2024-02-23T07:18:38.629" v="12160" actId="1076"/>
          <ac:spMkLst>
            <pc:docMk/>
            <pc:sldMk cId="2398469598" sldId="268"/>
            <ac:spMk id="2" creationId="{8B71FFD4-C711-C4AE-A97B-A72BC596C048}"/>
          </ac:spMkLst>
        </pc:spChg>
        <pc:spChg chg="mod">
          <ac:chgData name="Ishika Gupta" userId="bf6751f2fd117276" providerId="LiveId" clId="{96F998DC-775C-416F-9939-98FA3D0DC173}" dt="2024-02-23T07:18:55.518" v="12161" actId="255"/>
          <ac:spMkLst>
            <pc:docMk/>
            <pc:sldMk cId="2398469598" sldId="268"/>
            <ac:spMk id="11" creationId="{EE9DD5DA-3ABA-DA4E-E8A9-FB2FF2266E27}"/>
          </ac:spMkLst>
        </pc:spChg>
        <pc:picChg chg="add mod">
          <ac:chgData name="Ishika Gupta" userId="bf6751f2fd117276" providerId="LiveId" clId="{96F998DC-775C-416F-9939-98FA3D0DC173}" dt="2024-02-23T07:18:20.022" v="12158" actId="14100"/>
          <ac:picMkLst>
            <pc:docMk/>
            <pc:sldMk cId="2398469598" sldId="268"/>
            <ac:picMk id="4" creationId="{7A70FF78-3EE1-5DEC-BDEA-47B1AA50F0B5}"/>
          </ac:picMkLst>
        </pc:picChg>
        <pc:picChg chg="add mod">
          <ac:chgData name="Ishika Gupta" userId="bf6751f2fd117276" providerId="LiveId" clId="{96F998DC-775C-416F-9939-98FA3D0DC173}" dt="2024-02-23T07:18:12.751" v="12157" actId="14100"/>
          <ac:picMkLst>
            <pc:docMk/>
            <pc:sldMk cId="2398469598" sldId="268"/>
            <ac:picMk id="6" creationId="{414FCDD7-F260-F9A7-0553-CA023B381687}"/>
          </ac:picMkLst>
        </pc:picChg>
        <pc:picChg chg="del">
          <ac:chgData name="Ishika Gupta" userId="bf6751f2fd117276" providerId="LiveId" clId="{96F998DC-775C-416F-9939-98FA3D0DC173}" dt="2024-02-23T05:39:01.187" v="7304" actId="478"/>
          <ac:picMkLst>
            <pc:docMk/>
            <pc:sldMk cId="2398469598" sldId="268"/>
            <ac:picMk id="8" creationId="{628127F6-57B2-201A-63C9-9A8E438C7303}"/>
          </ac:picMkLst>
        </pc:picChg>
        <pc:picChg chg="del">
          <ac:chgData name="Ishika Gupta" userId="bf6751f2fd117276" providerId="LiveId" clId="{96F998DC-775C-416F-9939-98FA3D0DC173}" dt="2024-02-23T05:39:03.025" v="7305" actId="478"/>
          <ac:picMkLst>
            <pc:docMk/>
            <pc:sldMk cId="2398469598" sldId="268"/>
            <ac:picMk id="10" creationId="{C5834E67-3854-A87C-431C-E89DE61FEF1E}"/>
          </ac:picMkLst>
        </pc:picChg>
      </pc:sldChg>
      <pc:sldChg chg="addSp delSp modSp new mod modNotesTx">
        <pc:chgData name="Ishika Gupta" userId="bf6751f2fd117276" providerId="LiveId" clId="{96F998DC-775C-416F-9939-98FA3D0DC173}" dt="2024-02-25T04:21:34.436" v="13168"/>
        <pc:sldMkLst>
          <pc:docMk/>
          <pc:sldMk cId="1452844200" sldId="269"/>
        </pc:sldMkLst>
        <pc:spChg chg="mod">
          <ac:chgData name="Ishika Gupta" userId="bf6751f2fd117276" providerId="LiveId" clId="{96F998DC-775C-416F-9939-98FA3D0DC173}" dt="2024-02-23T07:10:17.145" v="12078"/>
          <ac:spMkLst>
            <pc:docMk/>
            <pc:sldMk cId="1452844200" sldId="269"/>
            <ac:spMk id="2" creationId="{43E97266-8750-6060-CD19-F7E35B2C1F97}"/>
          </ac:spMkLst>
        </pc:spChg>
        <pc:spChg chg="del">
          <ac:chgData name="Ishika Gupta" userId="bf6751f2fd117276" providerId="LiveId" clId="{96F998DC-775C-416F-9939-98FA3D0DC173}" dt="2024-02-23T05:45:04.317" v="7456" actId="3680"/>
          <ac:spMkLst>
            <pc:docMk/>
            <pc:sldMk cId="1452844200" sldId="269"/>
            <ac:spMk id="3" creationId="{33D3EE7C-B7E8-6759-7251-C1FDFF12B672}"/>
          </ac:spMkLst>
        </pc:spChg>
        <pc:graphicFrameChg chg="add mod ord modGraphic">
          <ac:chgData name="Ishika Gupta" userId="bf6751f2fd117276" providerId="LiveId" clId="{96F998DC-775C-416F-9939-98FA3D0DC173}" dt="2024-02-25T04:14:35.469" v="12729" actId="14734"/>
          <ac:graphicFrameMkLst>
            <pc:docMk/>
            <pc:sldMk cId="1452844200" sldId="269"/>
            <ac:graphicFrameMk id="4" creationId="{0AAE90D6-CA56-B9A6-D58F-B395A6BA4D85}"/>
          </ac:graphicFrameMkLst>
        </pc:graphicFrameChg>
      </pc:sldChg>
      <pc:sldChg chg="addSp delSp modSp new mod modNotesTx">
        <pc:chgData name="Ishika Gupta" userId="bf6751f2fd117276" providerId="LiveId" clId="{96F998DC-775C-416F-9939-98FA3D0DC173}" dt="2024-02-25T05:54:51.101" v="14370" actId="20577"/>
        <pc:sldMkLst>
          <pc:docMk/>
          <pc:sldMk cId="875273263" sldId="270"/>
        </pc:sldMkLst>
        <pc:spChg chg="mod">
          <ac:chgData name="Ishika Gupta" userId="bf6751f2fd117276" providerId="LiveId" clId="{96F998DC-775C-416F-9939-98FA3D0DC173}" dt="2024-02-23T07:10:17.145" v="12078"/>
          <ac:spMkLst>
            <pc:docMk/>
            <pc:sldMk cId="875273263" sldId="270"/>
            <ac:spMk id="2" creationId="{38D3BB5D-B701-C1B9-EFEB-E6F4F19028F3}"/>
          </ac:spMkLst>
        </pc:spChg>
        <pc:spChg chg="del mod">
          <ac:chgData name="Ishika Gupta" userId="bf6751f2fd117276" providerId="LiveId" clId="{96F998DC-775C-416F-9939-98FA3D0DC173}" dt="2024-02-23T06:04:20.565" v="8246" actId="1032"/>
          <ac:spMkLst>
            <pc:docMk/>
            <pc:sldMk cId="875273263" sldId="270"/>
            <ac:spMk id="3" creationId="{B81A9BF2-6E87-CAA0-AF27-A6508816CC3D}"/>
          </ac:spMkLst>
        </pc:spChg>
        <pc:graphicFrameChg chg="add mod modGraphic">
          <ac:chgData name="Ishika Gupta" userId="bf6751f2fd117276" providerId="LiveId" clId="{96F998DC-775C-416F-9939-98FA3D0DC173}" dt="2024-02-23T07:10:12.083" v="12068"/>
          <ac:graphicFrameMkLst>
            <pc:docMk/>
            <pc:sldMk cId="875273263" sldId="270"/>
            <ac:graphicFrameMk id="4" creationId="{CF46FC5F-35EB-C4F2-B81B-FA6FAFEA779E}"/>
          </ac:graphicFrameMkLst>
        </pc:graphicFrameChg>
      </pc:sldChg>
      <pc:sldChg chg="addSp delSp modSp new mod chgLayout">
        <pc:chgData name="Ishika Gupta" userId="bf6751f2fd117276" providerId="LiveId" clId="{96F998DC-775C-416F-9939-98FA3D0DC173}" dt="2024-02-25T05:55:26.747" v="14387" actId="478"/>
        <pc:sldMkLst>
          <pc:docMk/>
          <pc:sldMk cId="1063777515" sldId="271"/>
        </pc:sldMkLst>
        <pc:spChg chg="del mod ord">
          <ac:chgData name="Ishika Gupta" userId="bf6751f2fd117276" providerId="LiveId" clId="{96F998DC-775C-416F-9939-98FA3D0DC173}" dt="2024-02-25T05:55:16.839" v="14375" actId="700"/>
          <ac:spMkLst>
            <pc:docMk/>
            <pc:sldMk cId="1063777515" sldId="271"/>
            <ac:spMk id="2" creationId="{87118C6C-F926-5ED8-ED92-CF386E1C9A25}"/>
          </ac:spMkLst>
        </pc:spChg>
        <pc:spChg chg="del mod ord">
          <ac:chgData name="Ishika Gupta" userId="bf6751f2fd117276" providerId="LiveId" clId="{96F998DC-775C-416F-9939-98FA3D0DC173}" dt="2024-02-25T05:55:16.839" v="14375" actId="700"/>
          <ac:spMkLst>
            <pc:docMk/>
            <pc:sldMk cId="1063777515" sldId="271"/>
            <ac:spMk id="3" creationId="{1B5E3839-2EF1-A91F-A97A-59AE937F8251}"/>
          </ac:spMkLst>
        </pc:spChg>
        <pc:spChg chg="add mod ord">
          <ac:chgData name="Ishika Gupta" userId="bf6751f2fd117276" providerId="LiveId" clId="{96F998DC-775C-416F-9939-98FA3D0DC173}" dt="2024-02-25T05:55:22.071" v="14386" actId="20577"/>
          <ac:spMkLst>
            <pc:docMk/>
            <pc:sldMk cId="1063777515" sldId="271"/>
            <ac:spMk id="4" creationId="{50A46D1E-B82D-2F2F-0EC3-D8EB495FDF9E}"/>
          </ac:spMkLst>
        </pc:spChg>
        <pc:spChg chg="add del mod ord">
          <ac:chgData name="Ishika Gupta" userId="bf6751f2fd117276" providerId="LiveId" clId="{96F998DC-775C-416F-9939-98FA3D0DC173}" dt="2024-02-25T05:55:26.747" v="14387" actId="478"/>
          <ac:spMkLst>
            <pc:docMk/>
            <pc:sldMk cId="1063777515" sldId="271"/>
            <ac:spMk id="5" creationId="{B34EED45-5423-8E5B-8A39-6F91DCE45903}"/>
          </ac:spMkLst>
        </pc:spChg>
      </pc:sldChg>
      <pc:sldChg chg="addSp modSp add del mod chgLayout">
        <pc:chgData name="Ishika Gupta" userId="bf6751f2fd117276" providerId="LiveId" clId="{96F998DC-775C-416F-9939-98FA3D0DC173}" dt="2024-02-25T05:55:09.415" v="14373" actId="2696"/>
        <pc:sldMkLst>
          <pc:docMk/>
          <pc:sldMk cId="4191023862" sldId="271"/>
        </pc:sldMkLst>
        <pc:spChg chg="mod ord">
          <ac:chgData name="Ishika Gupta" userId="bf6751f2fd117276" providerId="LiveId" clId="{96F998DC-775C-416F-9939-98FA3D0DC173}" dt="2024-02-25T05:55:05.468" v="14372" actId="700"/>
          <ac:spMkLst>
            <pc:docMk/>
            <pc:sldMk cId="4191023862" sldId="271"/>
            <ac:spMk id="2" creationId="{290FCE97-BD60-C627-1929-916FA9AEE0FB}"/>
          </ac:spMkLst>
        </pc:spChg>
        <pc:spChg chg="add mod ord">
          <ac:chgData name="Ishika Gupta" userId="bf6751f2fd117276" providerId="LiveId" clId="{96F998DC-775C-416F-9939-98FA3D0DC173}" dt="2024-02-25T05:55:05.468" v="14372" actId="700"/>
          <ac:spMkLst>
            <pc:docMk/>
            <pc:sldMk cId="4191023862" sldId="271"/>
            <ac:spMk id="3" creationId="{5F0D608A-ECF4-CA67-1A8D-BB112AD8B314}"/>
          </ac:spMkLst>
        </pc:spChg>
        <pc:graphicFrameChg chg="mod ord">
          <ac:chgData name="Ishika Gupta" userId="bf6751f2fd117276" providerId="LiveId" clId="{96F998DC-775C-416F-9939-98FA3D0DC173}" dt="2024-02-25T05:55:05.468" v="14372" actId="700"/>
          <ac:graphicFrameMkLst>
            <pc:docMk/>
            <pc:sldMk cId="4191023862" sldId="271"/>
            <ac:graphicFrameMk id="4" creationId="{738A873B-B36F-6AC0-9EF5-711F39187DD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94E76-9CE8-4A56-B3E0-319A9FF728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821611E-06D4-44FC-B0E8-0D59F43D1D58}">
      <dgm:prSet phldrT="[Text]"/>
      <dgm:spPr/>
      <dgm:t>
        <a:bodyPr/>
        <a:lstStyle/>
        <a:p>
          <a:r>
            <a:rPr lang="en-US" dirty="0"/>
            <a:t>As of 2022, over the last 10 years</a:t>
          </a:r>
        </a:p>
      </dgm:t>
    </dgm:pt>
    <dgm:pt modelId="{3AE4DBAA-A398-4289-94B8-2BFBF5DF3607}" type="parTrans" cxnId="{507D354C-B6C0-494B-B502-DCB13D3AE682}">
      <dgm:prSet/>
      <dgm:spPr/>
      <dgm:t>
        <a:bodyPr/>
        <a:lstStyle/>
        <a:p>
          <a:endParaRPr lang="en-US"/>
        </a:p>
      </dgm:t>
    </dgm:pt>
    <dgm:pt modelId="{666E69AD-DC41-4C47-963D-C88CEC961E56}" type="sibTrans" cxnId="{507D354C-B6C0-494B-B502-DCB13D3AE682}">
      <dgm:prSet/>
      <dgm:spPr/>
      <dgm:t>
        <a:bodyPr/>
        <a:lstStyle/>
        <a:p>
          <a:endParaRPr lang="en-US"/>
        </a:p>
      </dgm:t>
    </dgm:pt>
    <dgm:pt modelId="{B00688F4-A7D8-4E96-915C-7CF12C9CCE89}">
      <dgm:prSet phldrT="[Text]"/>
      <dgm:spPr/>
      <dgm:t>
        <a:bodyPr/>
        <a:lstStyle/>
        <a:p>
          <a:r>
            <a:rPr lang="en-US" dirty="0"/>
            <a:t>$47B</a:t>
          </a:r>
          <a:r>
            <a:rPr lang="en-US" baseline="0" dirty="0"/>
            <a:t> market</a:t>
          </a:r>
          <a:endParaRPr lang="en-US" dirty="0"/>
        </a:p>
      </dgm:t>
    </dgm:pt>
    <dgm:pt modelId="{AC1BA74F-7CC3-4BE4-8592-16A97780ED43}" type="parTrans" cxnId="{17C6C43E-D787-4DF6-8FB3-D8ED08CA670E}">
      <dgm:prSet/>
      <dgm:spPr/>
      <dgm:t>
        <a:bodyPr/>
        <a:lstStyle/>
        <a:p>
          <a:endParaRPr lang="en-US"/>
        </a:p>
      </dgm:t>
    </dgm:pt>
    <dgm:pt modelId="{876ABC47-26F0-4AD1-A644-D95DF63545A4}" type="sibTrans" cxnId="{17C6C43E-D787-4DF6-8FB3-D8ED08CA670E}">
      <dgm:prSet/>
      <dgm:spPr/>
      <dgm:t>
        <a:bodyPr/>
        <a:lstStyle/>
        <a:p>
          <a:endParaRPr lang="en-US"/>
        </a:p>
      </dgm:t>
    </dgm:pt>
    <dgm:pt modelId="{1B2CB7D5-A172-4FE4-9B5C-DB1B66DEF792}">
      <dgm:prSet phldrT="[Text]"/>
      <dgm:spPr/>
      <dgm:t>
        <a:bodyPr/>
        <a:lstStyle/>
        <a:p>
          <a:r>
            <a:rPr lang="en-US" dirty="0"/>
            <a:t>3% Compound annual growth rate</a:t>
          </a:r>
        </a:p>
      </dgm:t>
    </dgm:pt>
    <dgm:pt modelId="{27EDC27C-6D5D-4C61-AD68-FBD79C8E22DE}" type="parTrans" cxnId="{A547FF15-CFF3-4E3A-B316-E2B6E56BFEC3}">
      <dgm:prSet/>
      <dgm:spPr/>
      <dgm:t>
        <a:bodyPr/>
        <a:lstStyle/>
        <a:p>
          <a:endParaRPr lang="en-US"/>
        </a:p>
      </dgm:t>
    </dgm:pt>
    <dgm:pt modelId="{61D2F40A-14E4-4B44-B4CA-B49FC84B1778}" type="sibTrans" cxnId="{A547FF15-CFF3-4E3A-B316-E2B6E56BFEC3}">
      <dgm:prSet/>
      <dgm:spPr/>
      <dgm:t>
        <a:bodyPr/>
        <a:lstStyle/>
        <a:p>
          <a:endParaRPr lang="en-US"/>
        </a:p>
      </dgm:t>
    </dgm:pt>
    <dgm:pt modelId="{670D3EF4-2B24-4273-AE4E-44175FCD9027}">
      <dgm:prSet phldrT="[Text]"/>
      <dgm:spPr/>
      <dgm:t>
        <a:bodyPr/>
        <a:lstStyle/>
        <a:p>
          <a:r>
            <a:rPr lang="en-US" dirty="0"/>
            <a:t>Competitive environment - Low cost of entry into the market</a:t>
          </a:r>
        </a:p>
      </dgm:t>
    </dgm:pt>
    <dgm:pt modelId="{E809125D-C7D5-4093-8B0D-B772E0D4932B}" type="parTrans" cxnId="{A56AF2AF-3A12-4CF3-AC1C-F5FD76109A38}">
      <dgm:prSet/>
      <dgm:spPr/>
      <dgm:t>
        <a:bodyPr/>
        <a:lstStyle/>
        <a:p>
          <a:endParaRPr lang="en-US"/>
        </a:p>
      </dgm:t>
    </dgm:pt>
    <dgm:pt modelId="{AAE4D06A-9FDF-4B6B-BD0B-4BA77E94EA22}" type="sibTrans" cxnId="{A56AF2AF-3A12-4CF3-AC1C-F5FD76109A38}">
      <dgm:prSet/>
      <dgm:spPr/>
      <dgm:t>
        <a:bodyPr/>
        <a:lstStyle/>
        <a:p>
          <a:endParaRPr lang="en-US"/>
        </a:p>
      </dgm:t>
    </dgm:pt>
    <dgm:pt modelId="{BE4E0E08-B48F-4E7E-AB66-1EED84F621A3}">
      <dgm:prSet phldrT="[Text]"/>
      <dgm:spPr/>
      <dgm:t>
        <a:bodyPr/>
        <a:lstStyle/>
        <a:p>
          <a:r>
            <a:rPr lang="en-US" dirty="0"/>
            <a:t>Need to be up to date – defend and grow their restaurants</a:t>
          </a:r>
        </a:p>
      </dgm:t>
    </dgm:pt>
    <dgm:pt modelId="{0D01F70F-2F1F-4F67-89C8-C8B1779FE2ED}" type="parTrans" cxnId="{FC0BD158-A14D-489B-BC0D-B4595E325181}">
      <dgm:prSet/>
      <dgm:spPr/>
      <dgm:t>
        <a:bodyPr/>
        <a:lstStyle/>
        <a:p>
          <a:endParaRPr lang="en-US"/>
        </a:p>
      </dgm:t>
    </dgm:pt>
    <dgm:pt modelId="{D6B52E14-7CB3-422B-B7BE-3D7EF9E252B0}" type="sibTrans" cxnId="{FC0BD158-A14D-489B-BC0D-B4595E325181}">
      <dgm:prSet/>
      <dgm:spPr/>
      <dgm:t>
        <a:bodyPr/>
        <a:lstStyle/>
        <a:p>
          <a:endParaRPr lang="en-US"/>
        </a:p>
      </dgm:t>
    </dgm:pt>
    <dgm:pt modelId="{754D7953-AC3D-467A-9E06-7F909DFCB0FD}" type="pres">
      <dgm:prSet presAssocID="{48494E76-9CE8-4A56-B3E0-319A9FF7287A}" presName="diagram" presStyleCnt="0">
        <dgm:presLayoutVars>
          <dgm:dir/>
          <dgm:resizeHandles val="exact"/>
        </dgm:presLayoutVars>
      </dgm:prSet>
      <dgm:spPr/>
    </dgm:pt>
    <dgm:pt modelId="{FBF73A1C-B22A-4F29-9D49-FFB80DF22D08}" type="pres">
      <dgm:prSet presAssocID="{4821611E-06D4-44FC-B0E8-0D59F43D1D58}" presName="node" presStyleLbl="node1" presStyleIdx="0" presStyleCnt="5">
        <dgm:presLayoutVars>
          <dgm:bulletEnabled val="1"/>
        </dgm:presLayoutVars>
      </dgm:prSet>
      <dgm:spPr/>
    </dgm:pt>
    <dgm:pt modelId="{5C43A988-2A53-42AC-A343-FDC28060C807}" type="pres">
      <dgm:prSet presAssocID="{666E69AD-DC41-4C47-963D-C88CEC961E56}" presName="sibTrans" presStyleCnt="0"/>
      <dgm:spPr/>
    </dgm:pt>
    <dgm:pt modelId="{4F5FE321-BBFE-4EAB-A20E-30BA679ADF99}" type="pres">
      <dgm:prSet presAssocID="{B00688F4-A7D8-4E96-915C-7CF12C9CCE89}" presName="node" presStyleLbl="node1" presStyleIdx="1" presStyleCnt="5">
        <dgm:presLayoutVars>
          <dgm:bulletEnabled val="1"/>
        </dgm:presLayoutVars>
      </dgm:prSet>
      <dgm:spPr/>
    </dgm:pt>
    <dgm:pt modelId="{98D3B653-EBA7-4A8C-BDC9-F43DC9F1FA51}" type="pres">
      <dgm:prSet presAssocID="{876ABC47-26F0-4AD1-A644-D95DF63545A4}" presName="sibTrans" presStyleCnt="0"/>
      <dgm:spPr/>
    </dgm:pt>
    <dgm:pt modelId="{4706BDC7-43EC-42FD-A400-50EEE3B439E9}" type="pres">
      <dgm:prSet presAssocID="{1B2CB7D5-A172-4FE4-9B5C-DB1B66DEF792}" presName="node" presStyleLbl="node1" presStyleIdx="2" presStyleCnt="5">
        <dgm:presLayoutVars>
          <dgm:bulletEnabled val="1"/>
        </dgm:presLayoutVars>
      </dgm:prSet>
      <dgm:spPr/>
    </dgm:pt>
    <dgm:pt modelId="{045742D5-E214-4CB2-B1D1-DC988B302DEE}" type="pres">
      <dgm:prSet presAssocID="{61D2F40A-14E4-4B44-B4CA-B49FC84B1778}" presName="sibTrans" presStyleCnt="0"/>
      <dgm:spPr/>
    </dgm:pt>
    <dgm:pt modelId="{B2435B60-6CE6-4044-9C54-546A9A3A8C22}" type="pres">
      <dgm:prSet presAssocID="{670D3EF4-2B24-4273-AE4E-44175FCD9027}" presName="node" presStyleLbl="node1" presStyleIdx="3" presStyleCnt="5">
        <dgm:presLayoutVars>
          <dgm:bulletEnabled val="1"/>
        </dgm:presLayoutVars>
      </dgm:prSet>
      <dgm:spPr/>
    </dgm:pt>
    <dgm:pt modelId="{000C435D-135F-446C-BE6A-9DC7ECCD852C}" type="pres">
      <dgm:prSet presAssocID="{AAE4D06A-9FDF-4B6B-BD0B-4BA77E94EA22}" presName="sibTrans" presStyleCnt="0"/>
      <dgm:spPr/>
    </dgm:pt>
    <dgm:pt modelId="{D1E5C754-31BD-49A9-B07E-F45857844EBD}" type="pres">
      <dgm:prSet presAssocID="{BE4E0E08-B48F-4E7E-AB66-1EED84F621A3}" presName="node" presStyleLbl="node1" presStyleIdx="4" presStyleCnt="5">
        <dgm:presLayoutVars>
          <dgm:bulletEnabled val="1"/>
        </dgm:presLayoutVars>
      </dgm:prSet>
      <dgm:spPr/>
    </dgm:pt>
  </dgm:ptLst>
  <dgm:cxnLst>
    <dgm:cxn modelId="{A547FF15-CFF3-4E3A-B316-E2B6E56BFEC3}" srcId="{48494E76-9CE8-4A56-B3E0-319A9FF7287A}" destId="{1B2CB7D5-A172-4FE4-9B5C-DB1B66DEF792}" srcOrd="2" destOrd="0" parTransId="{27EDC27C-6D5D-4C61-AD68-FBD79C8E22DE}" sibTransId="{61D2F40A-14E4-4B44-B4CA-B49FC84B1778}"/>
    <dgm:cxn modelId="{17C6C43E-D787-4DF6-8FB3-D8ED08CA670E}" srcId="{48494E76-9CE8-4A56-B3E0-319A9FF7287A}" destId="{B00688F4-A7D8-4E96-915C-7CF12C9CCE89}" srcOrd="1" destOrd="0" parTransId="{AC1BA74F-7CC3-4BE4-8592-16A97780ED43}" sibTransId="{876ABC47-26F0-4AD1-A644-D95DF63545A4}"/>
    <dgm:cxn modelId="{507D354C-B6C0-494B-B502-DCB13D3AE682}" srcId="{48494E76-9CE8-4A56-B3E0-319A9FF7287A}" destId="{4821611E-06D4-44FC-B0E8-0D59F43D1D58}" srcOrd="0" destOrd="0" parTransId="{3AE4DBAA-A398-4289-94B8-2BFBF5DF3607}" sibTransId="{666E69AD-DC41-4C47-963D-C88CEC961E56}"/>
    <dgm:cxn modelId="{FC0BD158-A14D-489B-BC0D-B4595E325181}" srcId="{48494E76-9CE8-4A56-B3E0-319A9FF7287A}" destId="{BE4E0E08-B48F-4E7E-AB66-1EED84F621A3}" srcOrd="4" destOrd="0" parTransId="{0D01F70F-2F1F-4F67-89C8-C8B1779FE2ED}" sibTransId="{D6B52E14-7CB3-422B-B7BE-3D7EF9E252B0}"/>
    <dgm:cxn modelId="{8567A67A-9A79-4B64-B0FC-E8AF9769B1B2}" type="presOf" srcId="{4821611E-06D4-44FC-B0E8-0D59F43D1D58}" destId="{FBF73A1C-B22A-4F29-9D49-FFB80DF22D08}" srcOrd="0" destOrd="0" presId="urn:microsoft.com/office/officeart/2005/8/layout/default"/>
    <dgm:cxn modelId="{D164C19C-9580-4908-B8B0-F7B7375FD9CA}" type="presOf" srcId="{48494E76-9CE8-4A56-B3E0-319A9FF7287A}" destId="{754D7953-AC3D-467A-9E06-7F909DFCB0FD}" srcOrd="0" destOrd="0" presId="urn:microsoft.com/office/officeart/2005/8/layout/default"/>
    <dgm:cxn modelId="{A56AF2AF-3A12-4CF3-AC1C-F5FD76109A38}" srcId="{48494E76-9CE8-4A56-B3E0-319A9FF7287A}" destId="{670D3EF4-2B24-4273-AE4E-44175FCD9027}" srcOrd="3" destOrd="0" parTransId="{E809125D-C7D5-4093-8B0D-B772E0D4932B}" sibTransId="{AAE4D06A-9FDF-4B6B-BD0B-4BA77E94EA22}"/>
    <dgm:cxn modelId="{BD1813B3-E437-492A-8963-E6EB5881FAD3}" type="presOf" srcId="{1B2CB7D5-A172-4FE4-9B5C-DB1B66DEF792}" destId="{4706BDC7-43EC-42FD-A400-50EEE3B439E9}" srcOrd="0" destOrd="0" presId="urn:microsoft.com/office/officeart/2005/8/layout/default"/>
    <dgm:cxn modelId="{8607DCBC-1215-4B57-8165-FB6B03696220}" type="presOf" srcId="{670D3EF4-2B24-4273-AE4E-44175FCD9027}" destId="{B2435B60-6CE6-4044-9C54-546A9A3A8C22}" srcOrd="0" destOrd="0" presId="urn:microsoft.com/office/officeart/2005/8/layout/default"/>
    <dgm:cxn modelId="{59CFBDD5-5EB5-4140-AB94-6A3E68856263}" type="presOf" srcId="{BE4E0E08-B48F-4E7E-AB66-1EED84F621A3}" destId="{D1E5C754-31BD-49A9-B07E-F45857844EBD}" srcOrd="0" destOrd="0" presId="urn:microsoft.com/office/officeart/2005/8/layout/default"/>
    <dgm:cxn modelId="{406942D7-A183-432F-B9FE-5651514DC6C5}" type="presOf" srcId="{B00688F4-A7D8-4E96-915C-7CF12C9CCE89}" destId="{4F5FE321-BBFE-4EAB-A20E-30BA679ADF99}" srcOrd="0" destOrd="0" presId="urn:microsoft.com/office/officeart/2005/8/layout/default"/>
    <dgm:cxn modelId="{77867884-EA92-4BDB-AB95-68549CF2FB4B}" type="presParOf" srcId="{754D7953-AC3D-467A-9E06-7F909DFCB0FD}" destId="{FBF73A1C-B22A-4F29-9D49-FFB80DF22D08}" srcOrd="0" destOrd="0" presId="urn:microsoft.com/office/officeart/2005/8/layout/default"/>
    <dgm:cxn modelId="{78300A17-791A-4673-A08A-E7E80DDA85CA}" type="presParOf" srcId="{754D7953-AC3D-467A-9E06-7F909DFCB0FD}" destId="{5C43A988-2A53-42AC-A343-FDC28060C807}" srcOrd="1" destOrd="0" presId="urn:microsoft.com/office/officeart/2005/8/layout/default"/>
    <dgm:cxn modelId="{2DA1FA6A-3543-42B6-85F6-B97C8CB760CE}" type="presParOf" srcId="{754D7953-AC3D-467A-9E06-7F909DFCB0FD}" destId="{4F5FE321-BBFE-4EAB-A20E-30BA679ADF99}" srcOrd="2" destOrd="0" presId="urn:microsoft.com/office/officeart/2005/8/layout/default"/>
    <dgm:cxn modelId="{1A871F7D-42E8-4BF9-9A58-ACF60BF14A85}" type="presParOf" srcId="{754D7953-AC3D-467A-9E06-7F909DFCB0FD}" destId="{98D3B653-EBA7-4A8C-BDC9-F43DC9F1FA51}" srcOrd="3" destOrd="0" presId="urn:microsoft.com/office/officeart/2005/8/layout/default"/>
    <dgm:cxn modelId="{F46434B3-2D84-434B-ADB7-43C2DC692B40}" type="presParOf" srcId="{754D7953-AC3D-467A-9E06-7F909DFCB0FD}" destId="{4706BDC7-43EC-42FD-A400-50EEE3B439E9}" srcOrd="4" destOrd="0" presId="urn:microsoft.com/office/officeart/2005/8/layout/default"/>
    <dgm:cxn modelId="{BFFACCB0-8C05-4938-9C8F-7303C5ED5B7B}" type="presParOf" srcId="{754D7953-AC3D-467A-9E06-7F909DFCB0FD}" destId="{045742D5-E214-4CB2-B1D1-DC988B302DEE}" srcOrd="5" destOrd="0" presId="urn:microsoft.com/office/officeart/2005/8/layout/default"/>
    <dgm:cxn modelId="{4969617B-4BA0-46CA-8E09-73E8584D1108}" type="presParOf" srcId="{754D7953-AC3D-467A-9E06-7F909DFCB0FD}" destId="{B2435B60-6CE6-4044-9C54-546A9A3A8C22}" srcOrd="6" destOrd="0" presId="urn:microsoft.com/office/officeart/2005/8/layout/default"/>
    <dgm:cxn modelId="{2308924C-9AF0-4BD7-B719-63873C4DED00}" type="presParOf" srcId="{754D7953-AC3D-467A-9E06-7F909DFCB0FD}" destId="{000C435D-135F-446C-BE6A-9DC7ECCD852C}" srcOrd="7" destOrd="0" presId="urn:microsoft.com/office/officeart/2005/8/layout/default"/>
    <dgm:cxn modelId="{EB217D91-6128-4BCC-8F73-06E6B520C622}" type="presParOf" srcId="{754D7953-AC3D-467A-9E06-7F909DFCB0FD}" destId="{D1E5C754-31BD-49A9-B07E-F45857844EB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D10738-CED2-4C27-81F0-ECFE829B7D0F}" type="doc">
      <dgm:prSet loTypeId="urn:microsoft.com/office/officeart/2005/8/layout/hList1" loCatId="list" qsTypeId="urn:microsoft.com/office/officeart/2005/8/quickstyle/simple1" qsCatId="simple" csTypeId="urn:microsoft.com/office/officeart/2005/8/colors/accent1_2" csCatId="accent1" phldr="1"/>
      <dgm:spPr/>
    </dgm:pt>
    <dgm:pt modelId="{BA7309DF-0079-45F7-9158-1D4BA9D92CE7}">
      <dgm:prSet phldrT="[Text]"/>
      <dgm:spPr/>
      <dgm:t>
        <a:bodyPr/>
        <a:lstStyle/>
        <a:p>
          <a:r>
            <a:rPr lang="en-US" dirty="0"/>
            <a:t>Representativeness</a:t>
          </a:r>
        </a:p>
      </dgm:t>
    </dgm:pt>
    <dgm:pt modelId="{0120C026-D5F9-4915-9868-BB039D1FA39C}" type="parTrans" cxnId="{89D2E278-9193-46A7-BA7C-E6062AB301E7}">
      <dgm:prSet/>
      <dgm:spPr/>
      <dgm:t>
        <a:bodyPr/>
        <a:lstStyle/>
        <a:p>
          <a:endParaRPr lang="en-US"/>
        </a:p>
      </dgm:t>
    </dgm:pt>
    <dgm:pt modelId="{DF7E5019-CD08-4F76-8495-78509805C247}" type="sibTrans" cxnId="{89D2E278-9193-46A7-BA7C-E6062AB301E7}">
      <dgm:prSet/>
      <dgm:spPr/>
      <dgm:t>
        <a:bodyPr/>
        <a:lstStyle/>
        <a:p>
          <a:endParaRPr lang="en-US"/>
        </a:p>
      </dgm:t>
    </dgm:pt>
    <dgm:pt modelId="{B25883DA-D470-4949-B828-5AD3B70992EE}">
      <dgm:prSet phldrT="[Text]"/>
      <dgm:spPr/>
      <dgm:t>
        <a:bodyPr/>
        <a:lstStyle/>
        <a:p>
          <a:r>
            <a:rPr lang="en-US" dirty="0"/>
            <a:t>Sample size</a:t>
          </a:r>
        </a:p>
      </dgm:t>
    </dgm:pt>
    <dgm:pt modelId="{F5B36957-7D08-4A72-9497-9D41AC5F3026}" type="parTrans" cxnId="{10462CE4-8F4C-49A9-9720-ED319C22BABC}">
      <dgm:prSet/>
      <dgm:spPr/>
      <dgm:t>
        <a:bodyPr/>
        <a:lstStyle/>
        <a:p>
          <a:endParaRPr lang="en-US"/>
        </a:p>
      </dgm:t>
    </dgm:pt>
    <dgm:pt modelId="{00CC6AFB-40E1-4D72-BFB0-1E0FDAEDEE2C}" type="sibTrans" cxnId="{10462CE4-8F4C-49A9-9720-ED319C22BABC}">
      <dgm:prSet/>
      <dgm:spPr/>
      <dgm:t>
        <a:bodyPr/>
        <a:lstStyle/>
        <a:p>
          <a:endParaRPr lang="en-US"/>
        </a:p>
      </dgm:t>
    </dgm:pt>
    <dgm:pt modelId="{F1D5147D-AE7F-48B1-9E3A-60784BF9BC07}">
      <dgm:prSet phldrT="[Text]"/>
      <dgm:spPr/>
      <dgm:t>
        <a:bodyPr/>
        <a:lstStyle/>
        <a:p>
          <a:r>
            <a:rPr lang="en-US" dirty="0"/>
            <a:t>Bias</a:t>
          </a:r>
        </a:p>
      </dgm:t>
    </dgm:pt>
    <dgm:pt modelId="{50D043EE-30BE-46EA-B8EA-C91ACB293281}" type="parTrans" cxnId="{E2AE9191-2717-4B1E-B446-4BD2A1D981A6}">
      <dgm:prSet/>
      <dgm:spPr/>
      <dgm:t>
        <a:bodyPr/>
        <a:lstStyle/>
        <a:p>
          <a:endParaRPr lang="en-US"/>
        </a:p>
      </dgm:t>
    </dgm:pt>
    <dgm:pt modelId="{F59CF136-5CE9-4D78-AF85-A6ED28286CD9}" type="sibTrans" cxnId="{E2AE9191-2717-4B1E-B446-4BD2A1D981A6}">
      <dgm:prSet/>
      <dgm:spPr/>
      <dgm:t>
        <a:bodyPr/>
        <a:lstStyle/>
        <a:p>
          <a:endParaRPr lang="en-US"/>
        </a:p>
      </dgm:t>
    </dgm:pt>
    <dgm:pt modelId="{8566B1EC-CB18-43AC-AF55-9B3C3B1EF46B}">
      <dgm:prSet phldrT="[Text]"/>
      <dgm:spPr/>
      <dgm:t>
        <a:bodyPr/>
        <a:lstStyle/>
        <a:p>
          <a:r>
            <a:rPr lang="en-US" dirty="0"/>
            <a:t>5433 pizza restaurants across all states in the US.</a:t>
          </a:r>
        </a:p>
      </dgm:t>
    </dgm:pt>
    <dgm:pt modelId="{070DC1A4-E72D-4D48-ABCD-458FAA7DF30B}" type="parTrans" cxnId="{102DC627-FF67-4EA8-9B5E-3B999EEC1AEE}">
      <dgm:prSet/>
      <dgm:spPr/>
      <dgm:t>
        <a:bodyPr/>
        <a:lstStyle/>
        <a:p>
          <a:endParaRPr lang="en-US"/>
        </a:p>
      </dgm:t>
    </dgm:pt>
    <dgm:pt modelId="{EC4894EF-9C48-44C8-A07B-AEEC84F31885}" type="sibTrans" cxnId="{102DC627-FF67-4EA8-9B5E-3B999EEC1AEE}">
      <dgm:prSet/>
      <dgm:spPr/>
      <dgm:t>
        <a:bodyPr/>
        <a:lstStyle/>
        <a:p>
          <a:endParaRPr lang="en-US"/>
        </a:p>
      </dgm:t>
    </dgm:pt>
    <dgm:pt modelId="{8C7E5982-41BB-4765-8A91-B9AF04C16285}">
      <dgm:prSet phldrT="[Text]"/>
      <dgm:spPr/>
      <dgm:t>
        <a:bodyPr/>
        <a:lstStyle/>
        <a:p>
          <a:r>
            <a:rPr lang="en-US" dirty="0"/>
            <a:t>It is representative for our problem statement.</a:t>
          </a:r>
        </a:p>
      </dgm:t>
    </dgm:pt>
    <dgm:pt modelId="{7EC42499-0A8A-41AD-958E-27076D2FD4EA}" type="parTrans" cxnId="{5D6A4397-46E7-4FFE-870C-2090B669AD08}">
      <dgm:prSet/>
      <dgm:spPr/>
      <dgm:t>
        <a:bodyPr/>
        <a:lstStyle/>
        <a:p>
          <a:endParaRPr lang="en-US"/>
        </a:p>
      </dgm:t>
    </dgm:pt>
    <dgm:pt modelId="{F6A3551C-64F2-4AA9-9E95-3B04F9DD2C20}" type="sibTrans" cxnId="{5D6A4397-46E7-4FFE-870C-2090B669AD08}">
      <dgm:prSet/>
      <dgm:spPr/>
      <dgm:t>
        <a:bodyPr/>
        <a:lstStyle/>
        <a:p>
          <a:endParaRPr lang="en-US"/>
        </a:p>
      </dgm:t>
    </dgm:pt>
    <dgm:pt modelId="{F5A50858-AEB4-49F3-B12C-780C971CCE4A}">
      <dgm:prSet phldrT="[Text]"/>
      <dgm:spPr/>
      <dgm:t>
        <a:bodyPr/>
        <a:lstStyle/>
        <a:p>
          <a:r>
            <a:rPr lang="en-US" dirty="0"/>
            <a:t>69K reviews from 55K reviewers about more than 5000 pizza restaurants.</a:t>
          </a:r>
        </a:p>
      </dgm:t>
    </dgm:pt>
    <dgm:pt modelId="{A66C881A-86A4-4E42-A7FA-161803434423}" type="parTrans" cxnId="{0F3BBB9F-EDE8-4BF3-A187-C8272B031A28}">
      <dgm:prSet/>
      <dgm:spPr/>
      <dgm:t>
        <a:bodyPr/>
        <a:lstStyle/>
        <a:p>
          <a:endParaRPr lang="en-US"/>
        </a:p>
      </dgm:t>
    </dgm:pt>
    <dgm:pt modelId="{334AA959-34A5-4518-8F47-1BB5287328E3}" type="sibTrans" cxnId="{0F3BBB9F-EDE8-4BF3-A187-C8272B031A28}">
      <dgm:prSet/>
      <dgm:spPr/>
      <dgm:t>
        <a:bodyPr/>
        <a:lstStyle/>
        <a:p>
          <a:endParaRPr lang="en-US"/>
        </a:p>
      </dgm:t>
    </dgm:pt>
    <dgm:pt modelId="{85F5C465-B0CE-4382-8738-E70131D91BB1}">
      <dgm:prSet phldrT="[Text]"/>
      <dgm:spPr/>
      <dgm:t>
        <a:bodyPr/>
        <a:lstStyle/>
        <a:p>
          <a:r>
            <a:rPr lang="en-US" dirty="0"/>
            <a:t>Sufficient sample size to build a model . </a:t>
          </a:r>
        </a:p>
      </dgm:t>
    </dgm:pt>
    <dgm:pt modelId="{4311DB67-752F-40DE-8B66-2B0480674871}" type="parTrans" cxnId="{A4B39910-7700-49BF-A4A3-B82CDB9285E7}">
      <dgm:prSet/>
      <dgm:spPr/>
      <dgm:t>
        <a:bodyPr/>
        <a:lstStyle/>
        <a:p>
          <a:endParaRPr lang="en-US"/>
        </a:p>
      </dgm:t>
    </dgm:pt>
    <dgm:pt modelId="{E1B32F4E-018C-41A8-9429-2FD129FDD2A0}" type="sibTrans" cxnId="{A4B39910-7700-49BF-A4A3-B82CDB9285E7}">
      <dgm:prSet/>
      <dgm:spPr/>
      <dgm:t>
        <a:bodyPr/>
        <a:lstStyle/>
        <a:p>
          <a:endParaRPr lang="en-US"/>
        </a:p>
      </dgm:t>
    </dgm:pt>
    <dgm:pt modelId="{ED9565C1-D33B-4B88-BEC0-57A7CABA035E}">
      <dgm:prSet phldrT="[Text]"/>
      <dgm:spPr/>
      <dgm:t>
        <a:bodyPr/>
        <a:lstStyle/>
        <a:p>
          <a:r>
            <a:rPr lang="en-US" dirty="0"/>
            <a:t>Star rating dominated by 4, 4.5 and 5 stars.</a:t>
          </a:r>
        </a:p>
      </dgm:t>
    </dgm:pt>
    <dgm:pt modelId="{3CFB067D-608F-40B0-94F6-07ED9E52851F}" type="parTrans" cxnId="{B85631EB-E7BE-4047-8E32-B273F489FB20}">
      <dgm:prSet/>
      <dgm:spPr/>
      <dgm:t>
        <a:bodyPr/>
        <a:lstStyle/>
        <a:p>
          <a:endParaRPr lang="en-US"/>
        </a:p>
      </dgm:t>
    </dgm:pt>
    <dgm:pt modelId="{6CFE2C25-F8B6-4792-A267-F9FB0D626AA2}" type="sibTrans" cxnId="{B85631EB-E7BE-4047-8E32-B273F489FB20}">
      <dgm:prSet/>
      <dgm:spPr/>
      <dgm:t>
        <a:bodyPr/>
        <a:lstStyle/>
        <a:p>
          <a:endParaRPr lang="en-US"/>
        </a:p>
      </dgm:t>
    </dgm:pt>
    <dgm:pt modelId="{3D4C82F5-3BB6-4EB4-ADDB-BF397358F7CA}">
      <dgm:prSet phldrT="[Text]"/>
      <dgm:spPr/>
      <dgm:t>
        <a:bodyPr/>
        <a:lstStyle/>
        <a:p>
          <a:r>
            <a:rPr lang="en-US" dirty="0"/>
            <a:t>Does not represent bias.</a:t>
          </a:r>
        </a:p>
      </dgm:t>
    </dgm:pt>
    <dgm:pt modelId="{5374CE3D-84AC-4EB4-A481-D0F2C58D0EFE}" type="parTrans" cxnId="{A75F5DD9-76C5-42AE-A9ED-E8D67326BDBB}">
      <dgm:prSet/>
      <dgm:spPr/>
      <dgm:t>
        <a:bodyPr/>
        <a:lstStyle/>
        <a:p>
          <a:endParaRPr lang="en-US"/>
        </a:p>
      </dgm:t>
    </dgm:pt>
    <dgm:pt modelId="{4523821E-EC5D-414B-A0CC-294B02AE0D32}" type="sibTrans" cxnId="{A75F5DD9-76C5-42AE-A9ED-E8D67326BDBB}">
      <dgm:prSet/>
      <dgm:spPr/>
      <dgm:t>
        <a:bodyPr/>
        <a:lstStyle/>
        <a:p>
          <a:endParaRPr lang="en-US"/>
        </a:p>
      </dgm:t>
    </dgm:pt>
    <dgm:pt modelId="{B660793E-4540-4DC9-9C12-FB2652B5EA16}">
      <dgm:prSet phldrT="[Text]"/>
      <dgm:spPr/>
      <dgm:t>
        <a:bodyPr/>
        <a:lstStyle/>
        <a:p>
          <a:r>
            <a:rPr lang="en-US" dirty="0"/>
            <a:t>Good restaurants -&gt; attract customers -&gt; survive better -&gt; more reviews</a:t>
          </a:r>
        </a:p>
      </dgm:t>
    </dgm:pt>
    <dgm:pt modelId="{40394837-8CF2-48CE-825A-C6ABF27BC780}" type="parTrans" cxnId="{04CB36C6-3E30-4666-BED3-00EEF638C1A3}">
      <dgm:prSet/>
      <dgm:spPr/>
      <dgm:t>
        <a:bodyPr/>
        <a:lstStyle/>
        <a:p>
          <a:endParaRPr lang="en-US"/>
        </a:p>
      </dgm:t>
    </dgm:pt>
    <dgm:pt modelId="{9AAE01A2-1F1E-44B7-ADBA-7C1C4913290D}" type="sibTrans" cxnId="{04CB36C6-3E30-4666-BED3-00EEF638C1A3}">
      <dgm:prSet/>
      <dgm:spPr/>
      <dgm:t>
        <a:bodyPr/>
        <a:lstStyle/>
        <a:p>
          <a:endParaRPr lang="en-US"/>
        </a:p>
      </dgm:t>
    </dgm:pt>
    <dgm:pt modelId="{EB6814FB-D99A-480A-BF5B-5DC75A35FD69}" type="pres">
      <dgm:prSet presAssocID="{C2D10738-CED2-4C27-81F0-ECFE829B7D0F}" presName="Name0" presStyleCnt="0">
        <dgm:presLayoutVars>
          <dgm:dir/>
          <dgm:animLvl val="lvl"/>
          <dgm:resizeHandles val="exact"/>
        </dgm:presLayoutVars>
      </dgm:prSet>
      <dgm:spPr/>
    </dgm:pt>
    <dgm:pt modelId="{426B38C0-2B09-454E-816F-38C17055C39D}" type="pres">
      <dgm:prSet presAssocID="{BA7309DF-0079-45F7-9158-1D4BA9D92CE7}" presName="composite" presStyleCnt="0"/>
      <dgm:spPr/>
    </dgm:pt>
    <dgm:pt modelId="{585BD6BD-D5B6-478B-917B-075D8DC1566E}" type="pres">
      <dgm:prSet presAssocID="{BA7309DF-0079-45F7-9158-1D4BA9D92CE7}" presName="parTx" presStyleLbl="alignNode1" presStyleIdx="0" presStyleCnt="3">
        <dgm:presLayoutVars>
          <dgm:chMax val="0"/>
          <dgm:chPref val="0"/>
          <dgm:bulletEnabled val="1"/>
        </dgm:presLayoutVars>
      </dgm:prSet>
      <dgm:spPr/>
    </dgm:pt>
    <dgm:pt modelId="{44ACDAE2-2EF7-478C-ACB5-41BB14C9FEA6}" type="pres">
      <dgm:prSet presAssocID="{BA7309DF-0079-45F7-9158-1D4BA9D92CE7}" presName="desTx" presStyleLbl="alignAccFollowNode1" presStyleIdx="0" presStyleCnt="3">
        <dgm:presLayoutVars>
          <dgm:bulletEnabled val="1"/>
        </dgm:presLayoutVars>
      </dgm:prSet>
      <dgm:spPr/>
    </dgm:pt>
    <dgm:pt modelId="{DCC0495D-8751-443A-967F-C26E0E05273D}" type="pres">
      <dgm:prSet presAssocID="{DF7E5019-CD08-4F76-8495-78509805C247}" presName="space" presStyleCnt="0"/>
      <dgm:spPr/>
    </dgm:pt>
    <dgm:pt modelId="{1B961FB0-6E5B-43EE-AB1F-F7BDE0A14125}" type="pres">
      <dgm:prSet presAssocID="{B25883DA-D470-4949-B828-5AD3B70992EE}" presName="composite" presStyleCnt="0"/>
      <dgm:spPr/>
    </dgm:pt>
    <dgm:pt modelId="{F50145B1-213A-4BCF-BB64-62E728B3BCAF}" type="pres">
      <dgm:prSet presAssocID="{B25883DA-D470-4949-B828-5AD3B70992EE}" presName="parTx" presStyleLbl="alignNode1" presStyleIdx="1" presStyleCnt="3">
        <dgm:presLayoutVars>
          <dgm:chMax val="0"/>
          <dgm:chPref val="0"/>
          <dgm:bulletEnabled val="1"/>
        </dgm:presLayoutVars>
      </dgm:prSet>
      <dgm:spPr/>
    </dgm:pt>
    <dgm:pt modelId="{90F06152-1C6D-4F24-88FF-4E073AF8AEC9}" type="pres">
      <dgm:prSet presAssocID="{B25883DA-D470-4949-B828-5AD3B70992EE}" presName="desTx" presStyleLbl="alignAccFollowNode1" presStyleIdx="1" presStyleCnt="3">
        <dgm:presLayoutVars>
          <dgm:bulletEnabled val="1"/>
        </dgm:presLayoutVars>
      </dgm:prSet>
      <dgm:spPr/>
    </dgm:pt>
    <dgm:pt modelId="{222464B8-1546-4250-A721-445AC027AE11}" type="pres">
      <dgm:prSet presAssocID="{00CC6AFB-40E1-4D72-BFB0-1E0FDAEDEE2C}" presName="space" presStyleCnt="0"/>
      <dgm:spPr/>
    </dgm:pt>
    <dgm:pt modelId="{321685AD-F162-4CA0-A583-04E5F670F7AE}" type="pres">
      <dgm:prSet presAssocID="{F1D5147D-AE7F-48B1-9E3A-60784BF9BC07}" presName="composite" presStyleCnt="0"/>
      <dgm:spPr/>
    </dgm:pt>
    <dgm:pt modelId="{1E0337B5-3C7C-413D-8AE5-E919387AB871}" type="pres">
      <dgm:prSet presAssocID="{F1D5147D-AE7F-48B1-9E3A-60784BF9BC07}" presName="parTx" presStyleLbl="alignNode1" presStyleIdx="2" presStyleCnt="3">
        <dgm:presLayoutVars>
          <dgm:chMax val="0"/>
          <dgm:chPref val="0"/>
          <dgm:bulletEnabled val="1"/>
        </dgm:presLayoutVars>
      </dgm:prSet>
      <dgm:spPr/>
    </dgm:pt>
    <dgm:pt modelId="{99DE3C94-45A2-404A-B0E0-7AD00E439BFF}" type="pres">
      <dgm:prSet presAssocID="{F1D5147D-AE7F-48B1-9E3A-60784BF9BC07}" presName="desTx" presStyleLbl="alignAccFollowNode1" presStyleIdx="2" presStyleCnt="3">
        <dgm:presLayoutVars>
          <dgm:bulletEnabled val="1"/>
        </dgm:presLayoutVars>
      </dgm:prSet>
      <dgm:spPr/>
    </dgm:pt>
  </dgm:ptLst>
  <dgm:cxnLst>
    <dgm:cxn modelId="{468F3905-3C6E-42C2-B688-7E944494D22E}" type="presOf" srcId="{8566B1EC-CB18-43AC-AF55-9B3C3B1EF46B}" destId="{44ACDAE2-2EF7-478C-ACB5-41BB14C9FEA6}" srcOrd="0" destOrd="0" presId="urn:microsoft.com/office/officeart/2005/8/layout/hList1"/>
    <dgm:cxn modelId="{A4B39910-7700-49BF-A4A3-B82CDB9285E7}" srcId="{B25883DA-D470-4949-B828-5AD3B70992EE}" destId="{85F5C465-B0CE-4382-8738-E70131D91BB1}" srcOrd="1" destOrd="0" parTransId="{4311DB67-752F-40DE-8B66-2B0480674871}" sibTransId="{E1B32F4E-018C-41A8-9429-2FD129FDD2A0}"/>
    <dgm:cxn modelId="{102DC627-FF67-4EA8-9B5E-3B999EEC1AEE}" srcId="{BA7309DF-0079-45F7-9158-1D4BA9D92CE7}" destId="{8566B1EC-CB18-43AC-AF55-9B3C3B1EF46B}" srcOrd="0" destOrd="0" parTransId="{070DC1A4-E72D-4D48-ABCD-458FAA7DF30B}" sibTransId="{EC4894EF-9C48-44C8-A07B-AEEC84F31885}"/>
    <dgm:cxn modelId="{5C68962D-C0FD-49ED-8488-D60EEAC963CE}" type="presOf" srcId="{B660793E-4540-4DC9-9C12-FB2652B5EA16}" destId="{99DE3C94-45A2-404A-B0E0-7AD00E439BFF}" srcOrd="0" destOrd="2" presId="urn:microsoft.com/office/officeart/2005/8/layout/hList1"/>
    <dgm:cxn modelId="{C9CA1836-D32C-419C-8D6C-0F3EB1903B3A}" type="presOf" srcId="{BA7309DF-0079-45F7-9158-1D4BA9D92CE7}" destId="{585BD6BD-D5B6-478B-917B-075D8DC1566E}" srcOrd="0" destOrd="0" presId="urn:microsoft.com/office/officeart/2005/8/layout/hList1"/>
    <dgm:cxn modelId="{054A195F-7152-4196-8827-236F9102001F}" type="presOf" srcId="{C2D10738-CED2-4C27-81F0-ECFE829B7D0F}" destId="{EB6814FB-D99A-480A-BF5B-5DC75A35FD69}" srcOrd="0" destOrd="0" presId="urn:microsoft.com/office/officeart/2005/8/layout/hList1"/>
    <dgm:cxn modelId="{DD273C58-1965-4763-940C-6567217756F6}" type="presOf" srcId="{B25883DA-D470-4949-B828-5AD3B70992EE}" destId="{F50145B1-213A-4BCF-BB64-62E728B3BCAF}" srcOrd="0" destOrd="0" presId="urn:microsoft.com/office/officeart/2005/8/layout/hList1"/>
    <dgm:cxn modelId="{89D2E278-9193-46A7-BA7C-E6062AB301E7}" srcId="{C2D10738-CED2-4C27-81F0-ECFE829B7D0F}" destId="{BA7309DF-0079-45F7-9158-1D4BA9D92CE7}" srcOrd="0" destOrd="0" parTransId="{0120C026-D5F9-4915-9868-BB039D1FA39C}" sibTransId="{DF7E5019-CD08-4F76-8495-78509805C247}"/>
    <dgm:cxn modelId="{E2AE9191-2717-4B1E-B446-4BD2A1D981A6}" srcId="{C2D10738-CED2-4C27-81F0-ECFE829B7D0F}" destId="{F1D5147D-AE7F-48B1-9E3A-60784BF9BC07}" srcOrd="2" destOrd="0" parTransId="{50D043EE-30BE-46EA-B8EA-C91ACB293281}" sibTransId="{F59CF136-5CE9-4D78-AF85-A6ED28286CD9}"/>
    <dgm:cxn modelId="{4B275B95-A9E7-4526-819B-304F7A0EFFEA}" type="presOf" srcId="{F5A50858-AEB4-49F3-B12C-780C971CCE4A}" destId="{90F06152-1C6D-4F24-88FF-4E073AF8AEC9}" srcOrd="0" destOrd="0" presId="urn:microsoft.com/office/officeart/2005/8/layout/hList1"/>
    <dgm:cxn modelId="{5D6A4397-46E7-4FFE-870C-2090B669AD08}" srcId="{BA7309DF-0079-45F7-9158-1D4BA9D92CE7}" destId="{8C7E5982-41BB-4765-8A91-B9AF04C16285}" srcOrd="1" destOrd="0" parTransId="{7EC42499-0A8A-41AD-958E-27076D2FD4EA}" sibTransId="{F6A3551C-64F2-4AA9-9E95-3B04F9DD2C20}"/>
    <dgm:cxn modelId="{0F3BBB9F-EDE8-4BF3-A187-C8272B031A28}" srcId="{B25883DA-D470-4949-B828-5AD3B70992EE}" destId="{F5A50858-AEB4-49F3-B12C-780C971CCE4A}" srcOrd="0" destOrd="0" parTransId="{A66C881A-86A4-4E42-A7FA-161803434423}" sibTransId="{334AA959-34A5-4518-8F47-1BB5287328E3}"/>
    <dgm:cxn modelId="{9F9874AE-E469-49A3-BC4C-7FE48F351C01}" type="presOf" srcId="{ED9565C1-D33B-4B88-BEC0-57A7CABA035E}" destId="{99DE3C94-45A2-404A-B0E0-7AD00E439BFF}" srcOrd="0" destOrd="0" presId="urn:microsoft.com/office/officeart/2005/8/layout/hList1"/>
    <dgm:cxn modelId="{EB60E1BC-97B5-44D7-A6C8-A9BF3B1707FE}" type="presOf" srcId="{F1D5147D-AE7F-48B1-9E3A-60784BF9BC07}" destId="{1E0337B5-3C7C-413D-8AE5-E919387AB871}" srcOrd="0" destOrd="0" presId="urn:microsoft.com/office/officeart/2005/8/layout/hList1"/>
    <dgm:cxn modelId="{04CB36C6-3E30-4666-BED3-00EEF638C1A3}" srcId="{F1D5147D-AE7F-48B1-9E3A-60784BF9BC07}" destId="{B660793E-4540-4DC9-9C12-FB2652B5EA16}" srcOrd="2" destOrd="0" parTransId="{40394837-8CF2-48CE-825A-C6ABF27BC780}" sibTransId="{9AAE01A2-1F1E-44B7-ADBA-7C1C4913290D}"/>
    <dgm:cxn modelId="{A75F5DD9-76C5-42AE-A9ED-E8D67326BDBB}" srcId="{F1D5147D-AE7F-48B1-9E3A-60784BF9BC07}" destId="{3D4C82F5-3BB6-4EB4-ADDB-BF397358F7CA}" srcOrd="1" destOrd="0" parTransId="{5374CE3D-84AC-4EB4-A481-D0F2C58D0EFE}" sibTransId="{4523821E-EC5D-414B-A0CC-294B02AE0D32}"/>
    <dgm:cxn modelId="{10462CE4-8F4C-49A9-9720-ED319C22BABC}" srcId="{C2D10738-CED2-4C27-81F0-ECFE829B7D0F}" destId="{B25883DA-D470-4949-B828-5AD3B70992EE}" srcOrd="1" destOrd="0" parTransId="{F5B36957-7D08-4A72-9497-9D41AC5F3026}" sibTransId="{00CC6AFB-40E1-4D72-BFB0-1E0FDAEDEE2C}"/>
    <dgm:cxn modelId="{5FDD23E6-6B30-47F7-B522-B1291D2876A2}" type="presOf" srcId="{85F5C465-B0CE-4382-8738-E70131D91BB1}" destId="{90F06152-1C6D-4F24-88FF-4E073AF8AEC9}" srcOrd="0" destOrd="1" presId="urn:microsoft.com/office/officeart/2005/8/layout/hList1"/>
    <dgm:cxn modelId="{B85631EB-E7BE-4047-8E32-B273F489FB20}" srcId="{F1D5147D-AE7F-48B1-9E3A-60784BF9BC07}" destId="{ED9565C1-D33B-4B88-BEC0-57A7CABA035E}" srcOrd="0" destOrd="0" parTransId="{3CFB067D-608F-40B0-94F6-07ED9E52851F}" sibTransId="{6CFE2C25-F8B6-4792-A267-F9FB0D626AA2}"/>
    <dgm:cxn modelId="{D8F437F2-08FC-41EE-B206-8F536376D547}" type="presOf" srcId="{8C7E5982-41BB-4765-8A91-B9AF04C16285}" destId="{44ACDAE2-2EF7-478C-ACB5-41BB14C9FEA6}" srcOrd="0" destOrd="1" presId="urn:microsoft.com/office/officeart/2005/8/layout/hList1"/>
    <dgm:cxn modelId="{020B88F5-A0B2-4F5B-8AB2-285DABC1BE89}" type="presOf" srcId="{3D4C82F5-3BB6-4EB4-ADDB-BF397358F7CA}" destId="{99DE3C94-45A2-404A-B0E0-7AD00E439BFF}" srcOrd="0" destOrd="1" presId="urn:microsoft.com/office/officeart/2005/8/layout/hList1"/>
    <dgm:cxn modelId="{0BC3E9A6-FD4B-4D2D-B355-01C3644BDEFC}" type="presParOf" srcId="{EB6814FB-D99A-480A-BF5B-5DC75A35FD69}" destId="{426B38C0-2B09-454E-816F-38C17055C39D}" srcOrd="0" destOrd="0" presId="urn:microsoft.com/office/officeart/2005/8/layout/hList1"/>
    <dgm:cxn modelId="{FE3E31CD-6799-4C81-A425-23964175D2A7}" type="presParOf" srcId="{426B38C0-2B09-454E-816F-38C17055C39D}" destId="{585BD6BD-D5B6-478B-917B-075D8DC1566E}" srcOrd="0" destOrd="0" presId="urn:microsoft.com/office/officeart/2005/8/layout/hList1"/>
    <dgm:cxn modelId="{863ACB73-D6EE-4C87-BCE9-90A0B3004427}" type="presParOf" srcId="{426B38C0-2B09-454E-816F-38C17055C39D}" destId="{44ACDAE2-2EF7-478C-ACB5-41BB14C9FEA6}" srcOrd="1" destOrd="0" presId="urn:microsoft.com/office/officeart/2005/8/layout/hList1"/>
    <dgm:cxn modelId="{ECB573A3-AE94-4B43-925C-419D50581E95}" type="presParOf" srcId="{EB6814FB-D99A-480A-BF5B-5DC75A35FD69}" destId="{DCC0495D-8751-443A-967F-C26E0E05273D}" srcOrd="1" destOrd="0" presId="urn:microsoft.com/office/officeart/2005/8/layout/hList1"/>
    <dgm:cxn modelId="{8E5A9603-0AC6-47FF-A454-F8F949027279}" type="presParOf" srcId="{EB6814FB-D99A-480A-BF5B-5DC75A35FD69}" destId="{1B961FB0-6E5B-43EE-AB1F-F7BDE0A14125}" srcOrd="2" destOrd="0" presId="urn:microsoft.com/office/officeart/2005/8/layout/hList1"/>
    <dgm:cxn modelId="{8D38628E-4367-4D8B-B0FC-17989949AEF8}" type="presParOf" srcId="{1B961FB0-6E5B-43EE-AB1F-F7BDE0A14125}" destId="{F50145B1-213A-4BCF-BB64-62E728B3BCAF}" srcOrd="0" destOrd="0" presId="urn:microsoft.com/office/officeart/2005/8/layout/hList1"/>
    <dgm:cxn modelId="{8FB71525-DB03-43D3-9CF7-DA26203359B4}" type="presParOf" srcId="{1B961FB0-6E5B-43EE-AB1F-F7BDE0A14125}" destId="{90F06152-1C6D-4F24-88FF-4E073AF8AEC9}" srcOrd="1" destOrd="0" presId="urn:microsoft.com/office/officeart/2005/8/layout/hList1"/>
    <dgm:cxn modelId="{26052268-5A46-41FA-923A-82366A599431}" type="presParOf" srcId="{EB6814FB-D99A-480A-BF5B-5DC75A35FD69}" destId="{222464B8-1546-4250-A721-445AC027AE11}" srcOrd="3" destOrd="0" presId="urn:microsoft.com/office/officeart/2005/8/layout/hList1"/>
    <dgm:cxn modelId="{1204A385-1766-44DB-89F0-14437370DFCD}" type="presParOf" srcId="{EB6814FB-D99A-480A-BF5B-5DC75A35FD69}" destId="{321685AD-F162-4CA0-A583-04E5F670F7AE}" srcOrd="4" destOrd="0" presId="urn:microsoft.com/office/officeart/2005/8/layout/hList1"/>
    <dgm:cxn modelId="{6B3DD1A4-CE76-426D-B50C-DEC8EE303CF9}" type="presParOf" srcId="{321685AD-F162-4CA0-A583-04E5F670F7AE}" destId="{1E0337B5-3C7C-413D-8AE5-E919387AB871}" srcOrd="0" destOrd="0" presId="urn:microsoft.com/office/officeart/2005/8/layout/hList1"/>
    <dgm:cxn modelId="{2274BE3F-C9DA-4216-ABC8-0C3248ECA428}" type="presParOf" srcId="{321685AD-F162-4CA0-A583-04E5F670F7AE}" destId="{99DE3C94-45A2-404A-B0E0-7AD00E439BF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8C6DBE-18FA-45FD-9389-5077CC4DAA1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0E1F47-DF00-49FA-B995-96066A35105A}">
      <dgm:prSet phldrT="[Text]"/>
      <dgm:spPr/>
      <dgm:t>
        <a:bodyPr/>
        <a:lstStyle/>
        <a:p>
          <a:r>
            <a:rPr lang="en-US" dirty="0"/>
            <a:t>Improve delivery efficiency</a:t>
          </a:r>
        </a:p>
      </dgm:t>
    </dgm:pt>
    <dgm:pt modelId="{FF2DD0D2-2F7A-4CBD-93B7-8BB183FF486F}" type="parTrans" cxnId="{74A8E70F-BE86-4976-8D2A-7D2487704A3E}">
      <dgm:prSet/>
      <dgm:spPr/>
      <dgm:t>
        <a:bodyPr/>
        <a:lstStyle/>
        <a:p>
          <a:endParaRPr lang="en-US"/>
        </a:p>
      </dgm:t>
    </dgm:pt>
    <dgm:pt modelId="{D38BE512-026B-4C4E-8C52-D17089C45AFC}" type="sibTrans" cxnId="{74A8E70F-BE86-4976-8D2A-7D2487704A3E}">
      <dgm:prSet/>
      <dgm:spPr/>
      <dgm:t>
        <a:bodyPr/>
        <a:lstStyle/>
        <a:p>
          <a:endParaRPr lang="en-US"/>
        </a:p>
      </dgm:t>
    </dgm:pt>
    <dgm:pt modelId="{A7FABE9E-8DEA-410C-B4D8-4B27110DAB32}">
      <dgm:prSet phldrT="[Text]"/>
      <dgm:spPr/>
      <dgm:t>
        <a:bodyPr/>
        <a:lstStyle/>
        <a:p>
          <a:r>
            <a:rPr lang="en-US" dirty="0"/>
            <a:t>Optimize delivery routes</a:t>
          </a:r>
        </a:p>
      </dgm:t>
    </dgm:pt>
    <dgm:pt modelId="{6481AC64-83C2-4529-A01D-4B8829A01C2E}" type="parTrans" cxnId="{43529FC7-DB32-4770-99D2-E80B2E92EE13}">
      <dgm:prSet/>
      <dgm:spPr/>
      <dgm:t>
        <a:bodyPr/>
        <a:lstStyle/>
        <a:p>
          <a:endParaRPr lang="en-US"/>
        </a:p>
      </dgm:t>
    </dgm:pt>
    <dgm:pt modelId="{440DED12-9DB8-4487-A955-4B86109AF7E8}" type="sibTrans" cxnId="{43529FC7-DB32-4770-99D2-E80B2E92EE13}">
      <dgm:prSet/>
      <dgm:spPr/>
      <dgm:t>
        <a:bodyPr/>
        <a:lstStyle/>
        <a:p>
          <a:endParaRPr lang="en-US"/>
        </a:p>
      </dgm:t>
    </dgm:pt>
    <dgm:pt modelId="{26E93B5E-D8B6-4C6B-9BC5-DD4D8F7E0B1F}">
      <dgm:prSet phldrT="[Text]"/>
      <dgm:spPr/>
      <dgm:t>
        <a:bodyPr/>
        <a:lstStyle/>
        <a:p>
          <a:r>
            <a:rPr lang="en-US" dirty="0"/>
            <a:t>Set realistic delivery time estimates</a:t>
          </a:r>
        </a:p>
      </dgm:t>
    </dgm:pt>
    <dgm:pt modelId="{F6868151-9D94-4EDE-82E5-C9EFD4491134}" type="parTrans" cxnId="{E4E6C498-21A2-4084-A430-8B448CEBE719}">
      <dgm:prSet/>
      <dgm:spPr/>
      <dgm:t>
        <a:bodyPr/>
        <a:lstStyle/>
        <a:p>
          <a:endParaRPr lang="en-US"/>
        </a:p>
      </dgm:t>
    </dgm:pt>
    <dgm:pt modelId="{98839BE8-F388-4331-B07A-F481BFA2E03D}" type="sibTrans" cxnId="{E4E6C498-21A2-4084-A430-8B448CEBE719}">
      <dgm:prSet/>
      <dgm:spPr/>
      <dgm:t>
        <a:bodyPr/>
        <a:lstStyle/>
        <a:p>
          <a:endParaRPr lang="en-US"/>
        </a:p>
      </dgm:t>
    </dgm:pt>
    <dgm:pt modelId="{EB544C14-4C69-4D93-9493-4665DD4A7DA2}">
      <dgm:prSet phldrT="[Text]"/>
      <dgm:spPr/>
      <dgm:t>
        <a:bodyPr/>
        <a:lstStyle/>
        <a:p>
          <a:r>
            <a:rPr lang="en-US" dirty="0"/>
            <a:t>Improve phone communication problems</a:t>
          </a:r>
        </a:p>
      </dgm:t>
    </dgm:pt>
    <dgm:pt modelId="{359B2C25-060B-4C75-9964-91D1CD4B4CC0}" type="parTrans" cxnId="{E76EFB8E-EA31-48FF-9DDE-3E233958D9FF}">
      <dgm:prSet/>
      <dgm:spPr/>
      <dgm:t>
        <a:bodyPr/>
        <a:lstStyle/>
        <a:p>
          <a:endParaRPr lang="en-US"/>
        </a:p>
      </dgm:t>
    </dgm:pt>
    <dgm:pt modelId="{66624ED5-61AC-43B8-B1CA-5A3EE704168C}" type="sibTrans" cxnId="{E76EFB8E-EA31-48FF-9DDE-3E233958D9FF}">
      <dgm:prSet/>
      <dgm:spPr/>
      <dgm:t>
        <a:bodyPr/>
        <a:lstStyle/>
        <a:p>
          <a:endParaRPr lang="en-US"/>
        </a:p>
      </dgm:t>
    </dgm:pt>
    <dgm:pt modelId="{73B7A1FF-9BBF-4753-BEB8-D552DD94F3DC}">
      <dgm:prSet phldrT="[Text]"/>
      <dgm:spPr/>
      <dgm:t>
        <a:bodyPr/>
        <a:lstStyle/>
        <a:p>
          <a:r>
            <a:rPr lang="en-US" dirty="0"/>
            <a:t>Train staff for effective communication</a:t>
          </a:r>
        </a:p>
      </dgm:t>
    </dgm:pt>
    <dgm:pt modelId="{266E6618-02A6-4069-B4D0-9FDE568402A4}" type="parTrans" cxnId="{D0AE49D6-3852-4E0F-B5F3-5F53DF709E52}">
      <dgm:prSet/>
      <dgm:spPr/>
      <dgm:t>
        <a:bodyPr/>
        <a:lstStyle/>
        <a:p>
          <a:endParaRPr lang="en-US"/>
        </a:p>
      </dgm:t>
    </dgm:pt>
    <dgm:pt modelId="{A22212E9-45C2-423B-A656-4FEEDFAED9C0}" type="sibTrans" cxnId="{D0AE49D6-3852-4E0F-B5F3-5F53DF709E52}">
      <dgm:prSet/>
      <dgm:spPr/>
      <dgm:t>
        <a:bodyPr/>
        <a:lstStyle/>
        <a:p>
          <a:endParaRPr lang="en-US"/>
        </a:p>
      </dgm:t>
    </dgm:pt>
    <dgm:pt modelId="{E1B20768-4867-45D3-8972-E7B4BFF22ED3}">
      <dgm:prSet phldrT="[Text]"/>
      <dgm:spPr/>
      <dgm:t>
        <a:bodyPr/>
        <a:lstStyle/>
        <a:p>
          <a:r>
            <a:rPr lang="en-US" dirty="0"/>
            <a:t>Reduce phone orders – online ordering system </a:t>
          </a:r>
        </a:p>
      </dgm:t>
    </dgm:pt>
    <dgm:pt modelId="{3F161C7B-0828-4A20-B08E-DCB2D6132334}" type="parTrans" cxnId="{48F3DA71-7151-4EDF-B7EC-9F3F24E3A57B}">
      <dgm:prSet/>
      <dgm:spPr/>
      <dgm:t>
        <a:bodyPr/>
        <a:lstStyle/>
        <a:p>
          <a:endParaRPr lang="en-US"/>
        </a:p>
      </dgm:t>
    </dgm:pt>
    <dgm:pt modelId="{A3AC1ADA-E3DA-4337-AA03-6B5006B158A9}" type="sibTrans" cxnId="{48F3DA71-7151-4EDF-B7EC-9F3F24E3A57B}">
      <dgm:prSet/>
      <dgm:spPr/>
      <dgm:t>
        <a:bodyPr/>
        <a:lstStyle/>
        <a:p>
          <a:endParaRPr lang="en-US"/>
        </a:p>
      </dgm:t>
    </dgm:pt>
    <dgm:pt modelId="{98B9D2D5-CF0C-43D1-9D5C-C82CDB5E9CF7}">
      <dgm:prSet phldrT="[Text]"/>
      <dgm:spPr/>
      <dgm:t>
        <a:bodyPr/>
        <a:lstStyle/>
        <a:p>
          <a:r>
            <a:rPr lang="en-US" dirty="0"/>
            <a:t>Improve staff </a:t>
          </a:r>
        </a:p>
      </dgm:t>
    </dgm:pt>
    <dgm:pt modelId="{238C9DEC-6D2F-41EA-8366-43F9E0DA37C1}" type="parTrans" cxnId="{BF4CD066-D1B3-4165-B42F-29CF98B4A8D6}">
      <dgm:prSet/>
      <dgm:spPr/>
      <dgm:t>
        <a:bodyPr/>
        <a:lstStyle/>
        <a:p>
          <a:endParaRPr lang="en-US"/>
        </a:p>
      </dgm:t>
    </dgm:pt>
    <dgm:pt modelId="{3F7D8EDE-14C7-4B24-A925-2CA0ED6A5C39}" type="sibTrans" cxnId="{BF4CD066-D1B3-4165-B42F-29CF98B4A8D6}">
      <dgm:prSet/>
      <dgm:spPr/>
      <dgm:t>
        <a:bodyPr/>
        <a:lstStyle/>
        <a:p>
          <a:endParaRPr lang="en-US"/>
        </a:p>
      </dgm:t>
    </dgm:pt>
    <dgm:pt modelId="{5C7550F0-BF57-46FB-A975-443B80B7C1B4}">
      <dgm:prSet phldrT="[Text]"/>
      <dgm:spPr/>
      <dgm:t>
        <a:bodyPr/>
        <a:lstStyle/>
        <a:p>
          <a:r>
            <a:rPr lang="en-US" dirty="0"/>
            <a:t>Train waitresses and staff to be friendly and efficient.</a:t>
          </a:r>
        </a:p>
      </dgm:t>
    </dgm:pt>
    <dgm:pt modelId="{E42981F9-D60E-4489-AE0D-E6A465FE8169}" type="parTrans" cxnId="{EBA348D8-AE1D-447F-943D-E3A5B0F82143}">
      <dgm:prSet/>
      <dgm:spPr/>
      <dgm:t>
        <a:bodyPr/>
        <a:lstStyle/>
        <a:p>
          <a:endParaRPr lang="en-US"/>
        </a:p>
      </dgm:t>
    </dgm:pt>
    <dgm:pt modelId="{836C1D18-6C31-41F3-8EB5-DF0C80C04FD9}" type="sibTrans" cxnId="{EBA348D8-AE1D-447F-943D-E3A5B0F82143}">
      <dgm:prSet/>
      <dgm:spPr/>
      <dgm:t>
        <a:bodyPr/>
        <a:lstStyle/>
        <a:p>
          <a:endParaRPr lang="en-US"/>
        </a:p>
      </dgm:t>
    </dgm:pt>
    <dgm:pt modelId="{6ECB42F2-FEA7-4950-A5CD-7B33C7BE1701}">
      <dgm:prSet phldrT="[Text]"/>
      <dgm:spPr/>
      <dgm:t>
        <a:bodyPr/>
        <a:lstStyle/>
        <a:p>
          <a:r>
            <a:rPr lang="en-US" dirty="0"/>
            <a:t>Improve food quality</a:t>
          </a:r>
        </a:p>
      </dgm:t>
    </dgm:pt>
    <dgm:pt modelId="{9A1D70F8-E760-4D11-B255-B08C2FD8E305}" type="parTrans" cxnId="{5844C5A6-CE2D-4D46-B4A3-ABB475A56EC6}">
      <dgm:prSet/>
      <dgm:spPr/>
      <dgm:t>
        <a:bodyPr/>
        <a:lstStyle/>
        <a:p>
          <a:endParaRPr lang="en-US"/>
        </a:p>
      </dgm:t>
    </dgm:pt>
    <dgm:pt modelId="{68C4D308-ED7A-4552-9133-51F140619137}" type="sibTrans" cxnId="{5844C5A6-CE2D-4D46-B4A3-ABB475A56EC6}">
      <dgm:prSet/>
      <dgm:spPr/>
      <dgm:t>
        <a:bodyPr/>
        <a:lstStyle/>
        <a:p>
          <a:endParaRPr lang="en-US"/>
        </a:p>
      </dgm:t>
    </dgm:pt>
    <dgm:pt modelId="{5230D1A7-5647-415C-AA12-AF85A09DC50A}">
      <dgm:prSet phldrT="[Text]"/>
      <dgm:spPr/>
      <dgm:t>
        <a:bodyPr/>
        <a:lstStyle/>
        <a:p>
          <a:r>
            <a:rPr lang="en-US" dirty="0"/>
            <a:t>For pizzas – good crust and toppings</a:t>
          </a:r>
        </a:p>
      </dgm:t>
    </dgm:pt>
    <dgm:pt modelId="{BD5F931B-CA65-46AF-98E9-5FF5E9B9643E}" type="parTrans" cxnId="{F3A05A6D-B39F-4A01-A48F-61B622BAE532}">
      <dgm:prSet/>
      <dgm:spPr/>
      <dgm:t>
        <a:bodyPr/>
        <a:lstStyle/>
        <a:p>
          <a:endParaRPr lang="en-US"/>
        </a:p>
      </dgm:t>
    </dgm:pt>
    <dgm:pt modelId="{7DD619BA-1EB7-462E-8321-0158EB09A5EC}" type="sibTrans" cxnId="{F3A05A6D-B39F-4A01-A48F-61B622BAE532}">
      <dgm:prSet/>
      <dgm:spPr/>
      <dgm:t>
        <a:bodyPr/>
        <a:lstStyle/>
        <a:p>
          <a:endParaRPr lang="en-US"/>
        </a:p>
      </dgm:t>
    </dgm:pt>
    <dgm:pt modelId="{5DEC1BA3-F200-494D-9DF2-A78B779EDC41}">
      <dgm:prSet phldrT="[Text]"/>
      <dgm:spPr/>
      <dgm:t>
        <a:bodyPr/>
        <a:lstStyle/>
        <a:p>
          <a:r>
            <a:rPr lang="en-US" dirty="0"/>
            <a:t>Rest of the food items and drinks should also be good.</a:t>
          </a:r>
        </a:p>
      </dgm:t>
    </dgm:pt>
    <dgm:pt modelId="{D5CCA843-DD6B-4A4C-A621-2EDBA05D95A6}" type="parTrans" cxnId="{EDAB6599-177E-44CE-B7B9-DB4E790D5092}">
      <dgm:prSet/>
      <dgm:spPr/>
      <dgm:t>
        <a:bodyPr/>
        <a:lstStyle/>
        <a:p>
          <a:endParaRPr lang="en-US"/>
        </a:p>
      </dgm:t>
    </dgm:pt>
    <dgm:pt modelId="{0CC030D7-FD55-4731-944E-BB37E59FE50F}" type="sibTrans" cxnId="{EDAB6599-177E-44CE-B7B9-DB4E790D5092}">
      <dgm:prSet/>
      <dgm:spPr/>
      <dgm:t>
        <a:bodyPr/>
        <a:lstStyle/>
        <a:p>
          <a:endParaRPr lang="en-US"/>
        </a:p>
      </dgm:t>
    </dgm:pt>
    <dgm:pt modelId="{69A0DDE4-689D-49E4-9B49-374D0C054C84}">
      <dgm:prSet phldrT="[Text]"/>
      <dgm:spPr/>
      <dgm:t>
        <a:bodyPr/>
        <a:lstStyle/>
        <a:p>
          <a:r>
            <a:rPr lang="en-US" dirty="0"/>
            <a:t>Maintain hygiene</a:t>
          </a:r>
        </a:p>
      </dgm:t>
    </dgm:pt>
    <dgm:pt modelId="{1937CACD-5FE2-464B-B508-836B2DDA76E0}" type="parTrans" cxnId="{64E7C11A-FD4D-4184-890D-5220C6CEFEF1}">
      <dgm:prSet/>
      <dgm:spPr/>
      <dgm:t>
        <a:bodyPr/>
        <a:lstStyle/>
        <a:p>
          <a:endParaRPr lang="en-US"/>
        </a:p>
      </dgm:t>
    </dgm:pt>
    <dgm:pt modelId="{CE993DB0-05E5-4874-A92F-04618CD2B283}" type="sibTrans" cxnId="{64E7C11A-FD4D-4184-890D-5220C6CEFEF1}">
      <dgm:prSet/>
      <dgm:spPr/>
      <dgm:t>
        <a:bodyPr/>
        <a:lstStyle/>
        <a:p>
          <a:endParaRPr lang="en-US"/>
        </a:p>
      </dgm:t>
    </dgm:pt>
    <dgm:pt modelId="{0798FF89-57CE-43E7-BF48-AFDD2F79BEA6}">
      <dgm:prSet phldrT="[Text]"/>
      <dgm:spPr/>
      <dgm:t>
        <a:bodyPr/>
        <a:lstStyle/>
        <a:p>
          <a:r>
            <a:rPr lang="en-US" dirty="0"/>
            <a:t> Conduct regular inspections to ensure cleanliness</a:t>
          </a:r>
        </a:p>
      </dgm:t>
    </dgm:pt>
    <dgm:pt modelId="{01D34763-03FD-4A8A-9E00-45619B2BAF2E}" type="parTrans" cxnId="{C0B4EA45-6E4E-460E-B632-A769FFAD9153}">
      <dgm:prSet/>
      <dgm:spPr/>
      <dgm:t>
        <a:bodyPr/>
        <a:lstStyle/>
        <a:p>
          <a:endParaRPr lang="en-US"/>
        </a:p>
      </dgm:t>
    </dgm:pt>
    <dgm:pt modelId="{A4B7023F-36CF-44FC-B5AA-2F38EB54DB3B}" type="sibTrans" cxnId="{C0B4EA45-6E4E-460E-B632-A769FFAD9153}">
      <dgm:prSet/>
      <dgm:spPr/>
      <dgm:t>
        <a:bodyPr/>
        <a:lstStyle/>
        <a:p>
          <a:endParaRPr lang="en-US"/>
        </a:p>
      </dgm:t>
    </dgm:pt>
    <dgm:pt modelId="{CB6866D1-2E03-4809-BEF5-1A36F4E9073C}">
      <dgm:prSet phldrT="[Text]"/>
      <dgm:spPr/>
      <dgm:t>
        <a:bodyPr/>
        <a:lstStyle/>
        <a:p>
          <a:r>
            <a:rPr lang="en-US" dirty="0"/>
            <a:t>Implement strict standards</a:t>
          </a:r>
        </a:p>
      </dgm:t>
    </dgm:pt>
    <dgm:pt modelId="{6B8B3367-0630-4AB9-A6DB-7889B77B13D4}" type="parTrans" cxnId="{C48F0DF0-738C-4025-AA0D-3CB5F0C47BDF}">
      <dgm:prSet/>
      <dgm:spPr/>
      <dgm:t>
        <a:bodyPr/>
        <a:lstStyle/>
        <a:p>
          <a:endParaRPr lang="en-US"/>
        </a:p>
      </dgm:t>
    </dgm:pt>
    <dgm:pt modelId="{3EDBA4AB-D854-437F-9922-22B78CF2C788}" type="sibTrans" cxnId="{C48F0DF0-738C-4025-AA0D-3CB5F0C47BDF}">
      <dgm:prSet/>
      <dgm:spPr/>
      <dgm:t>
        <a:bodyPr/>
        <a:lstStyle/>
        <a:p>
          <a:endParaRPr lang="en-US"/>
        </a:p>
      </dgm:t>
    </dgm:pt>
    <dgm:pt modelId="{8829E256-FEB5-49AD-A2F4-593E14435D90}">
      <dgm:prSet phldrT="[Text]"/>
      <dgm:spPr/>
      <dgm:t>
        <a:bodyPr/>
        <a:lstStyle/>
        <a:p>
          <a:r>
            <a:rPr lang="en-US" dirty="0"/>
            <a:t>Update the menu</a:t>
          </a:r>
        </a:p>
      </dgm:t>
    </dgm:pt>
    <dgm:pt modelId="{6DAED2DA-ED2B-4574-B068-485FAA61FBFC}" type="parTrans" cxnId="{6C153237-D443-4059-84BC-513B3D093EEE}">
      <dgm:prSet/>
      <dgm:spPr/>
      <dgm:t>
        <a:bodyPr/>
        <a:lstStyle/>
        <a:p>
          <a:endParaRPr lang="en-US"/>
        </a:p>
      </dgm:t>
    </dgm:pt>
    <dgm:pt modelId="{02850CD5-7A72-475B-9F39-F7B878031868}" type="sibTrans" cxnId="{6C153237-D443-4059-84BC-513B3D093EEE}">
      <dgm:prSet/>
      <dgm:spPr/>
      <dgm:t>
        <a:bodyPr/>
        <a:lstStyle/>
        <a:p>
          <a:endParaRPr lang="en-US"/>
        </a:p>
      </dgm:t>
    </dgm:pt>
    <dgm:pt modelId="{E3C17D5F-FE28-48B9-B1E7-549D2E0F7D42}">
      <dgm:prSet phldrT="[Text]"/>
      <dgm:spPr/>
      <dgm:t>
        <a:bodyPr/>
        <a:lstStyle/>
        <a:p>
          <a:r>
            <a:rPr lang="en-US" dirty="0"/>
            <a:t>Train them to not be careless – attention to detail and care in food preparation</a:t>
          </a:r>
        </a:p>
      </dgm:t>
    </dgm:pt>
    <dgm:pt modelId="{AFAA6235-188C-4157-8DA4-ABAC717D471A}" type="parTrans" cxnId="{C547FA97-1959-4DD0-A465-1F3E6F527838}">
      <dgm:prSet/>
      <dgm:spPr/>
      <dgm:t>
        <a:bodyPr/>
        <a:lstStyle/>
        <a:p>
          <a:endParaRPr lang="en-US"/>
        </a:p>
      </dgm:t>
    </dgm:pt>
    <dgm:pt modelId="{94FF270F-5451-4B48-894C-661BC2475AC0}" type="sibTrans" cxnId="{C547FA97-1959-4DD0-A465-1F3E6F527838}">
      <dgm:prSet/>
      <dgm:spPr/>
      <dgm:t>
        <a:bodyPr/>
        <a:lstStyle/>
        <a:p>
          <a:endParaRPr lang="en-US"/>
        </a:p>
      </dgm:t>
    </dgm:pt>
    <dgm:pt modelId="{453E2C21-5279-48D6-8941-634B4AE10C22}">
      <dgm:prSet phldrT="[Text]"/>
      <dgm:spPr/>
      <dgm:t>
        <a:bodyPr/>
        <a:lstStyle/>
        <a:p>
          <a:r>
            <a:rPr lang="en-US" dirty="0"/>
            <a:t>Offer more variety</a:t>
          </a:r>
        </a:p>
      </dgm:t>
    </dgm:pt>
    <dgm:pt modelId="{0F89D5F2-A27B-495E-A885-9B33722D5B73}" type="parTrans" cxnId="{B3FF8B1C-B376-4E39-9834-C9FAF32D21C4}">
      <dgm:prSet/>
      <dgm:spPr/>
      <dgm:t>
        <a:bodyPr/>
        <a:lstStyle/>
        <a:p>
          <a:endParaRPr lang="en-US"/>
        </a:p>
      </dgm:t>
    </dgm:pt>
    <dgm:pt modelId="{06AAC03E-F398-4BF3-A070-9331F6F9F323}" type="sibTrans" cxnId="{B3FF8B1C-B376-4E39-9834-C9FAF32D21C4}">
      <dgm:prSet/>
      <dgm:spPr/>
      <dgm:t>
        <a:bodyPr/>
        <a:lstStyle/>
        <a:p>
          <a:endParaRPr lang="en-US"/>
        </a:p>
      </dgm:t>
    </dgm:pt>
    <dgm:pt modelId="{671F8A60-16A1-4C4E-9F44-C218F529529B}">
      <dgm:prSet phldrT="[Text]"/>
      <dgm:spPr/>
      <dgm:t>
        <a:bodyPr/>
        <a:lstStyle/>
        <a:p>
          <a:r>
            <a:rPr lang="en-US" dirty="0"/>
            <a:t>Regularly update menu to keep it fresh and appealing</a:t>
          </a:r>
        </a:p>
      </dgm:t>
    </dgm:pt>
    <dgm:pt modelId="{8CAE5C3B-01AC-4ABA-94CC-F5A504C1CE9E}" type="parTrans" cxnId="{8CA67F88-DD62-4293-827C-3828CD681A37}">
      <dgm:prSet/>
      <dgm:spPr/>
      <dgm:t>
        <a:bodyPr/>
        <a:lstStyle/>
        <a:p>
          <a:endParaRPr lang="en-US"/>
        </a:p>
      </dgm:t>
    </dgm:pt>
    <dgm:pt modelId="{22BC51C3-1AD1-43A6-8E2D-C62FD7F66BAE}" type="sibTrans" cxnId="{8CA67F88-DD62-4293-827C-3828CD681A37}">
      <dgm:prSet/>
      <dgm:spPr/>
      <dgm:t>
        <a:bodyPr/>
        <a:lstStyle/>
        <a:p>
          <a:endParaRPr lang="en-US"/>
        </a:p>
      </dgm:t>
    </dgm:pt>
    <dgm:pt modelId="{6E5B7FB4-FD2B-4F28-8CD9-010D1D5AE06F}">
      <dgm:prSet phldrT="[Text]"/>
      <dgm:spPr/>
      <dgm:t>
        <a:bodyPr/>
        <a:lstStyle/>
        <a:p>
          <a:r>
            <a:rPr lang="en-US" dirty="0"/>
            <a:t>Closing hours</a:t>
          </a:r>
        </a:p>
      </dgm:t>
    </dgm:pt>
    <dgm:pt modelId="{B31DF197-947E-4E8A-9493-8027805A5486}" type="parTrans" cxnId="{9B1A0B33-2A28-4E35-8E75-69834758669F}">
      <dgm:prSet/>
      <dgm:spPr/>
      <dgm:t>
        <a:bodyPr/>
        <a:lstStyle/>
        <a:p>
          <a:endParaRPr lang="en-US"/>
        </a:p>
      </dgm:t>
    </dgm:pt>
    <dgm:pt modelId="{765576FE-382B-4C6E-A51C-59868E5C5503}" type="sibTrans" cxnId="{9B1A0B33-2A28-4E35-8E75-69834758669F}">
      <dgm:prSet/>
      <dgm:spPr/>
      <dgm:t>
        <a:bodyPr/>
        <a:lstStyle/>
        <a:p>
          <a:endParaRPr lang="en-US"/>
        </a:p>
      </dgm:t>
    </dgm:pt>
    <dgm:pt modelId="{2A0B1B9A-53D4-447A-A5A6-FB1C5FADB291}">
      <dgm:prSet phldrT="[Text]"/>
      <dgm:spPr/>
      <dgm:t>
        <a:bodyPr/>
        <a:lstStyle/>
        <a:p>
          <a:r>
            <a:rPr lang="en-US" dirty="0"/>
            <a:t>Clearly communicate closing hours to customers</a:t>
          </a:r>
        </a:p>
      </dgm:t>
    </dgm:pt>
    <dgm:pt modelId="{668A4CC4-B3E8-4383-90C8-32DE04399E0E}" type="parTrans" cxnId="{9CD624B7-04F6-41A7-8E0E-BDA637743432}">
      <dgm:prSet/>
      <dgm:spPr/>
      <dgm:t>
        <a:bodyPr/>
        <a:lstStyle/>
        <a:p>
          <a:endParaRPr lang="en-US"/>
        </a:p>
      </dgm:t>
    </dgm:pt>
    <dgm:pt modelId="{07FF5277-8750-43F6-9730-576017B3F6B7}" type="sibTrans" cxnId="{9CD624B7-04F6-41A7-8E0E-BDA637743432}">
      <dgm:prSet/>
      <dgm:spPr/>
      <dgm:t>
        <a:bodyPr/>
        <a:lstStyle/>
        <a:p>
          <a:endParaRPr lang="en-US"/>
        </a:p>
      </dgm:t>
    </dgm:pt>
    <dgm:pt modelId="{4D6C19DA-8DED-4FDC-9F42-B4046E144139}">
      <dgm:prSet phldrT="[Text]"/>
      <dgm:spPr/>
      <dgm:t>
        <a:bodyPr/>
        <a:lstStyle/>
        <a:p>
          <a:r>
            <a:rPr lang="en-US" dirty="0"/>
            <a:t> Extend operating hours if feasible</a:t>
          </a:r>
        </a:p>
      </dgm:t>
    </dgm:pt>
    <dgm:pt modelId="{8B740114-0744-45EA-9D37-6B943A2108C0}" type="parTrans" cxnId="{EB137B7D-3ACD-4E30-9782-B5B82F1B0BF6}">
      <dgm:prSet/>
      <dgm:spPr/>
      <dgm:t>
        <a:bodyPr/>
        <a:lstStyle/>
        <a:p>
          <a:endParaRPr lang="en-US"/>
        </a:p>
      </dgm:t>
    </dgm:pt>
    <dgm:pt modelId="{DE105E34-4751-44D1-A20D-DE4FD3681B88}" type="sibTrans" cxnId="{EB137B7D-3ACD-4E30-9782-B5B82F1B0BF6}">
      <dgm:prSet/>
      <dgm:spPr/>
      <dgm:t>
        <a:bodyPr/>
        <a:lstStyle/>
        <a:p>
          <a:endParaRPr lang="en-US"/>
        </a:p>
      </dgm:t>
    </dgm:pt>
    <dgm:pt modelId="{67FD2D12-8AF5-4B78-ABD4-A70367898D8B}">
      <dgm:prSet phldrT="[Text]"/>
      <dgm:spPr/>
      <dgm:t>
        <a:bodyPr/>
        <a:lstStyle/>
        <a:p>
          <a:r>
            <a:rPr lang="en-US" dirty="0"/>
            <a:t>Prices</a:t>
          </a:r>
        </a:p>
      </dgm:t>
    </dgm:pt>
    <dgm:pt modelId="{251F9C15-569A-4079-A191-9F94FDF1869B}" type="parTrans" cxnId="{0EE0FFC3-9101-4C2C-96A1-3F8DB47F841E}">
      <dgm:prSet/>
      <dgm:spPr/>
      <dgm:t>
        <a:bodyPr/>
        <a:lstStyle/>
        <a:p>
          <a:endParaRPr lang="en-US"/>
        </a:p>
      </dgm:t>
    </dgm:pt>
    <dgm:pt modelId="{278741C8-F5F5-424E-8C58-833D0EB6CDF8}" type="sibTrans" cxnId="{0EE0FFC3-9101-4C2C-96A1-3F8DB47F841E}">
      <dgm:prSet/>
      <dgm:spPr/>
      <dgm:t>
        <a:bodyPr/>
        <a:lstStyle/>
        <a:p>
          <a:endParaRPr lang="en-US"/>
        </a:p>
      </dgm:t>
    </dgm:pt>
    <dgm:pt modelId="{481025E3-C2DC-478D-A1EC-BD2170763382}">
      <dgm:prSet phldrT="[Text]"/>
      <dgm:spPr/>
      <dgm:t>
        <a:bodyPr/>
        <a:lstStyle/>
        <a:p>
          <a:r>
            <a:rPr lang="en-US" dirty="0"/>
            <a:t>Prices should be reasonable and competitive</a:t>
          </a:r>
        </a:p>
      </dgm:t>
    </dgm:pt>
    <dgm:pt modelId="{D3964BE2-31D5-4BB8-987F-28EB81EDE8DE}" type="parTrans" cxnId="{7600D2E3-72A6-4E34-B613-1FE702F95037}">
      <dgm:prSet/>
      <dgm:spPr/>
      <dgm:t>
        <a:bodyPr/>
        <a:lstStyle/>
        <a:p>
          <a:endParaRPr lang="en-US"/>
        </a:p>
      </dgm:t>
    </dgm:pt>
    <dgm:pt modelId="{ECD27FC7-3E57-4345-8876-537CF9753CA0}" type="sibTrans" cxnId="{7600D2E3-72A6-4E34-B613-1FE702F95037}">
      <dgm:prSet/>
      <dgm:spPr/>
      <dgm:t>
        <a:bodyPr/>
        <a:lstStyle/>
        <a:p>
          <a:endParaRPr lang="en-US"/>
        </a:p>
      </dgm:t>
    </dgm:pt>
    <dgm:pt modelId="{66A394F2-8063-4158-BBDB-06E2E9E81823}" type="pres">
      <dgm:prSet presAssocID="{DA8C6DBE-18FA-45FD-9389-5077CC4DAA12}" presName="Name0" presStyleCnt="0">
        <dgm:presLayoutVars>
          <dgm:dir/>
          <dgm:animLvl val="lvl"/>
          <dgm:resizeHandles/>
        </dgm:presLayoutVars>
      </dgm:prSet>
      <dgm:spPr/>
    </dgm:pt>
    <dgm:pt modelId="{2262B152-9A13-46C1-94F6-04FB5A85D8CF}" type="pres">
      <dgm:prSet presAssocID="{A30E1F47-DF00-49FA-B995-96066A35105A}" presName="linNode" presStyleCnt="0"/>
      <dgm:spPr/>
    </dgm:pt>
    <dgm:pt modelId="{A040B2E9-12AD-4F1C-B463-68A3EB535D13}" type="pres">
      <dgm:prSet presAssocID="{A30E1F47-DF00-49FA-B995-96066A35105A}" presName="parentShp" presStyleLbl="node1" presStyleIdx="0" presStyleCnt="8">
        <dgm:presLayoutVars>
          <dgm:bulletEnabled val="1"/>
        </dgm:presLayoutVars>
      </dgm:prSet>
      <dgm:spPr/>
    </dgm:pt>
    <dgm:pt modelId="{DB9C34BA-CA1C-47F2-84EF-763A5FFCA9E6}" type="pres">
      <dgm:prSet presAssocID="{A30E1F47-DF00-49FA-B995-96066A35105A}" presName="childShp" presStyleLbl="bgAccFollowNode1" presStyleIdx="0" presStyleCnt="8">
        <dgm:presLayoutVars>
          <dgm:bulletEnabled val="1"/>
        </dgm:presLayoutVars>
      </dgm:prSet>
      <dgm:spPr/>
    </dgm:pt>
    <dgm:pt modelId="{56F481DD-4F95-494F-A956-A020B0AD4D85}" type="pres">
      <dgm:prSet presAssocID="{D38BE512-026B-4C4E-8C52-D17089C45AFC}" presName="spacing" presStyleCnt="0"/>
      <dgm:spPr/>
    </dgm:pt>
    <dgm:pt modelId="{BB540987-90FC-4BFD-A72B-9FDF1EC886DF}" type="pres">
      <dgm:prSet presAssocID="{EB544C14-4C69-4D93-9493-4665DD4A7DA2}" presName="linNode" presStyleCnt="0"/>
      <dgm:spPr/>
    </dgm:pt>
    <dgm:pt modelId="{75505106-0BB5-4490-A43F-106F9E3CAB63}" type="pres">
      <dgm:prSet presAssocID="{EB544C14-4C69-4D93-9493-4665DD4A7DA2}" presName="parentShp" presStyleLbl="node1" presStyleIdx="1" presStyleCnt="8">
        <dgm:presLayoutVars>
          <dgm:bulletEnabled val="1"/>
        </dgm:presLayoutVars>
      </dgm:prSet>
      <dgm:spPr/>
    </dgm:pt>
    <dgm:pt modelId="{60589000-BD2E-4F10-A847-B8CD2B3EEB25}" type="pres">
      <dgm:prSet presAssocID="{EB544C14-4C69-4D93-9493-4665DD4A7DA2}" presName="childShp" presStyleLbl="bgAccFollowNode1" presStyleIdx="1" presStyleCnt="8">
        <dgm:presLayoutVars>
          <dgm:bulletEnabled val="1"/>
        </dgm:presLayoutVars>
      </dgm:prSet>
      <dgm:spPr/>
    </dgm:pt>
    <dgm:pt modelId="{2377D0B9-3BC1-4E9B-9C6C-A1CEF828F73F}" type="pres">
      <dgm:prSet presAssocID="{66624ED5-61AC-43B8-B1CA-5A3EE704168C}" presName="spacing" presStyleCnt="0"/>
      <dgm:spPr/>
    </dgm:pt>
    <dgm:pt modelId="{A1F7EE3A-713B-4126-BD53-C2F74CAF7B31}" type="pres">
      <dgm:prSet presAssocID="{98B9D2D5-CF0C-43D1-9D5C-C82CDB5E9CF7}" presName="linNode" presStyleCnt="0"/>
      <dgm:spPr/>
    </dgm:pt>
    <dgm:pt modelId="{26768A3C-9841-4CBF-A3A6-1BFD4775322E}" type="pres">
      <dgm:prSet presAssocID="{98B9D2D5-CF0C-43D1-9D5C-C82CDB5E9CF7}" presName="parentShp" presStyleLbl="node1" presStyleIdx="2" presStyleCnt="8">
        <dgm:presLayoutVars>
          <dgm:bulletEnabled val="1"/>
        </dgm:presLayoutVars>
      </dgm:prSet>
      <dgm:spPr/>
    </dgm:pt>
    <dgm:pt modelId="{E1070C7E-1F51-4F31-B6CF-375DA5F87CB3}" type="pres">
      <dgm:prSet presAssocID="{98B9D2D5-CF0C-43D1-9D5C-C82CDB5E9CF7}" presName="childShp" presStyleLbl="bgAccFollowNode1" presStyleIdx="2" presStyleCnt="8">
        <dgm:presLayoutVars>
          <dgm:bulletEnabled val="1"/>
        </dgm:presLayoutVars>
      </dgm:prSet>
      <dgm:spPr/>
    </dgm:pt>
    <dgm:pt modelId="{29E43BE2-37BA-434E-9097-35059FE5C811}" type="pres">
      <dgm:prSet presAssocID="{3F7D8EDE-14C7-4B24-A925-2CA0ED6A5C39}" presName="spacing" presStyleCnt="0"/>
      <dgm:spPr/>
    </dgm:pt>
    <dgm:pt modelId="{C35BC4D3-089B-46DE-87C9-96BABCA0375C}" type="pres">
      <dgm:prSet presAssocID="{6ECB42F2-FEA7-4950-A5CD-7B33C7BE1701}" presName="linNode" presStyleCnt="0"/>
      <dgm:spPr/>
    </dgm:pt>
    <dgm:pt modelId="{933739F9-AE23-4D88-B571-D60653AC891A}" type="pres">
      <dgm:prSet presAssocID="{6ECB42F2-FEA7-4950-A5CD-7B33C7BE1701}" presName="parentShp" presStyleLbl="node1" presStyleIdx="3" presStyleCnt="8">
        <dgm:presLayoutVars>
          <dgm:bulletEnabled val="1"/>
        </dgm:presLayoutVars>
      </dgm:prSet>
      <dgm:spPr/>
    </dgm:pt>
    <dgm:pt modelId="{0CAB26D8-D499-47FB-89D8-FD1862418411}" type="pres">
      <dgm:prSet presAssocID="{6ECB42F2-FEA7-4950-A5CD-7B33C7BE1701}" presName="childShp" presStyleLbl="bgAccFollowNode1" presStyleIdx="3" presStyleCnt="8">
        <dgm:presLayoutVars>
          <dgm:bulletEnabled val="1"/>
        </dgm:presLayoutVars>
      </dgm:prSet>
      <dgm:spPr/>
    </dgm:pt>
    <dgm:pt modelId="{1F1BB0E2-C59F-4427-8439-616413C41F95}" type="pres">
      <dgm:prSet presAssocID="{68C4D308-ED7A-4552-9133-51F140619137}" presName="spacing" presStyleCnt="0"/>
      <dgm:spPr/>
    </dgm:pt>
    <dgm:pt modelId="{C2A83E24-F38B-4DC2-8DEA-ECF9B2BC2F95}" type="pres">
      <dgm:prSet presAssocID="{69A0DDE4-689D-49E4-9B49-374D0C054C84}" presName="linNode" presStyleCnt="0"/>
      <dgm:spPr/>
    </dgm:pt>
    <dgm:pt modelId="{F479757F-7D02-424B-81BA-9D00D95C50F7}" type="pres">
      <dgm:prSet presAssocID="{69A0DDE4-689D-49E4-9B49-374D0C054C84}" presName="parentShp" presStyleLbl="node1" presStyleIdx="4" presStyleCnt="8">
        <dgm:presLayoutVars>
          <dgm:bulletEnabled val="1"/>
        </dgm:presLayoutVars>
      </dgm:prSet>
      <dgm:spPr/>
    </dgm:pt>
    <dgm:pt modelId="{CE3BD35A-DA00-4AC4-B537-455A6D84B53D}" type="pres">
      <dgm:prSet presAssocID="{69A0DDE4-689D-49E4-9B49-374D0C054C84}" presName="childShp" presStyleLbl="bgAccFollowNode1" presStyleIdx="4" presStyleCnt="8">
        <dgm:presLayoutVars>
          <dgm:bulletEnabled val="1"/>
        </dgm:presLayoutVars>
      </dgm:prSet>
      <dgm:spPr/>
    </dgm:pt>
    <dgm:pt modelId="{2B481C49-9E46-4E9B-BAA1-839F3E6D82B6}" type="pres">
      <dgm:prSet presAssocID="{CE993DB0-05E5-4874-A92F-04618CD2B283}" presName="spacing" presStyleCnt="0"/>
      <dgm:spPr/>
    </dgm:pt>
    <dgm:pt modelId="{8EFBB475-33A5-442F-A9C7-18FBD4A272A0}" type="pres">
      <dgm:prSet presAssocID="{8829E256-FEB5-49AD-A2F4-593E14435D90}" presName="linNode" presStyleCnt="0"/>
      <dgm:spPr/>
    </dgm:pt>
    <dgm:pt modelId="{028EFB05-1FB5-4901-9096-17A63F24730D}" type="pres">
      <dgm:prSet presAssocID="{8829E256-FEB5-49AD-A2F4-593E14435D90}" presName="parentShp" presStyleLbl="node1" presStyleIdx="5" presStyleCnt="8">
        <dgm:presLayoutVars>
          <dgm:bulletEnabled val="1"/>
        </dgm:presLayoutVars>
      </dgm:prSet>
      <dgm:spPr/>
    </dgm:pt>
    <dgm:pt modelId="{4CA6927D-17BC-4217-AB6C-3CA83ACDE9A7}" type="pres">
      <dgm:prSet presAssocID="{8829E256-FEB5-49AD-A2F4-593E14435D90}" presName="childShp" presStyleLbl="bgAccFollowNode1" presStyleIdx="5" presStyleCnt="8">
        <dgm:presLayoutVars>
          <dgm:bulletEnabled val="1"/>
        </dgm:presLayoutVars>
      </dgm:prSet>
      <dgm:spPr/>
    </dgm:pt>
    <dgm:pt modelId="{D4413B60-D29A-4804-8490-2DDE85196028}" type="pres">
      <dgm:prSet presAssocID="{02850CD5-7A72-475B-9F39-F7B878031868}" presName="spacing" presStyleCnt="0"/>
      <dgm:spPr/>
    </dgm:pt>
    <dgm:pt modelId="{9F0132E9-318E-45C3-9585-B35C8AD91737}" type="pres">
      <dgm:prSet presAssocID="{6E5B7FB4-FD2B-4F28-8CD9-010D1D5AE06F}" presName="linNode" presStyleCnt="0"/>
      <dgm:spPr/>
    </dgm:pt>
    <dgm:pt modelId="{B4B18BE8-1619-474E-AFB1-5466B0A98AA4}" type="pres">
      <dgm:prSet presAssocID="{6E5B7FB4-FD2B-4F28-8CD9-010D1D5AE06F}" presName="parentShp" presStyleLbl="node1" presStyleIdx="6" presStyleCnt="8">
        <dgm:presLayoutVars>
          <dgm:bulletEnabled val="1"/>
        </dgm:presLayoutVars>
      </dgm:prSet>
      <dgm:spPr/>
    </dgm:pt>
    <dgm:pt modelId="{ED82B068-E58D-46EE-BF9D-5A44B646B0B0}" type="pres">
      <dgm:prSet presAssocID="{6E5B7FB4-FD2B-4F28-8CD9-010D1D5AE06F}" presName="childShp" presStyleLbl="bgAccFollowNode1" presStyleIdx="6" presStyleCnt="8">
        <dgm:presLayoutVars>
          <dgm:bulletEnabled val="1"/>
        </dgm:presLayoutVars>
      </dgm:prSet>
      <dgm:spPr/>
    </dgm:pt>
    <dgm:pt modelId="{E05AB2A8-BEC3-4EFE-A5A6-B78C53B7786C}" type="pres">
      <dgm:prSet presAssocID="{765576FE-382B-4C6E-A51C-59868E5C5503}" presName="spacing" presStyleCnt="0"/>
      <dgm:spPr/>
    </dgm:pt>
    <dgm:pt modelId="{6D3F6DB1-3486-4B21-A59A-F2E9A28AD54E}" type="pres">
      <dgm:prSet presAssocID="{67FD2D12-8AF5-4B78-ABD4-A70367898D8B}" presName="linNode" presStyleCnt="0"/>
      <dgm:spPr/>
    </dgm:pt>
    <dgm:pt modelId="{3580472F-4B41-4344-B96B-9EB5A163F9B8}" type="pres">
      <dgm:prSet presAssocID="{67FD2D12-8AF5-4B78-ABD4-A70367898D8B}" presName="parentShp" presStyleLbl="node1" presStyleIdx="7" presStyleCnt="8">
        <dgm:presLayoutVars>
          <dgm:bulletEnabled val="1"/>
        </dgm:presLayoutVars>
      </dgm:prSet>
      <dgm:spPr/>
    </dgm:pt>
    <dgm:pt modelId="{C0FC0570-35B9-48F2-82B9-42864C89C26D}" type="pres">
      <dgm:prSet presAssocID="{67FD2D12-8AF5-4B78-ABD4-A70367898D8B}" presName="childShp" presStyleLbl="bgAccFollowNode1" presStyleIdx="7" presStyleCnt="8">
        <dgm:presLayoutVars>
          <dgm:bulletEnabled val="1"/>
        </dgm:presLayoutVars>
      </dgm:prSet>
      <dgm:spPr/>
    </dgm:pt>
  </dgm:ptLst>
  <dgm:cxnLst>
    <dgm:cxn modelId="{AC5F7B04-615F-4798-B108-443BE65A1881}" type="presOf" srcId="{A7FABE9E-8DEA-410C-B4D8-4B27110DAB32}" destId="{DB9C34BA-CA1C-47F2-84EF-763A5FFCA9E6}" srcOrd="0" destOrd="0" presId="urn:microsoft.com/office/officeart/2005/8/layout/vList6"/>
    <dgm:cxn modelId="{74A8E70F-BE86-4976-8D2A-7D2487704A3E}" srcId="{DA8C6DBE-18FA-45FD-9389-5077CC4DAA12}" destId="{A30E1F47-DF00-49FA-B995-96066A35105A}" srcOrd="0" destOrd="0" parTransId="{FF2DD0D2-2F7A-4CBD-93B7-8BB183FF486F}" sibTransId="{D38BE512-026B-4C4E-8C52-D17089C45AFC}"/>
    <dgm:cxn modelId="{98E20E15-7548-4484-9B59-DC628851E6C0}" type="presOf" srcId="{EB544C14-4C69-4D93-9493-4665DD4A7DA2}" destId="{75505106-0BB5-4490-A43F-106F9E3CAB63}" srcOrd="0" destOrd="0" presId="urn:microsoft.com/office/officeart/2005/8/layout/vList6"/>
    <dgm:cxn modelId="{64E7C11A-FD4D-4184-890D-5220C6CEFEF1}" srcId="{DA8C6DBE-18FA-45FD-9389-5077CC4DAA12}" destId="{69A0DDE4-689D-49E4-9B49-374D0C054C84}" srcOrd="4" destOrd="0" parTransId="{1937CACD-5FE2-464B-B508-836B2DDA76E0}" sibTransId="{CE993DB0-05E5-4874-A92F-04618CD2B283}"/>
    <dgm:cxn modelId="{B3FF8B1C-B376-4E39-9834-C9FAF32D21C4}" srcId="{8829E256-FEB5-49AD-A2F4-593E14435D90}" destId="{453E2C21-5279-48D6-8941-634B4AE10C22}" srcOrd="0" destOrd="0" parTransId="{0F89D5F2-A27B-495E-A885-9B33722D5B73}" sibTransId="{06AAC03E-F398-4BF3-A070-9331F6F9F323}"/>
    <dgm:cxn modelId="{97BBA525-6442-4A8C-B748-C7808CA79C2B}" type="presOf" srcId="{A30E1F47-DF00-49FA-B995-96066A35105A}" destId="{A040B2E9-12AD-4F1C-B463-68A3EB535D13}" srcOrd="0" destOrd="0" presId="urn:microsoft.com/office/officeart/2005/8/layout/vList6"/>
    <dgm:cxn modelId="{6A6B752C-9D9C-4FFB-8A83-06FE0D8A1CD7}" type="presOf" srcId="{98B9D2D5-CF0C-43D1-9D5C-C82CDB5E9CF7}" destId="{26768A3C-9841-4CBF-A3A6-1BFD4775322E}" srcOrd="0" destOrd="0" presId="urn:microsoft.com/office/officeart/2005/8/layout/vList6"/>
    <dgm:cxn modelId="{9B1A0B33-2A28-4E35-8E75-69834758669F}" srcId="{DA8C6DBE-18FA-45FD-9389-5077CC4DAA12}" destId="{6E5B7FB4-FD2B-4F28-8CD9-010D1D5AE06F}" srcOrd="6" destOrd="0" parTransId="{B31DF197-947E-4E8A-9493-8027805A5486}" sibTransId="{765576FE-382B-4C6E-A51C-59868E5C5503}"/>
    <dgm:cxn modelId="{883B3C33-C7A1-4472-9B32-DC4CE36897E9}" type="presOf" srcId="{8829E256-FEB5-49AD-A2F4-593E14435D90}" destId="{028EFB05-1FB5-4901-9096-17A63F24730D}" srcOrd="0" destOrd="0" presId="urn:microsoft.com/office/officeart/2005/8/layout/vList6"/>
    <dgm:cxn modelId="{B3E97336-1023-4FC1-8977-A31C4762576D}" type="presOf" srcId="{69A0DDE4-689D-49E4-9B49-374D0C054C84}" destId="{F479757F-7D02-424B-81BA-9D00D95C50F7}" srcOrd="0" destOrd="0" presId="urn:microsoft.com/office/officeart/2005/8/layout/vList6"/>
    <dgm:cxn modelId="{6C153237-D443-4059-84BC-513B3D093EEE}" srcId="{DA8C6DBE-18FA-45FD-9389-5077CC4DAA12}" destId="{8829E256-FEB5-49AD-A2F4-593E14435D90}" srcOrd="5" destOrd="0" parTransId="{6DAED2DA-ED2B-4574-B068-485FAA61FBFC}" sibTransId="{02850CD5-7A72-475B-9F39-F7B878031868}"/>
    <dgm:cxn modelId="{5FEED35D-74BE-4CD3-8E0C-2C70062801A7}" type="presOf" srcId="{2A0B1B9A-53D4-447A-A5A6-FB1C5FADB291}" destId="{ED82B068-E58D-46EE-BF9D-5A44B646B0B0}" srcOrd="0" destOrd="0" presId="urn:microsoft.com/office/officeart/2005/8/layout/vList6"/>
    <dgm:cxn modelId="{6972525E-281D-4785-9798-EBD4E91B5220}" type="presOf" srcId="{5C7550F0-BF57-46FB-A975-443B80B7C1B4}" destId="{E1070C7E-1F51-4F31-B6CF-375DA5F87CB3}" srcOrd="0" destOrd="0" presId="urn:microsoft.com/office/officeart/2005/8/layout/vList6"/>
    <dgm:cxn modelId="{D699B163-7532-4C12-B72D-F39608F6D1B6}" type="presOf" srcId="{671F8A60-16A1-4C4E-9F44-C218F529529B}" destId="{4CA6927D-17BC-4217-AB6C-3CA83ACDE9A7}" srcOrd="0" destOrd="1" presId="urn:microsoft.com/office/officeart/2005/8/layout/vList6"/>
    <dgm:cxn modelId="{89A39945-04EA-4311-A56D-A99D6F6258CB}" type="presOf" srcId="{73B7A1FF-9BBF-4753-BEB8-D552DD94F3DC}" destId="{60589000-BD2E-4F10-A847-B8CD2B3EEB25}" srcOrd="0" destOrd="0" presId="urn:microsoft.com/office/officeart/2005/8/layout/vList6"/>
    <dgm:cxn modelId="{C0B4EA45-6E4E-460E-B632-A769FFAD9153}" srcId="{69A0DDE4-689D-49E4-9B49-374D0C054C84}" destId="{0798FF89-57CE-43E7-BF48-AFDD2F79BEA6}" srcOrd="0" destOrd="0" parTransId="{01D34763-03FD-4A8A-9E00-45619B2BAF2E}" sibTransId="{A4B7023F-36CF-44FC-B5AA-2F38EB54DB3B}"/>
    <dgm:cxn modelId="{BF4CD066-D1B3-4165-B42F-29CF98B4A8D6}" srcId="{DA8C6DBE-18FA-45FD-9389-5077CC4DAA12}" destId="{98B9D2D5-CF0C-43D1-9D5C-C82CDB5E9CF7}" srcOrd="2" destOrd="0" parTransId="{238C9DEC-6D2F-41EA-8366-43F9E0DA37C1}" sibTransId="{3F7D8EDE-14C7-4B24-A925-2CA0ED6A5C39}"/>
    <dgm:cxn modelId="{2999B96A-56DA-46E9-8D2A-1B8978D24B38}" type="presOf" srcId="{5DEC1BA3-F200-494D-9DF2-A78B779EDC41}" destId="{0CAB26D8-D499-47FB-89D8-FD1862418411}" srcOrd="0" destOrd="1" presId="urn:microsoft.com/office/officeart/2005/8/layout/vList6"/>
    <dgm:cxn modelId="{AA43FF6A-AE9F-4251-9704-7C6F2B1F309B}" type="presOf" srcId="{CB6866D1-2E03-4809-BEF5-1A36F4E9073C}" destId="{CE3BD35A-DA00-4AC4-B537-455A6D84B53D}" srcOrd="0" destOrd="1" presId="urn:microsoft.com/office/officeart/2005/8/layout/vList6"/>
    <dgm:cxn modelId="{F3A05A6D-B39F-4A01-A48F-61B622BAE532}" srcId="{6ECB42F2-FEA7-4950-A5CD-7B33C7BE1701}" destId="{5230D1A7-5647-415C-AA12-AF85A09DC50A}" srcOrd="0" destOrd="0" parTransId="{BD5F931B-CA65-46AF-98E9-5FF5E9B9643E}" sibTransId="{7DD619BA-1EB7-462E-8321-0158EB09A5EC}"/>
    <dgm:cxn modelId="{48F3DA71-7151-4EDF-B7EC-9F3F24E3A57B}" srcId="{EB544C14-4C69-4D93-9493-4665DD4A7DA2}" destId="{E1B20768-4867-45D3-8972-E7B4BFF22ED3}" srcOrd="1" destOrd="0" parTransId="{3F161C7B-0828-4A20-B08E-DCB2D6132334}" sibTransId="{A3AC1ADA-E3DA-4337-AA03-6B5006B158A9}"/>
    <dgm:cxn modelId="{8F3EC975-5FF3-41DC-91FC-A19ED595503B}" type="presOf" srcId="{E3C17D5F-FE28-48B9-B1E7-549D2E0F7D42}" destId="{E1070C7E-1F51-4F31-B6CF-375DA5F87CB3}" srcOrd="0" destOrd="1" presId="urn:microsoft.com/office/officeart/2005/8/layout/vList6"/>
    <dgm:cxn modelId="{F00F8A58-527E-493F-913D-6AFBC0B355ED}" type="presOf" srcId="{0798FF89-57CE-43E7-BF48-AFDD2F79BEA6}" destId="{CE3BD35A-DA00-4AC4-B537-455A6D84B53D}" srcOrd="0" destOrd="0" presId="urn:microsoft.com/office/officeart/2005/8/layout/vList6"/>
    <dgm:cxn modelId="{EB137B7D-3ACD-4E30-9782-B5B82F1B0BF6}" srcId="{6E5B7FB4-FD2B-4F28-8CD9-010D1D5AE06F}" destId="{4D6C19DA-8DED-4FDC-9F42-B4046E144139}" srcOrd="1" destOrd="0" parTransId="{8B740114-0744-45EA-9D37-6B943A2108C0}" sibTransId="{DE105E34-4751-44D1-A20D-DE4FD3681B88}"/>
    <dgm:cxn modelId="{8CA67F88-DD62-4293-827C-3828CD681A37}" srcId="{8829E256-FEB5-49AD-A2F4-593E14435D90}" destId="{671F8A60-16A1-4C4E-9F44-C218F529529B}" srcOrd="1" destOrd="0" parTransId="{8CAE5C3B-01AC-4ABA-94CC-F5A504C1CE9E}" sibTransId="{22BC51C3-1AD1-43A6-8E2D-C62FD7F66BAE}"/>
    <dgm:cxn modelId="{E76EFB8E-EA31-48FF-9DDE-3E233958D9FF}" srcId="{DA8C6DBE-18FA-45FD-9389-5077CC4DAA12}" destId="{EB544C14-4C69-4D93-9493-4665DD4A7DA2}" srcOrd="1" destOrd="0" parTransId="{359B2C25-060B-4C75-9964-91D1CD4B4CC0}" sibTransId="{66624ED5-61AC-43B8-B1CA-5A3EE704168C}"/>
    <dgm:cxn modelId="{C547FA97-1959-4DD0-A465-1F3E6F527838}" srcId="{98B9D2D5-CF0C-43D1-9D5C-C82CDB5E9CF7}" destId="{E3C17D5F-FE28-48B9-B1E7-549D2E0F7D42}" srcOrd="1" destOrd="0" parTransId="{AFAA6235-188C-4157-8DA4-ABAC717D471A}" sibTransId="{94FF270F-5451-4B48-894C-661BC2475AC0}"/>
    <dgm:cxn modelId="{E4E6C498-21A2-4084-A430-8B448CEBE719}" srcId="{A30E1F47-DF00-49FA-B995-96066A35105A}" destId="{26E93B5E-D8B6-4C6B-9BC5-DD4D8F7E0B1F}" srcOrd="1" destOrd="0" parTransId="{F6868151-9D94-4EDE-82E5-C9EFD4491134}" sibTransId="{98839BE8-F388-4331-B07A-F481BFA2E03D}"/>
    <dgm:cxn modelId="{EDAB6599-177E-44CE-B7B9-DB4E790D5092}" srcId="{6ECB42F2-FEA7-4950-A5CD-7B33C7BE1701}" destId="{5DEC1BA3-F200-494D-9DF2-A78B779EDC41}" srcOrd="1" destOrd="0" parTransId="{D5CCA843-DD6B-4A4C-A621-2EDBA05D95A6}" sibTransId="{0CC030D7-FD55-4731-944E-BB37E59FE50F}"/>
    <dgm:cxn modelId="{02AD92A6-888A-4018-8397-D3D5F0C610D8}" type="presOf" srcId="{453E2C21-5279-48D6-8941-634B4AE10C22}" destId="{4CA6927D-17BC-4217-AB6C-3CA83ACDE9A7}" srcOrd="0" destOrd="0" presId="urn:microsoft.com/office/officeart/2005/8/layout/vList6"/>
    <dgm:cxn modelId="{5844C5A6-CE2D-4D46-B4A3-ABB475A56EC6}" srcId="{DA8C6DBE-18FA-45FD-9389-5077CC4DAA12}" destId="{6ECB42F2-FEA7-4950-A5CD-7B33C7BE1701}" srcOrd="3" destOrd="0" parTransId="{9A1D70F8-E760-4D11-B255-B08C2FD8E305}" sibTransId="{68C4D308-ED7A-4552-9133-51F140619137}"/>
    <dgm:cxn modelId="{AF107CB3-FC22-4C8E-9A26-2B97ED6A84DF}" type="presOf" srcId="{67FD2D12-8AF5-4B78-ABD4-A70367898D8B}" destId="{3580472F-4B41-4344-B96B-9EB5A163F9B8}" srcOrd="0" destOrd="0" presId="urn:microsoft.com/office/officeart/2005/8/layout/vList6"/>
    <dgm:cxn modelId="{9CD624B7-04F6-41A7-8E0E-BDA637743432}" srcId="{6E5B7FB4-FD2B-4F28-8CD9-010D1D5AE06F}" destId="{2A0B1B9A-53D4-447A-A5A6-FB1C5FADB291}" srcOrd="0" destOrd="0" parTransId="{668A4CC4-B3E8-4383-90C8-32DE04399E0E}" sibTransId="{07FF5277-8750-43F6-9730-576017B3F6B7}"/>
    <dgm:cxn modelId="{A59F60C0-6CDA-457D-A6F1-4CFA756ED225}" type="presOf" srcId="{4D6C19DA-8DED-4FDC-9F42-B4046E144139}" destId="{ED82B068-E58D-46EE-BF9D-5A44B646B0B0}" srcOrd="0" destOrd="1" presId="urn:microsoft.com/office/officeart/2005/8/layout/vList6"/>
    <dgm:cxn modelId="{CB678BC0-F878-4879-9066-E7F4ADF74D2A}" type="presOf" srcId="{6E5B7FB4-FD2B-4F28-8CD9-010D1D5AE06F}" destId="{B4B18BE8-1619-474E-AFB1-5466B0A98AA4}" srcOrd="0" destOrd="0" presId="urn:microsoft.com/office/officeart/2005/8/layout/vList6"/>
    <dgm:cxn modelId="{E997D0C0-AC68-4B08-AC6F-A666CAE05E33}" type="presOf" srcId="{5230D1A7-5647-415C-AA12-AF85A09DC50A}" destId="{0CAB26D8-D499-47FB-89D8-FD1862418411}" srcOrd="0" destOrd="0" presId="urn:microsoft.com/office/officeart/2005/8/layout/vList6"/>
    <dgm:cxn modelId="{0EE0FFC3-9101-4C2C-96A1-3F8DB47F841E}" srcId="{DA8C6DBE-18FA-45FD-9389-5077CC4DAA12}" destId="{67FD2D12-8AF5-4B78-ABD4-A70367898D8B}" srcOrd="7" destOrd="0" parTransId="{251F9C15-569A-4079-A191-9F94FDF1869B}" sibTransId="{278741C8-F5F5-424E-8C58-833D0EB6CDF8}"/>
    <dgm:cxn modelId="{43529FC7-DB32-4770-99D2-E80B2E92EE13}" srcId="{A30E1F47-DF00-49FA-B995-96066A35105A}" destId="{A7FABE9E-8DEA-410C-B4D8-4B27110DAB32}" srcOrd="0" destOrd="0" parTransId="{6481AC64-83C2-4529-A01D-4B8829A01C2E}" sibTransId="{440DED12-9DB8-4487-A955-4B86109AF7E8}"/>
    <dgm:cxn modelId="{1AE3CBC7-C702-46D4-B85B-FFCDDB1F20BA}" type="presOf" srcId="{26E93B5E-D8B6-4C6B-9BC5-DD4D8F7E0B1F}" destId="{DB9C34BA-CA1C-47F2-84EF-763A5FFCA9E6}" srcOrd="0" destOrd="1" presId="urn:microsoft.com/office/officeart/2005/8/layout/vList6"/>
    <dgm:cxn modelId="{D0AE49D6-3852-4E0F-B5F3-5F53DF709E52}" srcId="{EB544C14-4C69-4D93-9493-4665DD4A7DA2}" destId="{73B7A1FF-9BBF-4753-BEB8-D552DD94F3DC}" srcOrd="0" destOrd="0" parTransId="{266E6618-02A6-4069-B4D0-9FDE568402A4}" sibTransId="{A22212E9-45C2-423B-A656-4FEEDFAED9C0}"/>
    <dgm:cxn modelId="{EBA348D8-AE1D-447F-943D-E3A5B0F82143}" srcId="{98B9D2D5-CF0C-43D1-9D5C-C82CDB5E9CF7}" destId="{5C7550F0-BF57-46FB-A975-443B80B7C1B4}" srcOrd="0" destOrd="0" parTransId="{E42981F9-D60E-4489-AE0D-E6A465FE8169}" sibTransId="{836C1D18-6C31-41F3-8EB5-DF0C80C04FD9}"/>
    <dgm:cxn modelId="{7600D2E3-72A6-4E34-B613-1FE702F95037}" srcId="{67FD2D12-8AF5-4B78-ABD4-A70367898D8B}" destId="{481025E3-C2DC-478D-A1EC-BD2170763382}" srcOrd="0" destOrd="0" parTransId="{D3964BE2-31D5-4BB8-987F-28EB81EDE8DE}" sibTransId="{ECD27FC7-3E57-4345-8876-537CF9753CA0}"/>
    <dgm:cxn modelId="{924CD5EA-B6FD-412C-AD41-434DAA4C597D}" type="presOf" srcId="{DA8C6DBE-18FA-45FD-9389-5077CC4DAA12}" destId="{66A394F2-8063-4158-BBDB-06E2E9E81823}" srcOrd="0" destOrd="0" presId="urn:microsoft.com/office/officeart/2005/8/layout/vList6"/>
    <dgm:cxn modelId="{C48F0DF0-738C-4025-AA0D-3CB5F0C47BDF}" srcId="{69A0DDE4-689D-49E4-9B49-374D0C054C84}" destId="{CB6866D1-2E03-4809-BEF5-1A36F4E9073C}" srcOrd="1" destOrd="0" parTransId="{6B8B3367-0630-4AB9-A6DB-7889B77B13D4}" sibTransId="{3EDBA4AB-D854-437F-9922-22B78CF2C788}"/>
    <dgm:cxn modelId="{5F352BF3-75A7-41EC-9377-3242AC4D2698}" type="presOf" srcId="{E1B20768-4867-45D3-8972-E7B4BFF22ED3}" destId="{60589000-BD2E-4F10-A847-B8CD2B3EEB25}" srcOrd="0" destOrd="1" presId="urn:microsoft.com/office/officeart/2005/8/layout/vList6"/>
    <dgm:cxn modelId="{C9A3F8F8-3E28-4A64-B567-8EE356FAD0D1}" type="presOf" srcId="{481025E3-C2DC-478D-A1EC-BD2170763382}" destId="{C0FC0570-35B9-48F2-82B9-42864C89C26D}" srcOrd="0" destOrd="0" presId="urn:microsoft.com/office/officeart/2005/8/layout/vList6"/>
    <dgm:cxn modelId="{541F8BFC-1CE8-4339-BF9D-7966AEE51609}" type="presOf" srcId="{6ECB42F2-FEA7-4950-A5CD-7B33C7BE1701}" destId="{933739F9-AE23-4D88-B571-D60653AC891A}" srcOrd="0" destOrd="0" presId="urn:microsoft.com/office/officeart/2005/8/layout/vList6"/>
    <dgm:cxn modelId="{A6C845FD-B911-4C1A-9D07-01AE5111E002}" type="presParOf" srcId="{66A394F2-8063-4158-BBDB-06E2E9E81823}" destId="{2262B152-9A13-46C1-94F6-04FB5A85D8CF}" srcOrd="0" destOrd="0" presId="urn:microsoft.com/office/officeart/2005/8/layout/vList6"/>
    <dgm:cxn modelId="{DC9A08BF-59A9-4537-822A-D78E47EA1B08}" type="presParOf" srcId="{2262B152-9A13-46C1-94F6-04FB5A85D8CF}" destId="{A040B2E9-12AD-4F1C-B463-68A3EB535D13}" srcOrd="0" destOrd="0" presId="urn:microsoft.com/office/officeart/2005/8/layout/vList6"/>
    <dgm:cxn modelId="{247FE6C1-1903-47A4-B566-4B1472ED794A}" type="presParOf" srcId="{2262B152-9A13-46C1-94F6-04FB5A85D8CF}" destId="{DB9C34BA-CA1C-47F2-84EF-763A5FFCA9E6}" srcOrd="1" destOrd="0" presId="urn:microsoft.com/office/officeart/2005/8/layout/vList6"/>
    <dgm:cxn modelId="{D3C1F2B4-AD19-449C-BAA0-21B684AA3984}" type="presParOf" srcId="{66A394F2-8063-4158-BBDB-06E2E9E81823}" destId="{56F481DD-4F95-494F-A956-A020B0AD4D85}" srcOrd="1" destOrd="0" presId="urn:microsoft.com/office/officeart/2005/8/layout/vList6"/>
    <dgm:cxn modelId="{33B2EF7B-E0B8-4CF1-B3CB-65104B4D5F26}" type="presParOf" srcId="{66A394F2-8063-4158-BBDB-06E2E9E81823}" destId="{BB540987-90FC-4BFD-A72B-9FDF1EC886DF}" srcOrd="2" destOrd="0" presId="urn:microsoft.com/office/officeart/2005/8/layout/vList6"/>
    <dgm:cxn modelId="{36B197A3-DDFE-43F0-AA58-55F8E560D187}" type="presParOf" srcId="{BB540987-90FC-4BFD-A72B-9FDF1EC886DF}" destId="{75505106-0BB5-4490-A43F-106F9E3CAB63}" srcOrd="0" destOrd="0" presId="urn:microsoft.com/office/officeart/2005/8/layout/vList6"/>
    <dgm:cxn modelId="{A08DB5F7-73C9-4BDD-A748-55A726617699}" type="presParOf" srcId="{BB540987-90FC-4BFD-A72B-9FDF1EC886DF}" destId="{60589000-BD2E-4F10-A847-B8CD2B3EEB25}" srcOrd="1" destOrd="0" presId="urn:microsoft.com/office/officeart/2005/8/layout/vList6"/>
    <dgm:cxn modelId="{287D9A01-EB5A-416E-A352-D63AADE7F92C}" type="presParOf" srcId="{66A394F2-8063-4158-BBDB-06E2E9E81823}" destId="{2377D0B9-3BC1-4E9B-9C6C-A1CEF828F73F}" srcOrd="3" destOrd="0" presId="urn:microsoft.com/office/officeart/2005/8/layout/vList6"/>
    <dgm:cxn modelId="{FD397996-DD00-431C-9C29-31563C432E65}" type="presParOf" srcId="{66A394F2-8063-4158-BBDB-06E2E9E81823}" destId="{A1F7EE3A-713B-4126-BD53-C2F74CAF7B31}" srcOrd="4" destOrd="0" presId="urn:microsoft.com/office/officeart/2005/8/layout/vList6"/>
    <dgm:cxn modelId="{30BC8824-6B8E-4359-B96B-E5FC36172EF6}" type="presParOf" srcId="{A1F7EE3A-713B-4126-BD53-C2F74CAF7B31}" destId="{26768A3C-9841-4CBF-A3A6-1BFD4775322E}" srcOrd="0" destOrd="0" presId="urn:microsoft.com/office/officeart/2005/8/layout/vList6"/>
    <dgm:cxn modelId="{82971DAE-C308-4047-B222-44A2077E1FBA}" type="presParOf" srcId="{A1F7EE3A-713B-4126-BD53-C2F74CAF7B31}" destId="{E1070C7E-1F51-4F31-B6CF-375DA5F87CB3}" srcOrd="1" destOrd="0" presId="urn:microsoft.com/office/officeart/2005/8/layout/vList6"/>
    <dgm:cxn modelId="{A407E391-835A-46AF-B72C-7770C2E780E1}" type="presParOf" srcId="{66A394F2-8063-4158-BBDB-06E2E9E81823}" destId="{29E43BE2-37BA-434E-9097-35059FE5C811}" srcOrd="5" destOrd="0" presId="urn:microsoft.com/office/officeart/2005/8/layout/vList6"/>
    <dgm:cxn modelId="{A2366635-BD14-457F-8618-EA6058351857}" type="presParOf" srcId="{66A394F2-8063-4158-BBDB-06E2E9E81823}" destId="{C35BC4D3-089B-46DE-87C9-96BABCA0375C}" srcOrd="6" destOrd="0" presId="urn:microsoft.com/office/officeart/2005/8/layout/vList6"/>
    <dgm:cxn modelId="{CD1E1F3B-D6F3-4FDD-86EF-6AE3B4099760}" type="presParOf" srcId="{C35BC4D3-089B-46DE-87C9-96BABCA0375C}" destId="{933739F9-AE23-4D88-B571-D60653AC891A}" srcOrd="0" destOrd="0" presId="urn:microsoft.com/office/officeart/2005/8/layout/vList6"/>
    <dgm:cxn modelId="{F333B2B9-2686-451D-AB70-D18FE6EEBA1A}" type="presParOf" srcId="{C35BC4D3-089B-46DE-87C9-96BABCA0375C}" destId="{0CAB26D8-D499-47FB-89D8-FD1862418411}" srcOrd="1" destOrd="0" presId="urn:microsoft.com/office/officeart/2005/8/layout/vList6"/>
    <dgm:cxn modelId="{66A52FD3-8B50-4E8D-A38C-029406313060}" type="presParOf" srcId="{66A394F2-8063-4158-BBDB-06E2E9E81823}" destId="{1F1BB0E2-C59F-4427-8439-616413C41F95}" srcOrd="7" destOrd="0" presId="urn:microsoft.com/office/officeart/2005/8/layout/vList6"/>
    <dgm:cxn modelId="{CB946CE6-449B-48D8-867E-166BDFF4AFCA}" type="presParOf" srcId="{66A394F2-8063-4158-BBDB-06E2E9E81823}" destId="{C2A83E24-F38B-4DC2-8DEA-ECF9B2BC2F95}" srcOrd="8" destOrd="0" presId="urn:microsoft.com/office/officeart/2005/8/layout/vList6"/>
    <dgm:cxn modelId="{1A36C796-8ACF-4C23-A2C6-1D86331CF2C8}" type="presParOf" srcId="{C2A83E24-F38B-4DC2-8DEA-ECF9B2BC2F95}" destId="{F479757F-7D02-424B-81BA-9D00D95C50F7}" srcOrd="0" destOrd="0" presId="urn:microsoft.com/office/officeart/2005/8/layout/vList6"/>
    <dgm:cxn modelId="{A80713CC-0BB6-4D20-8503-CF75F1710D35}" type="presParOf" srcId="{C2A83E24-F38B-4DC2-8DEA-ECF9B2BC2F95}" destId="{CE3BD35A-DA00-4AC4-B537-455A6D84B53D}" srcOrd="1" destOrd="0" presId="urn:microsoft.com/office/officeart/2005/8/layout/vList6"/>
    <dgm:cxn modelId="{D2FCF054-4A46-4D80-8BFB-E6F17FC97D01}" type="presParOf" srcId="{66A394F2-8063-4158-BBDB-06E2E9E81823}" destId="{2B481C49-9E46-4E9B-BAA1-839F3E6D82B6}" srcOrd="9" destOrd="0" presId="urn:microsoft.com/office/officeart/2005/8/layout/vList6"/>
    <dgm:cxn modelId="{F5752081-6DBD-4DF7-B2AB-8D4A3EAE207B}" type="presParOf" srcId="{66A394F2-8063-4158-BBDB-06E2E9E81823}" destId="{8EFBB475-33A5-442F-A9C7-18FBD4A272A0}" srcOrd="10" destOrd="0" presId="urn:microsoft.com/office/officeart/2005/8/layout/vList6"/>
    <dgm:cxn modelId="{4D412BCE-A61A-41CB-B073-4A32D8F3A3CE}" type="presParOf" srcId="{8EFBB475-33A5-442F-A9C7-18FBD4A272A0}" destId="{028EFB05-1FB5-4901-9096-17A63F24730D}" srcOrd="0" destOrd="0" presId="urn:microsoft.com/office/officeart/2005/8/layout/vList6"/>
    <dgm:cxn modelId="{F8416996-F913-4D13-836A-D8BFB34AD5C2}" type="presParOf" srcId="{8EFBB475-33A5-442F-A9C7-18FBD4A272A0}" destId="{4CA6927D-17BC-4217-AB6C-3CA83ACDE9A7}" srcOrd="1" destOrd="0" presId="urn:microsoft.com/office/officeart/2005/8/layout/vList6"/>
    <dgm:cxn modelId="{E067D296-66AE-4432-A8D3-0E7C67D2D72A}" type="presParOf" srcId="{66A394F2-8063-4158-BBDB-06E2E9E81823}" destId="{D4413B60-D29A-4804-8490-2DDE85196028}" srcOrd="11" destOrd="0" presId="urn:microsoft.com/office/officeart/2005/8/layout/vList6"/>
    <dgm:cxn modelId="{9991DEA3-430F-4F73-ADD7-78FB574CE636}" type="presParOf" srcId="{66A394F2-8063-4158-BBDB-06E2E9E81823}" destId="{9F0132E9-318E-45C3-9585-B35C8AD91737}" srcOrd="12" destOrd="0" presId="urn:microsoft.com/office/officeart/2005/8/layout/vList6"/>
    <dgm:cxn modelId="{477EFB22-3818-4948-997A-50E3226C5AF5}" type="presParOf" srcId="{9F0132E9-318E-45C3-9585-B35C8AD91737}" destId="{B4B18BE8-1619-474E-AFB1-5466B0A98AA4}" srcOrd="0" destOrd="0" presId="urn:microsoft.com/office/officeart/2005/8/layout/vList6"/>
    <dgm:cxn modelId="{6915F58D-7CB4-45F2-812B-9C33EBB9800E}" type="presParOf" srcId="{9F0132E9-318E-45C3-9585-B35C8AD91737}" destId="{ED82B068-E58D-46EE-BF9D-5A44B646B0B0}" srcOrd="1" destOrd="0" presId="urn:microsoft.com/office/officeart/2005/8/layout/vList6"/>
    <dgm:cxn modelId="{5E8E5D8E-F8B2-4D84-881B-405BC5F98003}" type="presParOf" srcId="{66A394F2-8063-4158-BBDB-06E2E9E81823}" destId="{E05AB2A8-BEC3-4EFE-A5A6-B78C53B7786C}" srcOrd="13" destOrd="0" presId="urn:microsoft.com/office/officeart/2005/8/layout/vList6"/>
    <dgm:cxn modelId="{BB123CC3-417C-4AEA-84A6-C7ABE587BA7D}" type="presParOf" srcId="{66A394F2-8063-4158-BBDB-06E2E9E81823}" destId="{6D3F6DB1-3486-4B21-A59A-F2E9A28AD54E}" srcOrd="14" destOrd="0" presId="urn:microsoft.com/office/officeart/2005/8/layout/vList6"/>
    <dgm:cxn modelId="{0B0A7CD1-CC85-4BB5-A3C1-9F359A0D169C}" type="presParOf" srcId="{6D3F6DB1-3486-4B21-A59A-F2E9A28AD54E}" destId="{3580472F-4B41-4344-B96B-9EB5A163F9B8}" srcOrd="0" destOrd="0" presId="urn:microsoft.com/office/officeart/2005/8/layout/vList6"/>
    <dgm:cxn modelId="{10323BA6-7686-42E6-A0C5-A49E883BD80B}" type="presParOf" srcId="{6D3F6DB1-3486-4B21-A59A-F2E9A28AD54E}" destId="{C0FC0570-35B9-48F2-82B9-42864C89C26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3A1C-B22A-4F29-9D49-FFB80DF22D08}">
      <dsp:nvSpPr>
        <dsp:cNvPr id="0" name=""/>
        <dsp:cNvSpPr/>
      </dsp:nvSpPr>
      <dsp:spPr>
        <a:xfrm>
          <a:off x="196453" y="2815"/>
          <a:ext cx="3020466" cy="1812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As of 2022, over the last 10 years</a:t>
          </a:r>
        </a:p>
      </dsp:txBody>
      <dsp:txXfrm>
        <a:off x="196453" y="2815"/>
        <a:ext cx="3020466" cy="1812280"/>
      </dsp:txXfrm>
    </dsp:sp>
    <dsp:sp modelId="{4F5FE321-BBFE-4EAB-A20E-30BA679ADF99}">
      <dsp:nvSpPr>
        <dsp:cNvPr id="0" name=""/>
        <dsp:cNvSpPr/>
      </dsp:nvSpPr>
      <dsp:spPr>
        <a:xfrm>
          <a:off x="3518966" y="2815"/>
          <a:ext cx="3020466" cy="1812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$47B</a:t>
          </a:r>
          <a:r>
            <a:rPr lang="en-US" sz="2600" kern="1200" baseline="0" dirty="0"/>
            <a:t> market</a:t>
          </a:r>
          <a:endParaRPr lang="en-US" sz="2600" kern="1200" dirty="0"/>
        </a:p>
      </dsp:txBody>
      <dsp:txXfrm>
        <a:off x="3518966" y="2815"/>
        <a:ext cx="3020466" cy="1812280"/>
      </dsp:txXfrm>
    </dsp:sp>
    <dsp:sp modelId="{4706BDC7-43EC-42FD-A400-50EEE3B439E9}">
      <dsp:nvSpPr>
        <dsp:cNvPr id="0" name=""/>
        <dsp:cNvSpPr/>
      </dsp:nvSpPr>
      <dsp:spPr>
        <a:xfrm>
          <a:off x="6841480" y="2815"/>
          <a:ext cx="3020466" cy="1812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3% Compound annual growth rate</a:t>
          </a:r>
        </a:p>
      </dsp:txBody>
      <dsp:txXfrm>
        <a:off x="6841480" y="2815"/>
        <a:ext cx="3020466" cy="1812280"/>
      </dsp:txXfrm>
    </dsp:sp>
    <dsp:sp modelId="{B2435B60-6CE6-4044-9C54-546A9A3A8C22}">
      <dsp:nvSpPr>
        <dsp:cNvPr id="0" name=""/>
        <dsp:cNvSpPr/>
      </dsp:nvSpPr>
      <dsp:spPr>
        <a:xfrm>
          <a:off x="1857709" y="2117141"/>
          <a:ext cx="3020466" cy="1812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Competitive environment - Low cost of entry into the market</a:t>
          </a:r>
        </a:p>
      </dsp:txBody>
      <dsp:txXfrm>
        <a:off x="1857709" y="2117141"/>
        <a:ext cx="3020466" cy="1812280"/>
      </dsp:txXfrm>
    </dsp:sp>
    <dsp:sp modelId="{D1E5C754-31BD-49A9-B07E-F45857844EBD}">
      <dsp:nvSpPr>
        <dsp:cNvPr id="0" name=""/>
        <dsp:cNvSpPr/>
      </dsp:nvSpPr>
      <dsp:spPr>
        <a:xfrm>
          <a:off x="5180223" y="2117141"/>
          <a:ext cx="3020466" cy="18122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Need to be up to date – defend and grow their restaurants</a:t>
          </a:r>
        </a:p>
      </dsp:txBody>
      <dsp:txXfrm>
        <a:off x="5180223" y="2117141"/>
        <a:ext cx="3020466" cy="1812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BD6BD-D5B6-478B-917B-075D8DC1566E}">
      <dsp:nvSpPr>
        <dsp:cNvPr id="0" name=""/>
        <dsp:cNvSpPr/>
      </dsp:nvSpPr>
      <dsp:spPr>
        <a:xfrm>
          <a:off x="2540" y="1022768"/>
          <a:ext cx="2476500"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Representativeness</a:t>
          </a:r>
        </a:p>
      </dsp:txBody>
      <dsp:txXfrm>
        <a:off x="2540" y="1022768"/>
        <a:ext cx="2476500" cy="518400"/>
      </dsp:txXfrm>
    </dsp:sp>
    <dsp:sp modelId="{44ACDAE2-2EF7-478C-ACB5-41BB14C9FEA6}">
      <dsp:nvSpPr>
        <dsp:cNvPr id="0" name=""/>
        <dsp:cNvSpPr/>
      </dsp:nvSpPr>
      <dsp:spPr>
        <a:xfrm>
          <a:off x="2540" y="1541168"/>
          <a:ext cx="2476500" cy="28547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5433 pizza restaurants across all states in the US.</a:t>
          </a:r>
        </a:p>
        <a:p>
          <a:pPr marL="171450" lvl="1" indent="-171450" algn="l" defTabSz="800100">
            <a:lnSpc>
              <a:spcPct val="90000"/>
            </a:lnSpc>
            <a:spcBef>
              <a:spcPct val="0"/>
            </a:spcBef>
            <a:spcAft>
              <a:spcPct val="15000"/>
            </a:spcAft>
            <a:buChar char="•"/>
          </a:pPr>
          <a:r>
            <a:rPr lang="en-US" sz="1800" kern="1200" dirty="0"/>
            <a:t>It is representative for our problem statement.</a:t>
          </a:r>
        </a:p>
      </dsp:txBody>
      <dsp:txXfrm>
        <a:off x="2540" y="1541168"/>
        <a:ext cx="2476500" cy="2854730"/>
      </dsp:txXfrm>
    </dsp:sp>
    <dsp:sp modelId="{F50145B1-213A-4BCF-BB64-62E728B3BCAF}">
      <dsp:nvSpPr>
        <dsp:cNvPr id="0" name=""/>
        <dsp:cNvSpPr/>
      </dsp:nvSpPr>
      <dsp:spPr>
        <a:xfrm>
          <a:off x="2825750" y="1022768"/>
          <a:ext cx="2476500"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Sample size</a:t>
          </a:r>
        </a:p>
      </dsp:txBody>
      <dsp:txXfrm>
        <a:off x="2825750" y="1022768"/>
        <a:ext cx="2476500" cy="518400"/>
      </dsp:txXfrm>
    </dsp:sp>
    <dsp:sp modelId="{90F06152-1C6D-4F24-88FF-4E073AF8AEC9}">
      <dsp:nvSpPr>
        <dsp:cNvPr id="0" name=""/>
        <dsp:cNvSpPr/>
      </dsp:nvSpPr>
      <dsp:spPr>
        <a:xfrm>
          <a:off x="2825750" y="1541168"/>
          <a:ext cx="2476500" cy="28547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69K reviews from 55K reviewers about more than 5000 pizza restaurants.</a:t>
          </a:r>
        </a:p>
        <a:p>
          <a:pPr marL="171450" lvl="1" indent="-171450" algn="l" defTabSz="800100">
            <a:lnSpc>
              <a:spcPct val="90000"/>
            </a:lnSpc>
            <a:spcBef>
              <a:spcPct val="0"/>
            </a:spcBef>
            <a:spcAft>
              <a:spcPct val="15000"/>
            </a:spcAft>
            <a:buChar char="•"/>
          </a:pPr>
          <a:r>
            <a:rPr lang="en-US" sz="1800" kern="1200" dirty="0"/>
            <a:t>Sufficient sample size to build a model . </a:t>
          </a:r>
        </a:p>
      </dsp:txBody>
      <dsp:txXfrm>
        <a:off x="2825750" y="1541168"/>
        <a:ext cx="2476500" cy="2854730"/>
      </dsp:txXfrm>
    </dsp:sp>
    <dsp:sp modelId="{1E0337B5-3C7C-413D-8AE5-E919387AB871}">
      <dsp:nvSpPr>
        <dsp:cNvPr id="0" name=""/>
        <dsp:cNvSpPr/>
      </dsp:nvSpPr>
      <dsp:spPr>
        <a:xfrm>
          <a:off x="5648960" y="1022768"/>
          <a:ext cx="2476500"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Bias</a:t>
          </a:r>
        </a:p>
      </dsp:txBody>
      <dsp:txXfrm>
        <a:off x="5648960" y="1022768"/>
        <a:ext cx="2476500" cy="518400"/>
      </dsp:txXfrm>
    </dsp:sp>
    <dsp:sp modelId="{99DE3C94-45A2-404A-B0E0-7AD00E439BFF}">
      <dsp:nvSpPr>
        <dsp:cNvPr id="0" name=""/>
        <dsp:cNvSpPr/>
      </dsp:nvSpPr>
      <dsp:spPr>
        <a:xfrm>
          <a:off x="5648960" y="1541168"/>
          <a:ext cx="2476500" cy="28547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Star rating dominated by 4, 4.5 and 5 stars.</a:t>
          </a:r>
        </a:p>
        <a:p>
          <a:pPr marL="171450" lvl="1" indent="-171450" algn="l" defTabSz="800100">
            <a:lnSpc>
              <a:spcPct val="90000"/>
            </a:lnSpc>
            <a:spcBef>
              <a:spcPct val="0"/>
            </a:spcBef>
            <a:spcAft>
              <a:spcPct val="15000"/>
            </a:spcAft>
            <a:buChar char="•"/>
          </a:pPr>
          <a:r>
            <a:rPr lang="en-US" sz="1800" kern="1200" dirty="0"/>
            <a:t>Does not represent bias.</a:t>
          </a:r>
        </a:p>
        <a:p>
          <a:pPr marL="171450" lvl="1" indent="-171450" algn="l" defTabSz="800100">
            <a:lnSpc>
              <a:spcPct val="90000"/>
            </a:lnSpc>
            <a:spcBef>
              <a:spcPct val="0"/>
            </a:spcBef>
            <a:spcAft>
              <a:spcPct val="15000"/>
            </a:spcAft>
            <a:buChar char="•"/>
          </a:pPr>
          <a:r>
            <a:rPr lang="en-US" sz="1800" kern="1200" dirty="0"/>
            <a:t>Good restaurants -&gt; attract customers -&gt; survive better -&gt; more reviews</a:t>
          </a:r>
        </a:p>
      </dsp:txBody>
      <dsp:txXfrm>
        <a:off x="5648960" y="1541168"/>
        <a:ext cx="2476500" cy="2854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C34BA-CA1C-47F2-84EF-763A5FFCA9E6}">
      <dsp:nvSpPr>
        <dsp:cNvPr id="0" name=""/>
        <dsp:cNvSpPr/>
      </dsp:nvSpPr>
      <dsp:spPr>
        <a:xfrm>
          <a:off x="4023360" y="1272"/>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Optimize delivery routes</a:t>
          </a:r>
        </a:p>
        <a:p>
          <a:pPr marL="57150" lvl="1" indent="-57150" algn="l" defTabSz="444500">
            <a:lnSpc>
              <a:spcPct val="90000"/>
            </a:lnSpc>
            <a:spcBef>
              <a:spcPct val="0"/>
            </a:spcBef>
            <a:spcAft>
              <a:spcPct val="15000"/>
            </a:spcAft>
            <a:buChar char="•"/>
          </a:pPr>
          <a:r>
            <a:rPr lang="en-US" sz="1000" kern="1200" dirty="0"/>
            <a:t>Set realistic delivery time estimates</a:t>
          </a:r>
        </a:p>
      </dsp:txBody>
      <dsp:txXfrm>
        <a:off x="4023360" y="57733"/>
        <a:ext cx="5865657" cy="338766"/>
      </dsp:txXfrm>
    </dsp:sp>
    <dsp:sp modelId="{A040B2E9-12AD-4F1C-B463-68A3EB535D13}">
      <dsp:nvSpPr>
        <dsp:cNvPr id="0" name=""/>
        <dsp:cNvSpPr/>
      </dsp:nvSpPr>
      <dsp:spPr>
        <a:xfrm>
          <a:off x="0" y="1272"/>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Improve delivery efficiency</a:t>
          </a:r>
        </a:p>
      </dsp:txBody>
      <dsp:txXfrm>
        <a:off x="22050" y="23322"/>
        <a:ext cx="3979260" cy="407588"/>
      </dsp:txXfrm>
    </dsp:sp>
    <dsp:sp modelId="{60589000-BD2E-4F10-A847-B8CD2B3EEB25}">
      <dsp:nvSpPr>
        <dsp:cNvPr id="0" name=""/>
        <dsp:cNvSpPr/>
      </dsp:nvSpPr>
      <dsp:spPr>
        <a:xfrm>
          <a:off x="4023360" y="498129"/>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Train staff for effective communication</a:t>
          </a:r>
        </a:p>
        <a:p>
          <a:pPr marL="57150" lvl="1" indent="-57150" algn="l" defTabSz="444500">
            <a:lnSpc>
              <a:spcPct val="90000"/>
            </a:lnSpc>
            <a:spcBef>
              <a:spcPct val="0"/>
            </a:spcBef>
            <a:spcAft>
              <a:spcPct val="15000"/>
            </a:spcAft>
            <a:buChar char="•"/>
          </a:pPr>
          <a:r>
            <a:rPr lang="en-US" sz="1000" kern="1200" dirty="0"/>
            <a:t>Reduce phone orders – online ordering system </a:t>
          </a:r>
        </a:p>
      </dsp:txBody>
      <dsp:txXfrm>
        <a:off x="4023360" y="554590"/>
        <a:ext cx="5865657" cy="338766"/>
      </dsp:txXfrm>
    </dsp:sp>
    <dsp:sp modelId="{75505106-0BB5-4490-A43F-106F9E3CAB63}">
      <dsp:nvSpPr>
        <dsp:cNvPr id="0" name=""/>
        <dsp:cNvSpPr/>
      </dsp:nvSpPr>
      <dsp:spPr>
        <a:xfrm>
          <a:off x="0" y="498129"/>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Improve phone communication problems</a:t>
          </a:r>
        </a:p>
      </dsp:txBody>
      <dsp:txXfrm>
        <a:off x="22050" y="520179"/>
        <a:ext cx="3979260" cy="407588"/>
      </dsp:txXfrm>
    </dsp:sp>
    <dsp:sp modelId="{E1070C7E-1F51-4F31-B6CF-375DA5F87CB3}">
      <dsp:nvSpPr>
        <dsp:cNvPr id="0" name=""/>
        <dsp:cNvSpPr/>
      </dsp:nvSpPr>
      <dsp:spPr>
        <a:xfrm>
          <a:off x="4023360" y="994987"/>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Train waitresses and staff to be friendly and efficient.</a:t>
          </a:r>
        </a:p>
        <a:p>
          <a:pPr marL="57150" lvl="1" indent="-57150" algn="l" defTabSz="444500">
            <a:lnSpc>
              <a:spcPct val="90000"/>
            </a:lnSpc>
            <a:spcBef>
              <a:spcPct val="0"/>
            </a:spcBef>
            <a:spcAft>
              <a:spcPct val="15000"/>
            </a:spcAft>
            <a:buChar char="•"/>
          </a:pPr>
          <a:r>
            <a:rPr lang="en-US" sz="1000" kern="1200" dirty="0"/>
            <a:t>Train them to not be careless – attention to detail and care in food preparation</a:t>
          </a:r>
        </a:p>
      </dsp:txBody>
      <dsp:txXfrm>
        <a:off x="4023360" y="1051448"/>
        <a:ext cx="5865657" cy="338766"/>
      </dsp:txXfrm>
    </dsp:sp>
    <dsp:sp modelId="{26768A3C-9841-4CBF-A3A6-1BFD4775322E}">
      <dsp:nvSpPr>
        <dsp:cNvPr id="0" name=""/>
        <dsp:cNvSpPr/>
      </dsp:nvSpPr>
      <dsp:spPr>
        <a:xfrm>
          <a:off x="0" y="994987"/>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Improve staff </a:t>
          </a:r>
        </a:p>
      </dsp:txBody>
      <dsp:txXfrm>
        <a:off x="22050" y="1017037"/>
        <a:ext cx="3979260" cy="407588"/>
      </dsp:txXfrm>
    </dsp:sp>
    <dsp:sp modelId="{0CAB26D8-D499-47FB-89D8-FD1862418411}">
      <dsp:nvSpPr>
        <dsp:cNvPr id="0" name=""/>
        <dsp:cNvSpPr/>
      </dsp:nvSpPr>
      <dsp:spPr>
        <a:xfrm>
          <a:off x="4023360" y="1491845"/>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For pizzas – good crust and toppings</a:t>
          </a:r>
        </a:p>
        <a:p>
          <a:pPr marL="57150" lvl="1" indent="-57150" algn="l" defTabSz="444500">
            <a:lnSpc>
              <a:spcPct val="90000"/>
            </a:lnSpc>
            <a:spcBef>
              <a:spcPct val="0"/>
            </a:spcBef>
            <a:spcAft>
              <a:spcPct val="15000"/>
            </a:spcAft>
            <a:buChar char="•"/>
          </a:pPr>
          <a:r>
            <a:rPr lang="en-US" sz="1000" kern="1200" dirty="0"/>
            <a:t>Rest of the food items and drinks should also be good.</a:t>
          </a:r>
        </a:p>
      </dsp:txBody>
      <dsp:txXfrm>
        <a:off x="4023360" y="1548306"/>
        <a:ext cx="5865657" cy="338766"/>
      </dsp:txXfrm>
    </dsp:sp>
    <dsp:sp modelId="{933739F9-AE23-4D88-B571-D60653AC891A}">
      <dsp:nvSpPr>
        <dsp:cNvPr id="0" name=""/>
        <dsp:cNvSpPr/>
      </dsp:nvSpPr>
      <dsp:spPr>
        <a:xfrm>
          <a:off x="0" y="1491845"/>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Improve food quality</a:t>
          </a:r>
        </a:p>
      </dsp:txBody>
      <dsp:txXfrm>
        <a:off x="22050" y="1513895"/>
        <a:ext cx="3979260" cy="407588"/>
      </dsp:txXfrm>
    </dsp:sp>
    <dsp:sp modelId="{CE3BD35A-DA00-4AC4-B537-455A6D84B53D}">
      <dsp:nvSpPr>
        <dsp:cNvPr id="0" name=""/>
        <dsp:cNvSpPr/>
      </dsp:nvSpPr>
      <dsp:spPr>
        <a:xfrm>
          <a:off x="4023360" y="1988702"/>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 Conduct regular inspections to ensure cleanliness</a:t>
          </a:r>
        </a:p>
        <a:p>
          <a:pPr marL="57150" lvl="1" indent="-57150" algn="l" defTabSz="444500">
            <a:lnSpc>
              <a:spcPct val="90000"/>
            </a:lnSpc>
            <a:spcBef>
              <a:spcPct val="0"/>
            </a:spcBef>
            <a:spcAft>
              <a:spcPct val="15000"/>
            </a:spcAft>
            <a:buChar char="•"/>
          </a:pPr>
          <a:r>
            <a:rPr lang="en-US" sz="1000" kern="1200" dirty="0"/>
            <a:t>Implement strict standards</a:t>
          </a:r>
        </a:p>
      </dsp:txBody>
      <dsp:txXfrm>
        <a:off x="4023360" y="2045163"/>
        <a:ext cx="5865657" cy="338766"/>
      </dsp:txXfrm>
    </dsp:sp>
    <dsp:sp modelId="{F479757F-7D02-424B-81BA-9D00D95C50F7}">
      <dsp:nvSpPr>
        <dsp:cNvPr id="0" name=""/>
        <dsp:cNvSpPr/>
      </dsp:nvSpPr>
      <dsp:spPr>
        <a:xfrm>
          <a:off x="0" y="1988702"/>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Maintain hygiene</a:t>
          </a:r>
        </a:p>
      </dsp:txBody>
      <dsp:txXfrm>
        <a:off x="22050" y="2010752"/>
        <a:ext cx="3979260" cy="407588"/>
      </dsp:txXfrm>
    </dsp:sp>
    <dsp:sp modelId="{4CA6927D-17BC-4217-AB6C-3CA83ACDE9A7}">
      <dsp:nvSpPr>
        <dsp:cNvPr id="0" name=""/>
        <dsp:cNvSpPr/>
      </dsp:nvSpPr>
      <dsp:spPr>
        <a:xfrm>
          <a:off x="4023360" y="2485560"/>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Offer more variety</a:t>
          </a:r>
        </a:p>
        <a:p>
          <a:pPr marL="57150" lvl="1" indent="-57150" algn="l" defTabSz="444500">
            <a:lnSpc>
              <a:spcPct val="90000"/>
            </a:lnSpc>
            <a:spcBef>
              <a:spcPct val="0"/>
            </a:spcBef>
            <a:spcAft>
              <a:spcPct val="15000"/>
            </a:spcAft>
            <a:buChar char="•"/>
          </a:pPr>
          <a:r>
            <a:rPr lang="en-US" sz="1000" kern="1200" dirty="0"/>
            <a:t>Regularly update menu to keep it fresh and appealing</a:t>
          </a:r>
        </a:p>
      </dsp:txBody>
      <dsp:txXfrm>
        <a:off x="4023360" y="2542021"/>
        <a:ext cx="5865657" cy="338766"/>
      </dsp:txXfrm>
    </dsp:sp>
    <dsp:sp modelId="{028EFB05-1FB5-4901-9096-17A63F24730D}">
      <dsp:nvSpPr>
        <dsp:cNvPr id="0" name=""/>
        <dsp:cNvSpPr/>
      </dsp:nvSpPr>
      <dsp:spPr>
        <a:xfrm>
          <a:off x="0" y="2485560"/>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Update the menu</a:t>
          </a:r>
        </a:p>
      </dsp:txBody>
      <dsp:txXfrm>
        <a:off x="22050" y="2507610"/>
        <a:ext cx="3979260" cy="407588"/>
      </dsp:txXfrm>
    </dsp:sp>
    <dsp:sp modelId="{ED82B068-E58D-46EE-BF9D-5A44B646B0B0}">
      <dsp:nvSpPr>
        <dsp:cNvPr id="0" name=""/>
        <dsp:cNvSpPr/>
      </dsp:nvSpPr>
      <dsp:spPr>
        <a:xfrm>
          <a:off x="4023360" y="2982418"/>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Clearly communicate closing hours to customers</a:t>
          </a:r>
        </a:p>
        <a:p>
          <a:pPr marL="57150" lvl="1" indent="-57150" algn="l" defTabSz="444500">
            <a:lnSpc>
              <a:spcPct val="90000"/>
            </a:lnSpc>
            <a:spcBef>
              <a:spcPct val="0"/>
            </a:spcBef>
            <a:spcAft>
              <a:spcPct val="15000"/>
            </a:spcAft>
            <a:buChar char="•"/>
          </a:pPr>
          <a:r>
            <a:rPr lang="en-US" sz="1000" kern="1200" dirty="0"/>
            <a:t> Extend operating hours if feasible</a:t>
          </a:r>
        </a:p>
      </dsp:txBody>
      <dsp:txXfrm>
        <a:off x="4023360" y="3038879"/>
        <a:ext cx="5865657" cy="338766"/>
      </dsp:txXfrm>
    </dsp:sp>
    <dsp:sp modelId="{B4B18BE8-1619-474E-AFB1-5466B0A98AA4}">
      <dsp:nvSpPr>
        <dsp:cNvPr id="0" name=""/>
        <dsp:cNvSpPr/>
      </dsp:nvSpPr>
      <dsp:spPr>
        <a:xfrm>
          <a:off x="0" y="2982418"/>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Closing hours</a:t>
          </a:r>
        </a:p>
      </dsp:txBody>
      <dsp:txXfrm>
        <a:off x="22050" y="3004468"/>
        <a:ext cx="3979260" cy="407588"/>
      </dsp:txXfrm>
    </dsp:sp>
    <dsp:sp modelId="{C0FC0570-35B9-48F2-82B9-42864C89C26D}">
      <dsp:nvSpPr>
        <dsp:cNvPr id="0" name=""/>
        <dsp:cNvSpPr/>
      </dsp:nvSpPr>
      <dsp:spPr>
        <a:xfrm>
          <a:off x="4023360" y="3479276"/>
          <a:ext cx="6035040" cy="4516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Prices should be reasonable and competitive</a:t>
          </a:r>
        </a:p>
      </dsp:txBody>
      <dsp:txXfrm>
        <a:off x="4023360" y="3535737"/>
        <a:ext cx="5865657" cy="338766"/>
      </dsp:txXfrm>
    </dsp:sp>
    <dsp:sp modelId="{3580472F-4B41-4344-B96B-9EB5A163F9B8}">
      <dsp:nvSpPr>
        <dsp:cNvPr id="0" name=""/>
        <dsp:cNvSpPr/>
      </dsp:nvSpPr>
      <dsp:spPr>
        <a:xfrm>
          <a:off x="0" y="3479276"/>
          <a:ext cx="4023360" cy="4516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Prices</a:t>
          </a:r>
        </a:p>
      </dsp:txBody>
      <dsp:txXfrm>
        <a:off x="22050" y="3501326"/>
        <a:ext cx="3979260" cy="4075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1E262-607B-4493-9568-785357EA027F}"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33B6C-42D4-4A89-ABC6-360B0CA90E49}" type="slidenum">
              <a:rPr lang="en-US" smtClean="0"/>
              <a:t>‹#›</a:t>
            </a:fld>
            <a:endParaRPr lang="en-US"/>
          </a:p>
        </p:txBody>
      </p:sp>
    </p:spTree>
    <p:extLst>
      <p:ext uri="{BB962C8B-B14F-4D97-AF65-F5344CB8AC3E}">
        <p14:creationId xmlns:p14="http://schemas.microsoft.com/office/powerpoint/2010/main" val="569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to one and all present here. Today my team and I will be presenting our course project for CIS 509. Our project focuses on performing sentiment analysis and topic modeling on US Pizza Restaurants reviews from  2017 and 2018.</a:t>
            </a:r>
          </a:p>
        </p:txBody>
      </p:sp>
      <p:sp>
        <p:nvSpPr>
          <p:cNvPr id="4" name="Slide Number Placeholder 3"/>
          <p:cNvSpPr>
            <a:spLocks noGrp="1"/>
          </p:cNvSpPr>
          <p:nvPr>
            <p:ph type="sldNum" sz="quarter" idx="5"/>
          </p:nvPr>
        </p:nvSpPr>
        <p:spPr/>
        <p:txBody>
          <a:bodyPr/>
          <a:lstStyle/>
          <a:p>
            <a:fld id="{93033B6C-42D4-4A89-ABC6-360B0CA90E49}" type="slidenum">
              <a:rPr lang="en-US" smtClean="0"/>
              <a:t>1</a:t>
            </a:fld>
            <a:endParaRPr lang="en-US"/>
          </a:p>
        </p:txBody>
      </p:sp>
    </p:spTree>
    <p:extLst>
      <p:ext uri="{BB962C8B-B14F-4D97-AF65-F5344CB8AC3E}">
        <p14:creationId xmlns:p14="http://schemas.microsoft.com/office/powerpoint/2010/main" val="191101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performed topic modeling for negative reviews, using BERT, to identify root causes for customer dissatisfaction. </a:t>
            </a:r>
          </a:p>
          <a:p>
            <a:endParaRPr lang="en-US" dirty="0"/>
          </a:p>
          <a:p>
            <a:r>
              <a:rPr lang="en-US" dirty="0"/>
              <a:t>109 topics were identified – we analyzed only the top 10 – some topics were not interpretable, and some topics were similar to each other. </a:t>
            </a:r>
          </a:p>
          <a:p>
            <a:endParaRPr lang="en-US" dirty="0"/>
          </a:p>
          <a:p>
            <a:r>
              <a:rPr lang="en-US" sz="1200" b="0" i="0" dirty="0">
                <a:solidFill>
                  <a:srgbClr val="212121"/>
                </a:solidFill>
                <a:effectLst/>
                <a:latin typeface="Roboto" panose="02000000000000000000" pitchFamily="2" charset="0"/>
              </a:rPr>
              <a:t>Topic 0: </a:t>
            </a:r>
            <a:r>
              <a:rPr lang="en-US" sz="1200" i="0" dirty="0">
                <a:solidFill>
                  <a:srgbClr val="212121"/>
                </a:solidFill>
                <a:effectLst/>
                <a:latin typeface="Roboto" panose="02000000000000000000" pitchFamily="2" charset="0"/>
              </a:rPr>
              <a:t>Order Delivery Issues. </a:t>
            </a:r>
          </a:p>
          <a:p>
            <a:br>
              <a:rPr lang="en-US" sz="1200" dirty="0"/>
            </a:br>
            <a:r>
              <a:rPr lang="en-US" sz="1200" b="0" i="0" dirty="0">
                <a:solidFill>
                  <a:srgbClr val="212121"/>
                </a:solidFill>
                <a:effectLst/>
                <a:latin typeface="Roboto" panose="02000000000000000000" pitchFamily="2" charset="0"/>
              </a:rPr>
              <a:t>Topic 1: </a:t>
            </a:r>
            <a:r>
              <a:rPr lang="en-US" sz="1200" i="0" dirty="0">
                <a:solidFill>
                  <a:srgbClr val="212121"/>
                </a:solidFill>
                <a:effectLst/>
                <a:latin typeface="Roboto" panose="02000000000000000000" pitchFamily="2" charset="0"/>
              </a:rPr>
              <a:t>Phone Communication Problems. </a:t>
            </a:r>
          </a:p>
          <a:p>
            <a:br>
              <a:rPr lang="en-US" sz="1200" dirty="0"/>
            </a:br>
            <a:r>
              <a:rPr lang="en-US" sz="1200" b="0" i="0" dirty="0">
                <a:solidFill>
                  <a:srgbClr val="212121"/>
                </a:solidFill>
                <a:effectLst/>
                <a:latin typeface="Roboto" panose="02000000000000000000" pitchFamily="2" charset="0"/>
              </a:rPr>
              <a:t>Topic 2: </a:t>
            </a:r>
            <a:r>
              <a:rPr lang="en-US" sz="1200" i="0" dirty="0">
                <a:solidFill>
                  <a:srgbClr val="212121"/>
                </a:solidFill>
                <a:effectLst/>
                <a:latin typeface="Roboto" panose="02000000000000000000" pitchFamily="2" charset="0"/>
              </a:rPr>
              <a:t>Restaurant tables and waitresses. </a:t>
            </a:r>
          </a:p>
          <a:p>
            <a:br>
              <a:rPr lang="en-US" sz="1200" dirty="0"/>
            </a:br>
            <a:r>
              <a:rPr lang="en-US" sz="1200" b="0" i="0" dirty="0">
                <a:solidFill>
                  <a:srgbClr val="212121"/>
                </a:solidFill>
                <a:effectLst/>
                <a:latin typeface="Roboto" panose="02000000000000000000" pitchFamily="2" charset="0"/>
              </a:rPr>
              <a:t>Topic 5: </a:t>
            </a:r>
            <a:r>
              <a:rPr lang="en-US" sz="1200" i="0" dirty="0">
                <a:solidFill>
                  <a:srgbClr val="212121"/>
                </a:solidFill>
                <a:effectLst/>
                <a:latin typeface="Roboto" panose="02000000000000000000" pitchFamily="2" charset="0"/>
              </a:rPr>
              <a:t>Bad Pizza Crust.</a:t>
            </a:r>
          </a:p>
          <a:p>
            <a:br>
              <a:rPr lang="en-US" sz="1200" dirty="0"/>
            </a:br>
            <a:r>
              <a:rPr lang="en-US" sz="1200" b="0" i="0" dirty="0">
                <a:solidFill>
                  <a:srgbClr val="212121"/>
                </a:solidFill>
                <a:effectLst/>
                <a:latin typeface="Roboto" panose="02000000000000000000" pitchFamily="2" charset="0"/>
              </a:rPr>
              <a:t>Topic 6 and 9: </a:t>
            </a:r>
            <a:r>
              <a:rPr lang="en-US" sz="1200" i="0" dirty="0">
                <a:solidFill>
                  <a:srgbClr val="212121"/>
                </a:solidFill>
                <a:effectLst/>
                <a:latin typeface="Roboto" panose="02000000000000000000" pitchFamily="2" charset="0"/>
              </a:rPr>
              <a:t>Poor salad and dressing. </a:t>
            </a:r>
          </a:p>
          <a:p>
            <a:br>
              <a:rPr lang="en-US" sz="1200" dirty="0"/>
            </a:br>
            <a:r>
              <a:rPr lang="en-US" sz="1200" b="0" i="0" dirty="0">
                <a:solidFill>
                  <a:srgbClr val="212121"/>
                </a:solidFill>
                <a:effectLst/>
                <a:latin typeface="Roboto" panose="02000000000000000000" pitchFamily="2" charset="0"/>
              </a:rPr>
              <a:t>Topic 7 and 8: </a:t>
            </a:r>
            <a:r>
              <a:rPr lang="en-US" sz="1200" i="0" dirty="0">
                <a:solidFill>
                  <a:srgbClr val="212121"/>
                </a:solidFill>
                <a:effectLst/>
                <a:latin typeface="Roboto" panose="02000000000000000000" pitchFamily="2" charset="0"/>
              </a:rPr>
              <a:t>Subpar wings.</a:t>
            </a:r>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10</a:t>
            </a:fld>
            <a:endParaRPr lang="en-US"/>
          </a:p>
        </p:txBody>
      </p:sp>
    </p:spTree>
    <p:extLst>
      <p:ext uri="{BB962C8B-B14F-4D97-AF65-F5344CB8AC3E}">
        <p14:creationId xmlns:p14="http://schemas.microsoft.com/office/powerpoint/2010/main" val="27804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our main focus is on improving pizza restaurants by identifying root causes of customer dissatisfaction, we performed topic modeling using different approaches, to check if any new topics could be identified. </a:t>
            </a:r>
          </a:p>
          <a:p>
            <a:endParaRPr lang="en-US" dirty="0"/>
          </a:p>
          <a:p>
            <a:r>
              <a:rPr lang="en-US" dirty="0"/>
              <a:t>We performed topic modeling for negative reviews using LDA with a TF-IDF quantification. </a:t>
            </a:r>
            <a:br>
              <a:rPr lang="en-US" dirty="0"/>
            </a:br>
            <a:br>
              <a:rPr lang="en-US" dirty="0"/>
            </a:br>
            <a:r>
              <a:rPr lang="en-US" sz="1200" b="0" i="0" dirty="0">
                <a:solidFill>
                  <a:srgbClr val="212121"/>
                </a:solidFill>
                <a:effectLst/>
                <a:latin typeface="Roboto" panose="02000000000000000000" pitchFamily="2" charset="0"/>
              </a:rPr>
              <a:t>Topic 0: </a:t>
            </a:r>
            <a:r>
              <a:rPr lang="en-US" sz="1200" i="0" dirty="0">
                <a:solidFill>
                  <a:srgbClr val="212121"/>
                </a:solidFill>
                <a:effectLst/>
                <a:latin typeface="Roboto" panose="02000000000000000000" pitchFamily="2" charset="0"/>
              </a:rPr>
              <a:t>Order Delivery Issues. </a:t>
            </a:r>
          </a:p>
          <a:p>
            <a:br>
              <a:rPr lang="en-US" sz="1200" dirty="0"/>
            </a:br>
            <a:r>
              <a:rPr lang="en-US" sz="1200" b="0" i="0" dirty="0">
                <a:solidFill>
                  <a:srgbClr val="212121"/>
                </a:solidFill>
                <a:effectLst/>
                <a:latin typeface="Roboto" panose="02000000000000000000" pitchFamily="2" charset="0"/>
              </a:rPr>
              <a:t>Topic 1: </a:t>
            </a:r>
            <a:r>
              <a:rPr lang="en-US" sz="1200" i="0" dirty="0">
                <a:solidFill>
                  <a:srgbClr val="212121"/>
                </a:solidFill>
                <a:effectLst/>
                <a:latin typeface="Roboto" panose="02000000000000000000" pitchFamily="2" charset="0"/>
              </a:rPr>
              <a:t>Phone Communication Problems. </a:t>
            </a:r>
          </a:p>
          <a:p>
            <a:br>
              <a:rPr lang="en-US" sz="1200" dirty="0"/>
            </a:br>
            <a:r>
              <a:rPr lang="en-US" sz="1200" b="0" i="0" dirty="0">
                <a:solidFill>
                  <a:srgbClr val="212121"/>
                </a:solidFill>
                <a:effectLst/>
                <a:latin typeface="Roboto" panose="02000000000000000000" pitchFamily="2" charset="0"/>
              </a:rPr>
              <a:t>Topic 2: </a:t>
            </a:r>
            <a:r>
              <a:rPr lang="en-US" sz="1200" i="0" dirty="0">
                <a:solidFill>
                  <a:srgbClr val="212121"/>
                </a:solidFill>
                <a:effectLst/>
                <a:latin typeface="Roboto" panose="02000000000000000000" pitchFamily="2" charset="0"/>
              </a:rPr>
              <a:t>Restaurant tables and waitresses. </a:t>
            </a:r>
          </a:p>
          <a:p>
            <a:br>
              <a:rPr lang="en-US" sz="1200" dirty="0"/>
            </a:br>
            <a:r>
              <a:rPr lang="en-US" sz="1200" b="0" i="0" dirty="0">
                <a:solidFill>
                  <a:srgbClr val="212121"/>
                </a:solidFill>
                <a:effectLst/>
                <a:latin typeface="Roboto" panose="02000000000000000000" pitchFamily="2" charset="0"/>
              </a:rPr>
              <a:t>Topic 5: </a:t>
            </a:r>
            <a:r>
              <a:rPr lang="en-US" sz="1200" i="0" dirty="0">
                <a:solidFill>
                  <a:srgbClr val="212121"/>
                </a:solidFill>
                <a:effectLst/>
                <a:latin typeface="Roboto" panose="02000000000000000000" pitchFamily="2" charset="0"/>
              </a:rPr>
              <a:t>Bad Pizza Crust.</a:t>
            </a:r>
          </a:p>
          <a:p>
            <a:br>
              <a:rPr lang="en-US" sz="1200" dirty="0"/>
            </a:br>
            <a:r>
              <a:rPr lang="en-US" sz="1200" b="0" i="0" dirty="0">
                <a:solidFill>
                  <a:srgbClr val="212121"/>
                </a:solidFill>
                <a:effectLst/>
                <a:latin typeface="Roboto" panose="02000000000000000000" pitchFamily="2" charset="0"/>
              </a:rPr>
              <a:t>Topic 6 and 9: </a:t>
            </a:r>
            <a:r>
              <a:rPr lang="en-US" sz="1200" i="0" dirty="0">
                <a:solidFill>
                  <a:srgbClr val="212121"/>
                </a:solidFill>
                <a:effectLst/>
                <a:latin typeface="Roboto" panose="02000000000000000000" pitchFamily="2" charset="0"/>
              </a:rPr>
              <a:t>Poor salad and dressing. </a:t>
            </a:r>
          </a:p>
          <a:p>
            <a:br>
              <a:rPr lang="en-US" sz="1200" dirty="0"/>
            </a:br>
            <a:r>
              <a:rPr lang="en-US" sz="1200" b="0" i="0" dirty="0">
                <a:solidFill>
                  <a:srgbClr val="212121"/>
                </a:solidFill>
                <a:effectLst/>
                <a:latin typeface="Roboto" panose="02000000000000000000" pitchFamily="2" charset="0"/>
              </a:rPr>
              <a:t>Topic 7 and 8: </a:t>
            </a:r>
            <a:r>
              <a:rPr lang="en-US" sz="1200" i="0" dirty="0">
                <a:solidFill>
                  <a:srgbClr val="212121"/>
                </a:solidFill>
                <a:effectLst/>
                <a:latin typeface="Roboto" panose="02000000000000000000" pitchFamily="2" charset="0"/>
              </a:rPr>
              <a:t>Subpar wings.</a:t>
            </a:r>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11</a:t>
            </a:fld>
            <a:endParaRPr lang="en-US"/>
          </a:p>
        </p:txBody>
      </p:sp>
    </p:spTree>
    <p:extLst>
      <p:ext uri="{BB962C8B-B14F-4D97-AF65-F5344CB8AC3E}">
        <p14:creationId xmlns:p14="http://schemas.microsoft.com/office/powerpoint/2010/main" val="87639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perform topic modeling on negative reviews using LDA with word2vec quantifications. </a:t>
            </a:r>
          </a:p>
          <a:p>
            <a:endParaRPr lang="en-US" dirty="0"/>
          </a:p>
          <a:p>
            <a:r>
              <a:rPr lang="en-US" sz="1050" dirty="0"/>
              <a:t>Ideal number of topics based on coherent score: 14</a:t>
            </a:r>
          </a:p>
          <a:p>
            <a:endParaRPr lang="en-US" sz="1050" dirty="0"/>
          </a:p>
          <a:p>
            <a:r>
              <a:rPr lang="en-US" sz="1050" dirty="0"/>
              <a:t>Interpretable topics:</a:t>
            </a:r>
          </a:p>
          <a:p>
            <a:endParaRPr lang="en-US" sz="1050" dirty="0"/>
          </a:p>
          <a:p>
            <a:r>
              <a:rPr lang="en-US" dirty="0"/>
              <a:t>Topic 0: Delivery and phone communication issues.</a:t>
            </a:r>
          </a:p>
          <a:p>
            <a:r>
              <a:rPr lang="en-US" dirty="0"/>
              <a:t>Topic 1: Terrible food and service</a:t>
            </a:r>
          </a:p>
          <a:p>
            <a:r>
              <a:rPr lang="en-US" dirty="0"/>
              <a:t>Topic 9: Long waiting time for order placed</a:t>
            </a:r>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12</a:t>
            </a:fld>
            <a:endParaRPr lang="en-US"/>
          </a:p>
        </p:txBody>
      </p:sp>
    </p:spTree>
    <p:extLst>
      <p:ext uri="{BB962C8B-B14F-4D97-AF65-F5344CB8AC3E}">
        <p14:creationId xmlns:p14="http://schemas.microsoft.com/office/powerpoint/2010/main" val="21346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looking at the topics found in positive and negative reviews, we can infer the following root causes for customer satisfaction and dissatisfaction. </a:t>
            </a:r>
          </a:p>
          <a:p>
            <a:endParaRPr lang="en-US" dirty="0"/>
          </a:p>
          <a:p>
            <a:r>
              <a:rPr lang="en-US" dirty="0"/>
              <a:t>The root causes for customer satisfaction are:</a:t>
            </a:r>
          </a:p>
          <a:p>
            <a:pPr marL="0" algn="l" rtl="0" eaLnBrk="1" fontAlgn="t" latinLnBrk="0" hangingPunct="1">
              <a:spcBef>
                <a:spcPts val="0"/>
              </a:spcBef>
              <a:spcAft>
                <a:spcPts val="0"/>
              </a:spcAft>
            </a:pPr>
            <a:r>
              <a:rPr lang="en-US" sz="1800" b="1" i="0" u="none" strike="noStrike" kern="1200" dirty="0">
                <a:solidFill>
                  <a:srgbClr val="FFFFFF"/>
                </a:solidFill>
                <a:effectLst/>
                <a:latin typeface="Century Gothic" panose="020B0502020202020204" pitchFamily="34" charset="0"/>
              </a:rPr>
              <a:t>Good food – all types of food, not just pizza. We noticed that even if the pizza is good, if other food items on the menu, like salads and wings, are not good, the pizza restaurant receives low ratings which might lead to them losing customers.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Good drinks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Good atmosphere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Good staff</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Reasonable prices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Good pizza crust and toppings</a:t>
            </a:r>
            <a:endParaRPr lang="en-US" sz="1800" b="0" i="0" u="none" strike="noStrike" dirty="0">
              <a:effectLst/>
              <a:latin typeface="Arial" panose="020B0604020202020204" pitchFamily="34" charset="0"/>
            </a:endParaRPr>
          </a:p>
          <a:p>
            <a:endParaRPr lang="en-US" dirty="0"/>
          </a:p>
          <a:p>
            <a:r>
              <a:rPr lang="en-US" dirty="0"/>
              <a:t>The root causes for customer dissatisfaction are:</a:t>
            </a:r>
          </a:p>
          <a:p>
            <a:pPr marL="0" algn="l" rtl="0" eaLnBrk="1" fontAlgn="t" latinLnBrk="0" hangingPunct="1">
              <a:spcBef>
                <a:spcPts val="0"/>
              </a:spcBef>
              <a:spcAft>
                <a:spcPts val="0"/>
              </a:spcAft>
            </a:pPr>
            <a:r>
              <a:rPr lang="en-US" sz="1800" b="1" i="0" u="none" strike="noStrike" kern="1200" dirty="0">
                <a:solidFill>
                  <a:srgbClr val="FFFFFF"/>
                </a:solidFill>
                <a:effectLst/>
                <a:latin typeface="Century Gothic" panose="020B0502020202020204" pitchFamily="34" charset="0"/>
              </a:rPr>
              <a:t>Order delivery issues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Phone communication problems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Table issues – might be related to availability of them on time / not enough</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Staff / waitress issues – being careless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Bad / Unhygienic food – all types of food, not just pizza</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Bad pizza crust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Long waiting time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Limited menu</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Closing time too soon</a:t>
            </a:r>
            <a:endParaRPr lang="en-US" sz="1800" b="0" i="0" u="none" strike="noStrike" dirty="0">
              <a:effectLst/>
              <a:latin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13</a:t>
            </a:fld>
            <a:endParaRPr lang="en-US"/>
          </a:p>
        </p:txBody>
      </p:sp>
    </p:spTree>
    <p:extLst>
      <p:ext uri="{BB962C8B-B14F-4D97-AF65-F5344CB8AC3E}">
        <p14:creationId xmlns:p14="http://schemas.microsoft.com/office/powerpoint/2010/main" val="53439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based on our analysis, these are our recommendations for pizza restaurants to improve and maintain a good position in a competitive market.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14</a:t>
            </a:fld>
            <a:endParaRPr lang="en-US"/>
          </a:p>
        </p:txBody>
      </p:sp>
    </p:spTree>
    <p:extLst>
      <p:ext uri="{BB962C8B-B14F-4D97-AF65-F5344CB8AC3E}">
        <p14:creationId xmlns:p14="http://schemas.microsoft.com/office/powerpoint/2010/main" val="152843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of 2022, pizza restaurant is a $47B market, with a 3% CAGR (Compound annual growth rate) over the last 10 years.  The market is extremely competitive with more than 80,000 pizza restaurants.  And new pizza restaurants continue to be opened as the cost of entry into this market is relatively low.  In this competitive environment, it is important for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pizza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restaurant operators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be up to date with the latest customer preferences so that they can respond accordingly to defend and grow their restaurants.  </a:t>
            </a:r>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2</a:t>
            </a:fld>
            <a:endParaRPr lang="en-US"/>
          </a:p>
        </p:txBody>
      </p:sp>
    </p:spTree>
    <p:extLst>
      <p:ext uri="{BB962C8B-B14F-4D97-AF65-F5344CB8AC3E}">
        <p14:creationId xmlns:p14="http://schemas.microsoft.com/office/powerpoint/2010/main" val="115104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2017 and 2018 as the years because these were the latest years before the covid-19 pandemic. We know that during and after the pandemic, people did not frequent restaurants as often as they did before and thus, we would have relatively less data to work with. We wanted to work with as much data as possible. </a:t>
            </a:r>
          </a:p>
        </p:txBody>
      </p:sp>
      <p:sp>
        <p:nvSpPr>
          <p:cNvPr id="4" name="Slide Number Placeholder 3"/>
          <p:cNvSpPr>
            <a:spLocks noGrp="1"/>
          </p:cNvSpPr>
          <p:nvPr>
            <p:ph type="sldNum" sz="quarter" idx="5"/>
          </p:nvPr>
        </p:nvSpPr>
        <p:spPr/>
        <p:txBody>
          <a:bodyPr/>
          <a:lstStyle/>
          <a:p>
            <a:fld id="{93033B6C-42D4-4A89-ABC6-360B0CA90E49}" type="slidenum">
              <a:rPr lang="en-US" smtClean="0"/>
              <a:t>3</a:t>
            </a:fld>
            <a:endParaRPr lang="en-US"/>
          </a:p>
        </p:txBody>
      </p:sp>
    </p:spTree>
    <p:extLst>
      <p:ext uri="{BB962C8B-B14F-4D97-AF65-F5344CB8AC3E}">
        <p14:creationId xmlns:p14="http://schemas.microsoft.com/office/powerpoint/2010/main" val="116862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 perform any kind of data analysis we need to first identify the data required to perform the analysis and then acquire / collect it. Since we want to understand the root causes for customer satisfaction and dissatisfaction for pizza restaurants, we need their reviews on them. We got this unstructured data from the Yelp reviews website API. This data had multiple </a:t>
            </a:r>
            <a:r>
              <a:rPr lang="en-US" dirty="0" err="1"/>
              <a:t>json</a:t>
            </a:r>
            <a:r>
              <a:rPr lang="en-US" dirty="0"/>
              <a:t> files. </a:t>
            </a:r>
          </a:p>
          <a:p>
            <a:pPr marL="0" indent="0">
              <a:buNone/>
            </a:pPr>
            <a:endParaRPr lang="en-US" dirty="0"/>
          </a:p>
          <a:p>
            <a:pPr marL="0" indent="0">
              <a:buNone/>
            </a:pPr>
            <a:r>
              <a:rPr lang="en-US" dirty="0"/>
              <a:t>1. The business </a:t>
            </a:r>
            <a:r>
              <a:rPr lang="en-US" dirty="0" err="1"/>
              <a:t>json</a:t>
            </a:r>
            <a:r>
              <a:rPr lang="en-US" dirty="0"/>
              <a:t> file had information about the all the different types of business in different industries on which people gave their reviews on Yelp. So, we loaded the entire business </a:t>
            </a:r>
            <a:r>
              <a:rPr lang="en-US" dirty="0" err="1"/>
              <a:t>json</a:t>
            </a:r>
            <a:r>
              <a:rPr lang="en-US" dirty="0"/>
              <a:t> file as a pandas </a:t>
            </a:r>
            <a:r>
              <a:rPr lang="en-US" dirty="0" err="1"/>
              <a:t>dataframe</a:t>
            </a:r>
            <a:r>
              <a:rPr lang="en-US" dirty="0"/>
              <a:t>. We then filtered this </a:t>
            </a:r>
            <a:r>
              <a:rPr lang="en-US" dirty="0" err="1"/>
              <a:t>dataframe</a:t>
            </a:r>
            <a:r>
              <a:rPr lang="en-US" dirty="0"/>
              <a:t> to get information only about those businesses that are relevant to our problem statement – pizza restaurants. </a:t>
            </a:r>
          </a:p>
          <a:p>
            <a:pPr marL="228600" indent="-228600">
              <a:buAutoNum type="arabicPeriod"/>
            </a:pPr>
            <a:r>
              <a:rPr lang="en-US" dirty="0"/>
              <a:t>We removed the rows for which there was a null column in the ‘categories’ column, because we majorly use this column to filter the dataset.</a:t>
            </a:r>
          </a:p>
          <a:p>
            <a:pPr marL="228600" indent="-228600">
              <a:buAutoNum type="arabicPeriod"/>
            </a:pPr>
            <a:r>
              <a:rPr lang="en-US" dirty="0"/>
              <a:t>We grabbed all those rows that had ‘pizza’, ‘restaurant’, ‘pie’ or ‘slice’ in their categories column.</a:t>
            </a:r>
          </a:p>
          <a:p>
            <a:pPr marL="228600" indent="-228600">
              <a:buAutoNum type="arabicPeriod"/>
            </a:pPr>
            <a:r>
              <a:rPr lang="en-US" dirty="0"/>
              <a:t>We then removed those rows that had more than 3 categories – these businesses fell into categories other than pizza and restaurants and are thus irrelevant to us. </a:t>
            </a:r>
          </a:p>
          <a:p>
            <a:pPr marL="228600" indent="-228600">
              <a:buAutoNum type="arabicPeriod"/>
            </a:pPr>
            <a:r>
              <a:rPr lang="en-US" dirty="0"/>
              <a:t>Now that we had the pizza restaurants businesses, we needed reviews for them. So we used the reviews </a:t>
            </a:r>
            <a:r>
              <a:rPr lang="en-US" dirty="0" err="1"/>
              <a:t>json</a:t>
            </a:r>
            <a:r>
              <a:rPr lang="en-US" dirty="0"/>
              <a:t> file. This file was too big to load all at once, so we loaded them in chunks of 100000 and then appended them all together. </a:t>
            </a:r>
          </a:p>
          <a:p>
            <a:pPr marL="228600" indent="-228600">
              <a:buAutoNum type="arabicPeriod"/>
            </a:pPr>
            <a:r>
              <a:rPr lang="en-US" dirty="0"/>
              <a:t>We filtered out this dataset by grabbing only those rows from 2017 and 2018. </a:t>
            </a:r>
          </a:p>
          <a:p>
            <a:pPr marL="228600" indent="-228600">
              <a:buAutoNum type="arabicPeriod"/>
            </a:pPr>
            <a:r>
              <a:rPr lang="en-US" dirty="0"/>
              <a:t>We then joined the 2 filtered datasets together to get the final dataset we want to work with. </a:t>
            </a:r>
          </a:p>
          <a:p>
            <a:pPr marL="0" indent="0">
              <a:buNone/>
            </a:pPr>
            <a:endParaRPr lang="en-US" dirty="0"/>
          </a:p>
          <a:p>
            <a:pPr marL="0" indent="0">
              <a:buNone/>
            </a:pPr>
            <a:r>
              <a:rPr lang="en-US" dirty="0"/>
              <a:t>Once we acquired the data, as a part of data cleaning, we got rid of the stop words and also performed lemmatization.</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4</a:t>
            </a:fld>
            <a:endParaRPr lang="en-US"/>
          </a:p>
        </p:txBody>
      </p:sp>
    </p:spTree>
    <p:extLst>
      <p:ext uri="{BB962C8B-B14F-4D97-AF65-F5344CB8AC3E}">
        <p14:creationId xmlns:p14="http://schemas.microsoft.com/office/powerpoint/2010/main" val="155272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brief summary of the dataset we worked with:</a:t>
            </a:r>
          </a:p>
          <a:p>
            <a:pPr marL="228600" indent="-228600">
              <a:buAutoNum type="arabicPeriod"/>
            </a:pPr>
            <a:r>
              <a:rPr lang="en-US" dirty="0"/>
              <a:t>The dataset has 5433 pizza restaurants across different states in the US. </a:t>
            </a:r>
          </a:p>
          <a:p>
            <a:pPr marL="228600" indent="-228600">
              <a:buAutoNum type="arabicPeriod"/>
            </a:pPr>
            <a:r>
              <a:rPr lang="en-US" dirty="0"/>
              <a:t>You can see from the distribution that most of the ratings are in the range of 3.5 to 4.5</a:t>
            </a:r>
          </a:p>
          <a:p>
            <a:pPr marL="228600" indent="-228600">
              <a:buAutoNum type="arabicPeriod"/>
            </a:pPr>
            <a:r>
              <a:rPr lang="en-US" dirty="0"/>
              <a:t>We also performed some term statistics to understand the volume of data we will be working with:</a:t>
            </a:r>
          </a:p>
          <a:p>
            <a:pPr marL="228600" indent="-228600">
              <a:buAutoNum type="arabicPeriod"/>
            </a:pPr>
            <a:r>
              <a:rPr lang="en-US" dirty="0"/>
              <a:t>We have approximately 69000 reviews. The corpus has over a billion words. The total number of unique words are approximately 46000. On an average, there are 268 words in a review. Without stop words we have approximately 50 words in a review. We thus have a lot of data to work with.</a:t>
            </a:r>
          </a:p>
        </p:txBody>
      </p:sp>
      <p:sp>
        <p:nvSpPr>
          <p:cNvPr id="4" name="Slide Number Placeholder 3"/>
          <p:cNvSpPr>
            <a:spLocks noGrp="1"/>
          </p:cNvSpPr>
          <p:nvPr>
            <p:ph type="sldNum" sz="quarter" idx="5"/>
          </p:nvPr>
        </p:nvSpPr>
        <p:spPr/>
        <p:txBody>
          <a:bodyPr/>
          <a:lstStyle/>
          <a:p>
            <a:fld id="{93033B6C-42D4-4A89-ABC6-360B0CA90E49}" type="slidenum">
              <a:rPr lang="en-US" smtClean="0"/>
              <a:t>5</a:t>
            </a:fld>
            <a:endParaRPr lang="en-US"/>
          </a:p>
        </p:txBody>
      </p:sp>
    </p:spTree>
    <p:extLst>
      <p:ext uri="{BB962C8B-B14F-4D97-AF65-F5344CB8AC3E}">
        <p14:creationId xmlns:p14="http://schemas.microsoft.com/office/powerpoint/2010/main" val="394933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Let's talk about the justification of the data acquired before we delve into the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a. The data covers more than 5000 businesses across all the states in the original Yelp dataset and</a:t>
            </a:r>
            <a:br>
              <a:rPr lang="en-US" dirty="0"/>
            </a:br>
            <a:r>
              <a:rPr lang="en-US" b="0" i="0" dirty="0">
                <a:solidFill>
                  <a:srgbClr val="212121"/>
                </a:solidFill>
                <a:effectLst/>
                <a:latin typeface="Roboto" panose="02000000000000000000" pitchFamily="2" charset="0"/>
              </a:rPr>
              <a:t>are more certain to be pizza restaurants so it is suitable for our business questions. Thus, our data is representative with respect to our problem statement.</a:t>
            </a:r>
            <a:br>
              <a:rPr lang="en-US" dirty="0"/>
            </a:br>
            <a:r>
              <a:rPr lang="en-US" b="0" i="0" dirty="0">
                <a:solidFill>
                  <a:srgbClr val="212121"/>
                </a:solidFill>
                <a:effectLst/>
                <a:latin typeface="Roboto" panose="02000000000000000000" pitchFamily="2" charset="0"/>
              </a:rPr>
              <a:t>b. The sample size include 69K reviews from 55k reviewers so it is sufficiently large for us to build our model.</a:t>
            </a:r>
            <a:br>
              <a:rPr lang="en-US" dirty="0"/>
            </a:br>
            <a:r>
              <a:rPr lang="en-US" b="0" i="0" dirty="0">
                <a:solidFill>
                  <a:srgbClr val="212121"/>
                </a:solidFill>
                <a:effectLst/>
                <a:latin typeface="Roboto" panose="02000000000000000000" pitchFamily="2" charset="0"/>
              </a:rPr>
              <a:t>c. The star rating are dominated by 4, 4.5, and 5 stars. However, we believe that the skewness does not represent bias but</a:t>
            </a:r>
            <a:br>
              <a:rPr lang="en-US" dirty="0"/>
            </a:br>
            <a:r>
              <a:rPr lang="en-US" b="0" i="0" dirty="0">
                <a:solidFill>
                  <a:srgbClr val="212121"/>
                </a:solidFill>
                <a:effectLst/>
                <a:latin typeface="Roboto" panose="02000000000000000000" pitchFamily="2" charset="0"/>
              </a:rPr>
              <a:t>rather the fact that good restaurants survive better and attracts more customers, hence more reviews. </a:t>
            </a:r>
            <a:endParaRPr lang="en-US" dirty="0"/>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6</a:t>
            </a:fld>
            <a:endParaRPr lang="en-US"/>
          </a:p>
        </p:txBody>
      </p:sp>
    </p:spTree>
    <p:extLst>
      <p:ext uri="{BB962C8B-B14F-4D97-AF65-F5344CB8AC3E}">
        <p14:creationId xmlns:p14="http://schemas.microsoft.com/office/powerpoint/2010/main" val="125106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want to understand the root causes for customer satisfaction and dissatisfaction. We can get this information from positive and negative reviews. To know which reviews are positive and which reviews are negative, we performed sentiment analysis. </a:t>
            </a:r>
          </a:p>
          <a:p>
            <a:pPr marL="228600" indent="-228600">
              <a:buAutoNum type="arabicPeriod"/>
            </a:pPr>
            <a:r>
              <a:rPr lang="en-US" dirty="0"/>
              <a:t>We do not already have the label (sentiment) with us in the dataset, so we cannot use a supervised learning machine learning model to predict the sentiment. We also have a lot of data to work with. Thus, to save on computational complexity and time, we used the lexicon based approach to perform sentiment analysis. We used </a:t>
            </a:r>
            <a:r>
              <a:rPr lang="en-US" dirty="0" err="1"/>
              <a:t>vader</a:t>
            </a:r>
            <a:r>
              <a:rPr lang="en-US" dirty="0"/>
              <a:t> sentiment because it gives us a relatively quick and accurate enough sentiment analysis. Its also a popular approach to perform sentiment analysis. </a:t>
            </a:r>
          </a:p>
          <a:p>
            <a:pPr marL="228600" indent="-228600">
              <a:buAutoNum type="arabicPeriod"/>
            </a:pPr>
            <a:r>
              <a:rPr lang="en-US" dirty="0"/>
              <a:t>After performing the sentiment analysis, you can see that majority of the reviews we are working with are positive in nature.</a:t>
            </a:r>
          </a:p>
        </p:txBody>
      </p:sp>
      <p:sp>
        <p:nvSpPr>
          <p:cNvPr id="4" name="Slide Number Placeholder 3"/>
          <p:cNvSpPr>
            <a:spLocks noGrp="1"/>
          </p:cNvSpPr>
          <p:nvPr>
            <p:ph type="sldNum" sz="quarter" idx="5"/>
          </p:nvPr>
        </p:nvSpPr>
        <p:spPr/>
        <p:txBody>
          <a:bodyPr/>
          <a:lstStyle/>
          <a:p>
            <a:fld id="{93033B6C-42D4-4A89-ABC6-360B0CA90E49}" type="slidenum">
              <a:rPr lang="en-US" smtClean="0"/>
              <a:t>7</a:t>
            </a:fld>
            <a:endParaRPr lang="en-US"/>
          </a:p>
        </p:txBody>
      </p:sp>
    </p:spTree>
    <p:extLst>
      <p:ext uri="{BB962C8B-B14F-4D97-AF65-F5344CB8AC3E}">
        <p14:creationId xmlns:p14="http://schemas.microsoft.com/office/powerpoint/2010/main" val="237651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After knowing which reviews are positive and which reviews are negative, we perform topic modeling on each class of these reviews to know what are the major topics in positive reviews and what are the major topics in the negative reviews. The topics identified from positive reviews will be the root causes for customer satisfaction and the topics from negative reviews will be the root causes for customer dissatisfaction. </a:t>
            </a:r>
          </a:p>
          <a:p>
            <a:pPr marL="228600" indent="-228600">
              <a:buAutoNum type="arabicPeriod"/>
            </a:pPr>
            <a:r>
              <a:rPr lang="en-US" dirty="0"/>
              <a:t>We used BERT to perform topic modeling. We used BERT because:</a:t>
            </a:r>
          </a:p>
          <a:p>
            <a:pPr marL="0" indent="0">
              <a:buNone/>
            </a:pPr>
            <a:r>
              <a:rPr lang="en-US" dirty="0"/>
              <a:t>It is useful for scenarios where the input is a complex and the output is not. Here the input are the pizza restaurant reviews and the output is just a list of topics covered in the reviews.</a:t>
            </a:r>
          </a:p>
          <a:p>
            <a:pPr marL="0" indent="0">
              <a:buNone/>
            </a:pPr>
            <a:r>
              <a:rPr lang="en-US" dirty="0"/>
              <a:t>It is a transformer-based model – It is not sequential which drastically improves computational efficiency.</a:t>
            </a:r>
          </a:p>
          <a:p>
            <a:pPr marL="0" indent="0">
              <a:buNone/>
            </a:pPr>
            <a:r>
              <a:rPr lang="en-US" dirty="0"/>
              <a:t>It is bidirectional – it considers the context of the word in relation to both its left and right context in a sentence. It captures the meaning of the word more meaningfully, which is important  for identifying accurate and coherent topics. </a:t>
            </a:r>
          </a:p>
          <a:p>
            <a:pPr marL="0" indent="0">
              <a:buNone/>
            </a:pPr>
            <a:r>
              <a:rPr lang="en-US" dirty="0"/>
              <a:t>It is a pre trained model which uses transfer learning – Its already trained on massive amount of data and it can be fine tuned to perform our own task, which gives us a better performance.</a:t>
            </a:r>
          </a:p>
          <a:p>
            <a:pPr marL="0" indent="0">
              <a:buNone/>
            </a:pPr>
            <a:r>
              <a:rPr lang="en-US" dirty="0"/>
              <a:t>We do not have to decide the number of topics before hand. </a:t>
            </a:r>
          </a:p>
          <a:p>
            <a:pPr marL="0" indent="0">
              <a:buNone/>
            </a:pPr>
            <a:r>
              <a:rPr lang="en-US" dirty="0"/>
              <a:t>3. BERT identified 514 unique topics. Of course, not all of these topics are interpretable or meaningful. </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8</a:t>
            </a:fld>
            <a:endParaRPr lang="en-US"/>
          </a:p>
        </p:txBody>
      </p:sp>
    </p:spTree>
    <p:extLst>
      <p:ext uri="{BB962C8B-B14F-4D97-AF65-F5344CB8AC3E}">
        <p14:creationId xmlns:p14="http://schemas.microsoft.com/office/powerpoint/2010/main" val="362478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cannot sit and interpret 514 topics, so we chose to analyze the top 10 topics. Not all of the topics were interpretable and some of the topics were very similar to each other. Topic 0 and 8: Good salads and dressings</a:t>
            </a:r>
          </a:p>
          <a:p>
            <a:endParaRPr lang="en-US" dirty="0"/>
          </a:p>
          <a:p>
            <a:r>
              <a:rPr lang="en-US" dirty="0"/>
              <a:t>Topic 1 and 5: Good bartender and beer selections</a:t>
            </a:r>
          </a:p>
          <a:p>
            <a:endParaRPr lang="en-US" dirty="0"/>
          </a:p>
          <a:p>
            <a:r>
              <a:rPr lang="en-US" dirty="0"/>
              <a:t>Topic 2: Good food, atmosphere and staff</a:t>
            </a:r>
          </a:p>
          <a:p>
            <a:endParaRPr lang="en-US" dirty="0"/>
          </a:p>
          <a:p>
            <a:r>
              <a:rPr lang="en-US" dirty="0"/>
              <a:t>Topic 7: Reasonable prices</a:t>
            </a:r>
          </a:p>
          <a:p>
            <a:endParaRPr lang="en-US" dirty="0"/>
          </a:p>
          <a:p>
            <a:r>
              <a:rPr lang="en-US" dirty="0"/>
              <a:t>Topic 9: Good toppings and crust</a:t>
            </a:r>
          </a:p>
          <a:p>
            <a:endParaRPr lang="en-US" dirty="0"/>
          </a:p>
        </p:txBody>
      </p:sp>
      <p:sp>
        <p:nvSpPr>
          <p:cNvPr id="4" name="Slide Number Placeholder 3"/>
          <p:cNvSpPr>
            <a:spLocks noGrp="1"/>
          </p:cNvSpPr>
          <p:nvPr>
            <p:ph type="sldNum" sz="quarter" idx="5"/>
          </p:nvPr>
        </p:nvSpPr>
        <p:spPr/>
        <p:txBody>
          <a:bodyPr/>
          <a:lstStyle/>
          <a:p>
            <a:fld id="{93033B6C-42D4-4A89-ABC6-360B0CA90E49}" type="slidenum">
              <a:rPr lang="en-US" smtClean="0"/>
              <a:t>9</a:t>
            </a:fld>
            <a:endParaRPr lang="en-US"/>
          </a:p>
        </p:txBody>
      </p:sp>
    </p:spTree>
    <p:extLst>
      <p:ext uri="{BB962C8B-B14F-4D97-AF65-F5344CB8AC3E}">
        <p14:creationId xmlns:p14="http://schemas.microsoft.com/office/powerpoint/2010/main" val="3742536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413BFDC-88F6-4CDB-AAE4-8A5A7E310AA3}" type="datetimeFigureOut">
              <a:rPr lang="en-US" smtClean="0"/>
              <a:t>2/24/2024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649CF664-1DF8-4C56-8C37-42E5C8B63C8A}" type="slidenum">
              <a:rPr lang="en-US" smtClean="0"/>
              <a:t>‹#›</a:t>
            </a:fld>
            <a:endParaRPr lang="en-US"/>
          </a:p>
        </p:txBody>
      </p:sp>
    </p:spTree>
    <p:extLst>
      <p:ext uri="{BB962C8B-B14F-4D97-AF65-F5344CB8AC3E}">
        <p14:creationId xmlns:p14="http://schemas.microsoft.com/office/powerpoint/2010/main" val="16827479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3BFDC-88F6-4CDB-AAE4-8A5A7E310AA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18167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3BFDC-88F6-4CDB-AAE4-8A5A7E310AA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309511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3BFDC-88F6-4CDB-AAE4-8A5A7E310AA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306490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413BFDC-88F6-4CDB-AAE4-8A5A7E310AA3}" type="datetimeFigureOut">
              <a:rPr lang="en-US" smtClean="0"/>
              <a:t>2/24/2024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649CF664-1DF8-4C56-8C37-42E5C8B63C8A}" type="slidenum">
              <a:rPr lang="en-US" smtClean="0"/>
              <a:t>‹#›</a:t>
            </a:fld>
            <a:endParaRPr lang="en-US"/>
          </a:p>
        </p:txBody>
      </p:sp>
    </p:spTree>
    <p:extLst>
      <p:ext uri="{BB962C8B-B14F-4D97-AF65-F5344CB8AC3E}">
        <p14:creationId xmlns:p14="http://schemas.microsoft.com/office/powerpoint/2010/main" val="39839010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3BFDC-88F6-4CDB-AAE4-8A5A7E310AA3}"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29867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3BFDC-88F6-4CDB-AAE4-8A5A7E310AA3}"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160655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3BFDC-88F6-4CDB-AAE4-8A5A7E310AA3}"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177603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3BFDC-88F6-4CDB-AAE4-8A5A7E310AA3}"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CF664-1DF8-4C56-8C37-42E5C8B63C8A}" type="slidenum">
              <a:rPr lang="en-US" smtClean="0"/>
              <a:t>‹#›</a:t>
            </a:fld>
            <a:endParaRPr lang="en-US"/>
          </a:p>
        </p:txBody>
      </p:sp>
    </p:spTree>
    <p:extLst>
      <p:ext uri="{BB962C8B-B14F-4D97-AF65-F5344CB8AC3E}">
        <p14:creationId xmlns:p14="http://schemas.microsoft.com/office/powerpoint/2010/main" val="18307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E413BFDC-88F6-4CDB-AAE4-8A5A7E310AA3}"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49CF664-1DF8-4C56-8C37-42E5C8B63C8A}" type="slidenum">
              <a:rPr lang="en-US" smtClean="0"/>
              <a:t>‹#›</a:t>
            </a:fld>
            <a:endParaRPr lang="en-US"/>
          </a:p>
        </p:txBody>
      </p:sp>
    </p:spTree>
    <p:extLst>
      <p:ext uri="{BB962C8B-B14F-4D97-AF65-F5344CB8AC3E}">
        <p14:creationId xmlns:p14="http://schemas.microsoft.com/office/powerpoint/2010/main" val="34838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E413BFDC-88F6-4CDB-AAE4-8A5A7E310AA3}" type="datetimeFigureOut">
              <a:rPr lang="en-US" smtClean="0"/>
              <a:t>2/24/2024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649CF664-1DF8-4C56-8C37-42E5C8B63C8A}" type="slidenum">
              <a:rPr lang="en-US" smtClean="0"/>
              <a:t>‹#›</a:t>
            </a:fld>
            <a:endParaRPr lang="en-US"/>
          </a:p>
        </p:txBody>
      </p:sp>
    </p:spTree>
    <p:extLst>
      <p:ext uri="{BB962C8B-B14F-4D97-AF65-F5344CB8AC3E}">
        <p14:creationId xmlns:p14="http://schemas.microsoft.com/office/powerpoint/2010/main" val="115453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413BFDC-88F6-4CDB-AAE4-8A5A7E310AA3}" type="datetimeFigureOut">
              <a:rPr lang="en-US" smtClean="0"/>
              <a:t>2/24/2024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49CF664-1DF8-4C56-8C37-42E5C8B63C8A}"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98363508"/>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AB32-6E81-7F14-4D42-8A9E9CA24575}"/>
              </a:ext>
            </a:extLst>
          </p:cNvPr>
          <p:cNvSpPr>
            <a:spLocks noGrp="1"/>
          </p:cNvSpPr>
          <p:nvPr>
            <p:ph type="ctrTitle"/>
          </p:nvPr>
        </p:nvSpPr>
        <p:spPr/>
        <p:txBody>
          <a:bodyPr/>
          <a:lstStyle/>
          <a:p>
            <a:r>
              <a:rPr lang="en-US" dirty="0"/>
              <a:t>CIS 509 Course Project</a:t>
            </a:r>
          </a:p>
        </p:txBody>
      </p:sp>
      <p:sp>
        <p:nvSpPr>
          <p:cNvPr id="3" name="Subtitle 2">
            <a:extLst>
              <a:ext uri="{FF2B5EF4-FFF2-40B4-BE49-F238E27FC236}">
                <a16:creationId xmlns:a16="http://schemas.microsoft.com/office/drawing/2014/main" id="{201981C3-9926-7ADC-BC24-CF26B304E3CE}"/>
              </a:ext>
            </a:extLst>
          </p:cNvPr>
          <p:cNvSpPr>
            <a:spLocks noGrp="1"/>
          </p:cNvSpPr>
          <p:nvPr>
            <p:ph type="subTitle" idx="1"/>
          </p:nvPr>
        </p:nvSpPr>
        <p:spPr/>
        <p:txBody>
          <a:bodyPr/>
          <a:lstStyle/>
          <a:p>
            <a:r>
              <a:rPr lang="en-US" dirty="0"/>
              <a:t>Sentiment analysis and Topic Modeling on US Pizza Restaurants in 2017 and 2018</a:t>
            </a:r>
          </a:p>
        </p:txBody>
      </p:sp>
    </p:spTree>
    <p:extLst>
      <p:ext uri="{BB962C8B-B14F-4D97-AF65-F5344CB8AC3E}">
        <p14:creationId xmlns:p14="http://schemas.microsoft.com/office/powerpoint/2010/main" val="118733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156D-F2E3-1A86-3B99-28B4744543E2}"/>
              </a:ext>
            </a:extLst>
          </p:cNvPr>
          <p:cNvSpPr>
            <a:spLocks noGrp="1"/>
          </p:cNvSpPr>
          <p:nvPr>
            <p:ph type="title"/>
          </p:nvPr>
        </p:nvSpPr>
        <p:spPr>
          <a:xfrm>
            <a:off x="838199" y="365126"/>
            <a:ext cx="10889673" cy="937202"/>
          </a:xfrm>
        </p:spPr>
        <p:txBody>
          <a:bodyPr>
            <a:normAutofit/>
          </a:bodyPr>
          <a:lstStyle/>
          <a:p>
            <a:r>
              <a:rPr lang="en-US" sz="2400" dirty="0"/>
              <a:t>Data Analysis – Topic modeling for negative reviews</a:t>
            </a:r>
          </a:p>
        </p:txBody>
      </p:sp>
      <p:pic>
        <p:nvPicPr>
          <p:cNvPr id="5" name="Picture 4" descr="A screenshot of a graph&#10;&#10;Description automatically generated">
            <a:extLst>
              <a:ext uri="{FF2B5EF4-FFF2-40B4-BE49-F238E27FC236}">
                <a16:creationId xmlns:a16="http://schemas.microsoft.com/office/drawing/2014/main" id="{DD468E8C-2629-0F29-1E51-792D28194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39" y="1614054"/>
            <a:ext cx="6774230" cy="4554104"/>
          </a:xfrm>
          <a:prstGeom prst="rect">
            <a:avLst/>
          </a:prstGeom>
        </p:spPr>
      </p:pic>
      <p:sp>
        <p:nvSpPr>
          <p:cNvPr id="6" name="TextBox 5">
            <a:extLst>
              <a:ext uri="{FF2B5EF4-FFF2-40B4-BE49-F238E27FC236}">
                <a16:creationId xmlns:a16="http://schemas.microsoft.com/office/drawing/2014/main" id="{2FDFAD63-6458-85FA-AF6A-8A107523A9C6}"/>
              </a:ext>
            </a:extLst>
          </p:cNvPr>
          <p:cNvSpPr txBox="1"/>
          <p:nvPr/>
        </p:nvSpPr>
        <p:spPr>
          <a:xfrm>
            <a:off x="7315771" y="1614054"/>
            <a:ext cx="4174919" cy="3323987"/>
          </a:xfrm>
          <a:prstGeom prst="rect">
            <a:avLst/>
          </a:prstGeom>
          <a:noFill/>
        </p:spPr>
        <p:txBody>
          <a:bodyPr wrap="square" rtlCol="0">
            <a:spAutoFit/>
          </a:bodyPr>
          <a:lstStyle/>
          <a:p>
            <a:r>
              <a:rPr lang="en-US" sz="1400" b="0" i="0" dirty="0">
                <a:effectLst/>
                <a:latin typeface="+mj-lt"/>
              </a:rPr>
              <a:t>Total number of topics identified: 109 </a:t>
            </a:r>
          </a:p>
          <a:p>
            <a:endParaRPr lang="en-US" sz="1400" dirty="0">
              <a:latin typeface="+mj-lt"/>
            </a:endParaRPr>
          </a:p>
          <a:p>
            <a:r>
              <a:rPr lang="en-US" sz="1400" b="0" i="0" dirty="0">
                <a:effectLst/>
                <a:latin typeface="+mj-lt"/>
              </a:rPr>
              <a:t>Interpretable topics:</a:t>
            </a:r>
          </a:p>
          <a:p>
            <a:endParaRPr lang="en-US" sz="1400" dirty="0">
              <a:latin typeface="+mj-lt"/>
            </a:endParaRPr>
          </a:p>
          <a:p>
            <a:r>
              <a:rPr lang="en-US" sz="1400" b="0" i="0" dirty="0">
                <a:effectLst/>
                <a:latin typeface="+mj-lt"/>
              </a:rPr>
              <a:t>Topic 0: </a:t>
            </a:r>
            <a:r>
              <a:rPr lang="en-US" sz="1400" i="0" dirty="0">
                <a:effectLst/>
                <a:latin typeface="+mj-lt"/>
              </a:rPr>
              <a:t>Order Delivery Issues. </a:t>
            </a:r>
          </a:p>
          <a:p>
            <a:br>
              <a:rPr lang="en-US" sz="1400" dirty="0">
                <a:latin typeface="+mj-lt"/>
              </a:rPr>
            </a:br>
            <a:r>
              <a:rPr lang="en-US" sz="1400" b="0" i="0" dirty="0">
                <a:effectLst/>
                <a:latin typeface="+mj-lt"/>
              </a:rPr>
              <a:t>Topic 1: </a:t>
            </a:r>
            <a:r>
              <a:rPr lang="en-US" sz="1400" i="0" dirty="0">
                <a:effectLst/>
                <a:latin typeface="+mj-lt"/>
              </a:rPr>
              <a:t>Phone Communication Problems. </a:t>
            </a:r>
          </a:p>
          <a:p>
            <a:br>
              <a:rPr lang="en-US" sz="1400" dirty="0">
                <a:latin typeface="+mj-lt"/>
              </a:rPr>
            </a:br>
            <a:r>
              <a:rPr lang="en-US" sz="1400" b="0" i="0" dirty="0">
                <a:effectLst/>
                <a:latin typeface="+mj-lt"/>
              </a:rPr>
              <a:t>Topic 2: </a:t>
            </a:r>
            <a:r>
              <a:rPr lang="en-US" sz="1400" i="0" dirty="0">
                <a:effectLst/>
                <a:latin typeface="+mj-lt"/>
              </a:rPr>
              <a:t>Restaurant tables and waitresses. </a:t>
            </a:r>
          </a:p>
          <a:p>
            <a:br>
              <a:rPr lang="en-US" sz="1400" dirty="0">
                <a:latin typeface="+mj-lt"/>
              </a:rPr>
            </a:br>
            <a:r>
              <a:rPr lang="en-US" sz="1400" b="0" i="0" dirty="0">
                <a:effectLst/>
                <a:latin typeface="+mj-lt"/>
              </a:rPr>
              <a:t>Topic 5: </a:t>
            </a:r>
            <a:r>
              <a:rPr lang="en-US" sz="1400" i="0" dirty="0">
                <a:effectLst/>
                <a:latin typeface="+mj-lt"/>
              </a:rPr>
              <a:t>Bad Pizza Crust.</a:t>
            </a:r>
          </a:p>
          <a:p>
            <a:br>
              <a:rPr lang="en-US" sz="1400" dirty="0">
                <a:latin typeface="+mj-lt"/>
              </a:rPr>
            </a:br>
            <a:r>
              <a:rPr lang="en-US" sz="1400" b="0" i="0" dirty="0">
                <a:effectLst/>
                <a:latin typeface="+mj-lt"/>
              </a:rPr>
              <a:t>Topic 6 and 9: </a:t>
            </a:r>
            <a:r>
              <a:rPr lang="en-US" sz="1400" i="0" dirty="0">
                <a:effectLst/>
                <a:latin typeface="+mj-lt"/>
              </a:rPr>
              <a:t>Poor salad and dressing. </a:t>
            </a:r>
          </a:p>
          <a:p>
            <a:br>
              <a:rPr lang="en-US" sz="1400" dirty="0">
                <a:latin typeface="+mj-lt"/>
              </a:rPr>
            </a:br>
            <a:r>
              <a:rPr lang="en-US" sz="1400" b="0" i="0" dirty="0">
                <a:effectLst/>
                <a:latin typeface="+mj-lt"/>
              </a:rPr>
              <a:t>Topic 7 and 8: </a:t>
            </a:r>
            <a:r>
              <a:rPr lang="en-US" sz="1400" i="0" dirty="0">
                <a:effectLst/>
                <a:latin typeface="+mj-lt"/>
              </a:rPr>
              <a:t>Subpar wings</a:t>
            </a:r>
            <a:r>
              <a:rPr lang="en-US" sz="1400" i="0" dirty="0">
                <a:solidFill>
                  <a:srgbClr val="212121"/>
                </a:solidFill>
                <a:effectLst/>
                <a:latin typeface="+mj-lt"/>
              </a:rPr>
              <a:t>. </a:t>
            </a:r>
            <a:endParaRPr lang="en-US" sz="1400" dirty="0">
              <a:latin typeface="+mj-lt"/>
            </a:endParaRPr>
          </a:p>
        </p:txBody>
      </p:sp>
    </p:spTree>
    <p:extLst>
      <p:ext uri="{BB962C8B-B14F-4D97-AF65-F5344CB8AC3E}">
        <p14:creationId xmlns:p14="http://schemas.microsoft.com/office/powerpoint/2010/main" val="18900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8D5D-84C9-AEFE-42BA-F73B5AD9548D}"/>
              </a:ext>
            </a:extLst>
          </p:cNvPr>
          <p:cNvSpPr>
            <a:spLocks noGrp="1"/>
          </p:cNvSpPr>
          <p:nvPr>
            <p:ph type="title"/>
          </p:nvPr>
        </p:nvSpPr>
        <p:spPr>
          <a:xfrm>
            <a:off x="466119" y="164236"/>
            <a:ext cx="11259761" cy="867930"/>
          </a:xfrm>
        </p:spPr>
        <p:txBody>
          <a:bodyPr>
            <a:normAutofit/>
          </a:bodyPr>
          <a:lstStyle/>
          <a:p>
            <a:r>
              <a:rPr lang="en-US" sz="2000" dirty="0"/>
              <a:t>Data Analysis – Topic modeling for negative reviews using LDA with TF-IDF quantification</a:t>
            </a:r>
          </a:p>
        </p:txBody>
      </p:sp>
      <p:pic>
        <p:nvPicPr>
          <p:cNvPr id="8" name="Picture 7" descr="A graph with a line&#10;&#10;Description automatically generated">
            <a:extLst>
              <a:ext uri="{FF2B5EF4-FFF2-40B4-BE49-F238E27FC236}">
                <a16:creationId xmlns:a16="http://schemas.microsoft.com/office/drawing/2014/main" id="{60C44B80-5929-9888-CABF-159E2B5C5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14" y="955966"/>
            <a:ext cx="4550737" cy="3257938"/>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3EDEDD90-9530-5358-CFB4-6BBC82EDC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639" y="955966"/>
            <a:ext cx="6267646" cy="3259926"/>
          </a:xfrm>
          <a:prstGeom prst="rect">
            <a:avLst/>
          </a:prstGeom>
        </p:spPr>
      </p:pic>
      <p:sp>
        <p:nvSpPr>
          <p:cNvPr id="11" name="TextBox 10">
            <a:extLst>
              <a:ext uri="{FF2B5EF4-FFF2-40B4-BE49-F238E27FC236}">
                <a16:creationId xmlns:a16="http://schemas.microsoft.com/office/drawing/2014/main" id="{46E8F1A3-C672-AAD3-0768-AA02AD799820}"/>
              </a:ext>
            </a:extLst>
          </p:cNvPr>
          <p:cNvSpPr txBox="1"/>
          <p:nvPr/>
        </p:nvSpPr>
        <p:spPr>
          <a:xfrm>
            <a:off x="4094375" y="4293107"/>
            <a:ext cx="5340937" cy="2400657"/>
          </a:xfrm>
          <a:prstGeom prst="rect">
            <a:avLst/>
          </a:prstGeom>
          <a:noFill/>
        </p:spPr>
        <p:txBody>
          <a:bodyPr wrap="square" rtlCol="0">
            <a:spAutoFit/>
          </a:bodyPr>
          <a:lstStyle/>
          <a:p>
            <a:r>
              <a:rPr lang="en-US" sz="1200" dirty="0"/>
              <a:t>Ideal number of topics based on coherent score: 15</a:t>
            </a:r>
          </a:p>
          <a:p>
            <a:endParaRPr lang="en-US" sz="1200" dirty="0"/>
          </a:p>
          <a:p>
            <a:r>
              <a:rPr lang="en-US" sz="1200" dirty="0"/>
              <a:t>Interpretable topics:</a:t>
            </a:r>
          </a:p>
          <a:p>
            <a:endParaRPr lang="en-US" sz="1200" dirty="0">
              <a:latin typeface="+mj-lt"/>
            </a:endParaRPr>
          </a:p>
          <a:p>
            <a:pPr algn="l">
              <a:buFont typeface="+mj-lt"/>
              <a:buAutoNum type="arabicPeriod"/>
            </a:pPr>
            <a:r>
              <a:rPr lang="en-US" sz="1200" b="0" i="0" dirty="0">
                <a:effectLst/>
                <a:latin typeface="+mj-lt"/>
              </a:rPr>
              <a:t>Topic 0: Waiting time and phone communication problems</a:t>
            </a:r>
          </a:p>
          <a:p>
            <a:pPr algn="l">
              <a:buFont typeface="+mj-lt"/>
              <a:buAutoNum type="arabicPeriod"/>
            </a:pPr>
            <a:r>
              <a:rPr lang="en-US" sz="1200" b="0" i="0" dirty="0">
                <a:effectLst/>
                <a:latin typeface="+mj-lt"/>
              </a:rPr>
              <a:t>Topic 1: Generic or limited menu</a:t>
            </a:r>
          </a:p>
          <a:p>
            <a:pPr algn="l">
              <a:buFont typeface="+mj-lt"/>
              <a:buAutoNum type="arabicPeriod"/>
            </a:pPr>
            <a:r>
              <a:rPr lang="en-US" sz="1200" b="0" i="0" dirty="0">
                <a:effectLst/>
                <a:latin typeface="+mj-lt"/>
              </a:rPr>
              <a:t>Topic 3: Waitress problems</a:t>
            </a:r>
          </a:p>
          <a:p>
            <a:pPr algn="l">
              <a:buFont typeface="+mj-lt"/>
              <a:buAutoNum type="arabicPeriod"/>
            </a:pPr>
            <a:r>
              <a:rPr lang="en-US" sz="1200" b="0" i="0" dirty="0">
                <a:effectLst/>
                <a:latin typeface="+mj-lt"/>
              </a:rPr>
              <a:t>Topic 4: Dirty food</a:t>
            </a:r>
          </a:p>
          <a:p>
            <a:pPr algn="l">
              <a:buFont typeface="+mj-lt"/>
              <a:buAutoNum type="arabicPeriod"/>
            </a:pPr>
            <a:r>
              <a:rPr lang="en-US" sz="1200" b="0" i="0" dirty="0">
                <a:effectLst/>
                <a:latin typeface="+mj-lt"/>
              </a:rPr>
              <a:t>Topic 6: Being careless</a:t>
            </a:r>
          </a:p>
          <a:p>
            <a:pPr algn="l">
              <a:buFont typeface="+mj-lt"/>
              <a:buAutoNum type="arabicPeriod"/>
            </a:pPr>
            <a:r>
              <a:rPr lang="en-US" sz="1200" b="0" i="0" dirty="0">
                <a:effectLst/>
                <a:latin typeface="+mj-lt"/>
              </a:rPr>
              <a:t>Topic 10 and 13: Closing time soon</a:t>
            </a:r>
          </a:p>
          <a:p>
            <a:pPr algn="l">
              <a:buFont typeface="+mj-lt"/>
              <a:buAutoNum type="arabicPeriod"/>
            </a:pPr>
            <a:r>
              <a:rPr lang="en-US" sz="1200" b="0" i="0" dirty="0">
                <a:effectLst/>
                <a:latin typeface="+mj-lt"/>
              </a:rPr>
              <a:t>Topic 14: Lukewarm and soggy food</a:t>
            </a:r>
          </a:p>
          <a:p>
            <a:endParaRPr lang="en-US" dirty="0"/>
          </a:p>
        </p:txBody>
      </p:sp>
    </p:spTree>
    <p:extLst>
      <p:ext uri="{BB962C8B-B14F-4D97-AF65-F5344CB8AC3E}">
        <p14:creationId xmlns:p14="http://schemas.microsoft.com/office/powerpoint/2010/main" val="340496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75DE0-4430-645A-3AE7-5ECDCCDF4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1FFD4-C711-C4AE-A97B-A72BC596C048}"/>
              </a:ext>
            </a:extLst>
          </p:cNvPr>
          <p:cNvSpPr>
            <a:spLocks noGrp="1"/>
          </p:cNvSpPr>
          <p:nvPr>
            <p:ph type="title"/>
          </p:nvPr>
        </p:nvSpPr>
        <p:spPr>
          <a:xfrm>
            <a:off x="376586" y="164236"/>
            <a:ext cx="12578763" cy="867930"/>
          </a:xfrm>
        </p:spPr>
        <p:txBody>
          <a:bodyPr>
            <a:normAutofit/>
          </a:bodyPr>
          <a:lstStyle/>
          <a:p>
            <a:r>
              <a:rPr lang="en-US" sz="2000" dirty="0"/>
              <a:t>Data Analysis – Topic modeling for negative reviews using LDA with word2vec quantification</a:t>
            </a:r>
          </a:p>
        </p:txBody>
      </p:sp>
      <p:sp>
        <p:nvSpPr>
          <p:cNvPr id="11" name="TextBox 10">
            <a:extLst>
              <a:ext uri="{FF2B5EF4-FFF2-40B4-BE49-F238E27FC236}">
                <a16:creationId xmlns:a16="http://schemas.microsoft.com/office/drawing/2014/main" id="{EE9DD5DA-3ABA-DA4E-E8A9-FB2FF2266E27}"/>
              </a:ext>
            </a:extLst>
          </p:cNvPr>
          <p:cNvSpPr txBox="1"/>
          <p:nvPr/>
        </p:nvSpPr>
        <p:spPr>
          <a:xfrm>
            <a:off x="3549100" y="4794782"/>
            <a:ext cx="4994562" cy="1600438"/>
          </a:xfrm>
          <a:prstGeom prst="rect">
            <a:avLst/>
          </a:prstGeom>
          <a:noFill/>
        </p:spPr>
        <p:txBody>
          <a:bodyPr wrap="square" rtlCol="0">
            <a:spAutoFit/>
          </a:bodyPr>
          <a:lstStyle/>
          <a:p>
            <a:r>
              <a:rPr lang="en-US" sz="1400" dirty="0"/>
              <a:t>Ideal number of topics based on coherent score: 14</a:t>
            </a:r>
          </a:p>
          <a:p>
            <a:endParaRPr lang="en-US" sz="1400" dirty="0"/>
          </a:p>
          <a:p>
            <a:r>
              <a:rPr lang="en-US" sz="1400" dirty="0"/>
              <a:t>Interpretable topics:</a:t>
            </a:r>
          </a:p>
          <a:p>
            <a:endParaRPr lang="en-US" sz="1400" dirty="0"/>
          </a:p>
          <a:p>
            <a:r>
              <a:rPr lang="en-US" sz="1400" dirty="0"/>
              <a:t>Topic 0: Delivery and phone communication issues.</a:t>
            </a:r>
          </a:p>
          <a:p>
            <a:r>
              <a:rPr lang="en-US" sz="1400" dirty="0"/>
              <a:t>Topic 1: Terrible food and service</a:t>
            </a:r>
          </a:p>
          <a:p>
            <a:r>
              <a:rPr lang="en-US" sz="1400" dirty="0"/>
              <a:t>Topic 9: Long waiting time for order placed</a:t>
            </a:r>
          </a:p>
        </p:txBody>
      </p:sp>
      <p:pic>
        <p:nvPicPr>
          <p:cNvPr id="4" name="Picture 3" descr="A graph with numbers and lines&#10;&#10;Description automatically generated">
            <a:extLst>
              <a:ext uri="{FF2B5EF4-FFF2-40B4-BE49-F238E27FC236}">
                <a16:creationId xmlns:a16="http://schemas.microsoft.com/office/drawing/2014/main" id="{7A70FF78-3EE1-5DEC-BDEA-47B1AA50F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33" y="1032166"/>
            <a:ext cx="4683182" cy="3467278"/>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414FCDD7-F260-F9A7-0553-CA023B381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961" y="1032167"/>
            <a:ext cx="5940006" cy="3467278"/>
          </a:xfrm>
          <a:prstGeom prst="rect">
            <a:avLst/>
          </a:prstGeom>
        </p:spPr>
      </p:pic>
    </p:spTree>
    <p:extLst>
      <p:ext uri="{BB962C8B-B14F-4D97-AF65-F5344CB8AC3E}">
        <p14:creationId xmlns:p14="http://schemas.microsoft.com/office/powerpoint/2010/main" val="239846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7266-8750-6060-CD19-F7E35B2C1F97}"/>
              </a:ext>
            </a:extLst>
          </p:cNvPr>
          <p:cNvSpPr>
            <a:spLocks noGrp="1"/>
          </p:cNvSpPr>
          <p:nvPr>
            <p:ph type="title"/>
          </p:nvPr>
        </p:nvSpPr>
        <p:spPr/>
        <p:txBody>
          <a:bodyPr/>
          <a:lstStyle/>
          <a:p>
            <a:r>
              <a:rPr lang="en-US" dirty="0"/>
              <a:t>Insights from data analysis</a:t>
            </a:r>
          </a:p>
        </p:txBody>
      </p:sp>
      <p:graphicFrame>
        <p:nvGraphicFramePr>
          <p:cNvPr id="4" name="Content Placeholder 3">
            <a:extLst>
              <a:ext uri="{FF2B5EF4-FFF2-40B4-BE49-F238E27FC236}">
                <a16:creationId xmlns:a16="http://schemas.microsoft.com/office/drawing/2014/main" id="{0AAE90D6-CA56-B9A6-D58F-B395A6BA4D85}"/>
              </a:ext>
            </a:extLst>
          </p:cNvPr>
          <p:cNvGraphicFramePr>
            <a:graphicFrameLocks noGrp="1"/>
          </p:cNvGraphicFramePr>
          <p:nvPr>
            <p:ph idx="1"/>
            <p:extLst>
              <p:ext uri="{D42A27DB-BD31-4B8C-83A1-F6EECF244321}">
                <p14:modId xmlns:p14="http://schemas.microsoft.com/office/powerpoint/2010/main" val="737228065"/>
              </p:ext>
            </p:extLst>
          </p:nvPr>
        </p:nvGraphicFramePr>
        <p:xfrm>
          <a:off x="1066798" y="1968526"/>
          <a:ext cx="10058702" cy="4246880"/>
        </p:xfrm>
        <a:graphic>
          <a:graphicData uri="http://schemas.openxmlformats.org/drawingml/2006/table">
            <a:tbl>
              <a:tblPr firstRow="1" bandRow="1">
                <a:tableStyleId>{5C22544A-7EE6-4342-B048-85BDC9FD1C3A}</a:tableStyleId>
              </a:tblPr>
              <a:tblGrid>
                <a:gridCol w="5029501">
                  <a:extLst>
                    <a:ext uri="{9D8B030D-6E8A-4147-A177-3AD203B41FA5}">
                      <a16:colId xmlns:a16="http://schemas.microsoft.com/office/drawing/2014/main" val="220071087"/>
                    </a:ext>
                  </a:extLst>
                </a:gridCol>
                <a:gridCol w="5029201">
                  <a:extLst>
                    <a:ext uri="{9D8B030D-6E8A-4147-A177-3AD203B41FA5}">
                      <a16:colId xmlns:a16="http://schemas.microsoft.com/office/drawing/2014/main" val="991553441"/>
                    </a:ext>
                  </a:extLst>
                </a:gridCol>
              </a:tblGrid>
              <a:tr h="370840">
                <a:tc>
                  <a:txBody>
                    <a:bodyPr/>
                    <a:lstStyle/>
                    <a:p>
                      <a:r>
                        <a:rPr lang="en-US" dirty="0"/>
                        <a:t>Root causes for customer satisfaction</a:t>
                      </a:r>
                    </a:p>
                  </a:txBody>
                  <a:tcPr marL="87463" marR="87463"/>
                </a:tc>
                <a:tc>
                  <a:txBody>
                    <a:bodyPr/>
                    <a:lstStyle/>
                    <a:p>
                      <a:r>
                        <a:rPr lang="en-US" dirty="0"/>
                        <a:t>Root causes for customer dissatisfaction</a:t>
                      </a:r>
                    </a:p>
                  </a:txBody>
                  <a:tcPr marL="87463" marR="87463"/>
                </a:tc>
                <a:extLst>
                  <a:ext uri="{0D108BD9-81ED-4DB2-BD59-A6C34878D82A}">
                    <a16:rowId xmlns:a16="http://schemas.microsoft.com/office/drawing/2014/main" val="3970136608"/>
                  </a:ext>
                </a:extLst>
              </a:tr>
              <a:tr h="370840">
                <a:tc>
                  <a:txBody>
                    <a:bodyPr/>
                    <a:lstStyle/>
                    <a:p>
                      <a:r>
                        <a:rPr lang="en-US" dirty="0"/>
                        <a:t>Good food – all types of food, not just pizza</a:t>
                      </a:r>
                    </a:p>
                  </a:txBody>
                  <a:tcPr marL="87463" marR="87463"/>
                </a:tc>
                <a:tc>
                  <a:txBody>
                    <a:bodyPr/>
                    <a:lstStyle/>
                    <a:p>
                      <a:r>
                        <a:rPr lang="en-US" dirty="0"/>
                        <a:t>Order delivery issues</a:t>
                      </a:r>
                    </a:p>
                  </a:txBody>
                  <a:tcPr marL="87463" marR="87463"/>
                </a:tc>
                <a:extLst>
                  <a:ext uri="{0D108BD9-81ED-4DB2-BD59-A6C34878D82A}">
                    <a16:rowId xmlns:a16="http://schemas.microsoft.com/office/drawing/2014/main" val="4277282454"/>
                  </a:ext>
                </a:extLst>
              </a:tr>
              <a:tr h="370840">
                <a:tc>
                  <a:txBody>
                    <a:bodyPr/>
                    <a:lstStyle/>
                    <a:p>
                      <a:r>
                        <a:rPr lang="en-US" dirty="0"/>
                        <a:t>Good drinks</a:t>
                      </a:r>
                    </a:p>
                  </a:txBody>
                  <a:tcPr marL="87463" marR="87463"/>
                </a:tc>
                <a:tc>
                  <a:txBody>
                    <a:bodyPr/>
                    <a:lstStyle/>
                    <a:p>
                      <a:r>
                        <a:rPr lang="en-US" dirty="0"/>
                        <a:t>Phone communication problems</a:t>
                      </a:r>
                    </a:p>
                  </a:txBody>
                  <a:tcPr marL="87463" marR="87463"/>
                </a:tc>
                <a:extLst>
                  <a:ext uri="{0D108BD9-81ED-4DB2-BD59-A6C34878D82A}">
                    <a16:rowId xmlns:a16="http://schemas.microsoft.com/office/drawing/2014/main" val="3365990151"/>
                  </a:ext>
                </a:extLst>
              </a:tr>
              <a:tr h="370840">
                <a:tc>
                  <a:txBody>
                    <a:bodyPr/>
                    <a:lstStyle/>
                    <a:p>
                      <a:r>
                        <a:rPr lang="en-US" dirty="0"/>
                        <a:t>Good atmosphere</a:t>
                      </a:r>
                    </a:p>
                  </a:txBody>
                  <a:tcPr marL="87463" marR="87463"/>
                </a:tc>
                <a:tc>
                  <a:txBody>
                    <a:bodyPr/>
                    <a:lstStyle/>
                    <a:p>
                      <a:r>
                        <a:rPr lang="en-US" dirty="0"/>
                        <a:t>Table issues – might be related to availability of them on time / not enough</a:t>
                      </a:r>
                    </a:p>
                  </a:txBody>
                  <a:tcPr marL="87463" marR="87463"/>
                </a:tc>
                <a:extLst>
                  <a:ext uri="{0D108BD9-81ED-4DB2-BD59-A6C34878D82A}">
                    <a16:rowId xmlns:a16="http://schemas.microsoft.com/office/drawing/2014/main" val="3005678463"/>
                  </a:ext>
                </a:extLst>
              </a:tr>
              <a:tr h="370840">
                <a:tc>
                  <a:txBody>
                    <a:bodyPr/>
                    <a:lstStyle/>
                    <a:p>
                      <a:r>
                        <a:rPr lang="en-US" dirty="0"/>
                        <a:t>Good staff</a:t>
                      </a:r>
                    </a:p>
                  </a:txBody>
                  <a:tcPr marL="87463" marR="87463"/>
                </a:tc>
                <a:tc>
                  <a:txBody>
                    <a:bodyPr/>
                    <a:lstStyle/>
                    <a:p>
                      <a:r>
                        <a:rPr lang="en-US" dirty="0"/>
                        <a:t>Staff / waitress issues – being careless</a:t>
                      </a:r>
                    </a:p>
                  </a:txBody>
                  <a:tcPr marL="87463" marR="87463"/>
                </a:tc>
                <a:extLst>
                  <a:ext uri="{0D108BD9-81ED-4DB2-BD59-A6C34878D82A}">
                    <a16:rowId xmlns:a16="http://schemas.microsoft.com/office/drawing/2014/main" val="3016925129"/>
                  </a:ext>
                </a:extLst>
              </a:tr>
              <a:tr h="370840">
                <a:tc>
                  <a:txBody>
                    <a:bodyPr/>
                    <a:lstStyle/>
                    <a:p>
                      <a:r>
                        <a:rPr lang="en-US" dirty="0"/>
                        <a:t>Reasonable prices</a:t>
                      </a:r>
                    </a:p>
                  </a:txBody>
                  <a:tcPr marL="87463" marR="87463"/>
                </a:tc>
                <a:tc>
                  <a:txBody>
                    <a:bodyPr/>
                    <a:lstStyle/>
                    <a:p>
                      <a:r>
                        <a:rPr lang="en-US" dirty="0"/>
                        <a:t>Bad / Unhygienic food – all types of food, not just pizza</a:t>
                      </a:r>
                    </a:p>
                  </a:txBody>
                  <a:tcPr marL="87463" marR="87463"/>
                </a:tc>
                <a:extLst>
                  <a:ext uri="{0D108BD9-81ED-4DB2-BD59-A6C34878D82A}">
                    <a16:rowId xmlns:a16="http://schemas.microsoft.com/office/drawing/2014/main" val="4220335023"/>
                  </a:ext>
                </a:extLst>
              </a:tr>
              <a:tr h="370840">
                <a:tc>
                  <a:txBody>
                    <a:bodyPr/>
                    <a:lstStyle/>
                    <a:p>
                      <a:r>
                        <a:rPr lang="en-US" dirty="0"/>
                        <a:t>Good pizza crust and toppings</a:t>
                      </a:r>
                    </a:p>
                  </a:txBody>
                  <a:tcPr marL="87463" marR="87463"/>
                </a:tc>
                <a:tc>
                  <a:txBody>
                    <a:bodyPr/>
                    <a:lstStyle/>
                    <a:p>
                      <a:r>
                        <a:rPr lang="en-US" dirty="0"/>
                        <a:t>Bad pizza crust</a:t>
                      </a:r>
                    </a:p>
                  </a:txBody>
                  <a:tcPr marL="87463" marR="87463"/>
                </a:tc>
                <a:extLst>
                  <a:ext uri="{0D108BD9-81ED-4DB2-BD59-A6C34878D82A}">
                    <a16:rowId xmlns:a16="http://schemas.microsoft.com/office/drawing/2014/main" val="1399809162"/>
                  </a:ext>
                </a:extLst>
              </a:tr>
              <a:tr h="370840">
                <a:tc>
                  <a:txBody>
                    <a:bodyPr/>
                    <a:lstStyle/>
                    <a:p>
                      <a:endParaRPr lang="en-US" dirty="0"/>
                    </a:p>
                  </a:txBody>
                  <a:tcPr marL="87463" marR="87463"/>
                </a:tc>
                <a:tc>
                  <a:txBody>
                    <a:bodyPr/>
                    <a:lstStyle/>
                    <a:p>
                      <a:r>
                        <a:rPr lang="en-US" dirty="0"/>
                        <a:t>Long waiting time</a:t>
                      </a:r>
                    </a:p>
                  </a:txBody>
                  <a:tcPr marL="87463" marR="87463"/>
                </a:tc>
                <a:extLst>
                  <a:ext uri="{0D108BD9-81ED-4DB2-BD59-A6C34878D82A}">
                    <a16:rowId xmlns:a16="http://schemas.microsoft.com/office/drawing/2014/main" val="2593090128"/>
                  </a:ext>
                </a:extLst>
              </a:tr>
              <a:tr h="370840">
                <a:tc>
                  <a:txBody>
                    <a:bodyPr/>
                    <a:lstStyle/>
                    <a:p>
                      <a:endParaRPr lang="en-US" dirty="0"/>
                    </a:p>
                  </a:txBody>
                  <a:tcPr marL="87463" marR="87463"/>
                </a:tc>
                <a:tc>
                  <a:txBody>
                    <a:bodyPr/>
                    <a:lstStyle/>
                    <a:p>
                      <a:r>
                        <a:rPr lang="en-US" dirty="0"/>
                        <a:t>Limited menu</a:t>
                      </a:r>
                    </a:p>
                  </a:txBody>
                  <a:tcPr marL="87463" marR="87463"/>
                </a:tc>
                <a:extLst>
                  <a:ext uri="{0D108BD9-81ED-4DB2-BD59-A6C34878D82A}">
                    <a16:rowId xmlns:a16="http://schemas.microsoft.com/office/drawing/2014/main" val="2212140004"/>
                  </a:ext>
                </a:extLst>
              </a:tr>
              <a:tr h="370840">
                <a:tc>
                  <a:txBody>
                    <a:bodyPr/>
                    <a:lstStyle/>
                    <a:p>
                      <a:endParaRPr lang="en-US" dirty="0"/>
                    </a:p>
                  </a:txBody>
                  <a:tcPr marL="87463" marR="87463"/>
                </a:tc>
                <a:tc>
                  <a:txBody>
                    <a:bodyPr/>
                    <a:lstStyle/>
                    <a:p>
                      <a:r>
                        <a:rPr lang="en-US" dirty="0"/>
                        <a:t>Closing time too soon</a:t>
                      </a:r>
                    </a:p>
                  </a:txBody>
                  <a:tcPr marL="87463" marR="87463"/>
                </a:tc>
                <a:extLst>
                  <a:ext uri="{0D108BD9-81ED-4DB2-BD59-A6C34878D82A}">
                    <a16:rowId xmlns:a16="http://schemas.microsoft.com/office/drawing/2014/main" val="1557986384"/>
                  </a:ext>
                </a:extLst>
              </a:tr>
            </a:tbl>
          </a:graphicData>
        </a:graphic>
      </p:graphicFrame>
    </p:spTree>
    <p:extLst>
      <p:ext uri="{BB962C8B-B14F-4D97-AF65-F5344CB8AC3E}">
        <p14:creationId xmlns:p14="http://schemas.microsoft.com/office/powerpoint/2010/main" val="145284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BB5D-B701-C1B9-EFEB-E6F4F19028F3}"/>
              </a:ext>
            </a:extLst>
          </p:cNvPr>
          <p:cNvSpPr>
            <a:spLocks noGrp="1"/>
          </p:cNvSpPr>
          <p:nvPr>
            <p:ph type="title"/>
          </p:nvPr>
        </p:nvSpPr>
        <p:spPr/>
        <p:txBody>
          <a:bodyPr>
            <a:normAutofit fontScale="90000"/>
          </a:bodyPr>
          <a:lstStyle/>
          <a:p>
            <a:r>
              <a:rPr lang="en-US" dirty="0"/>
              <a:t>Recommendations based on data analysis – Prescriptive analytics</a:t>
            </a:r>
          </a:p>
        </p:txBody>
      </p:sp>
      <p:graphicFrame>
        <p:nvGraphicFramePr>
          <p:cNvPr id="4" name="Content Placeholder 3">
            <a:extLst>
              <a:ext uri="{FF2B5EF4-FFF2-40B4-BE49-F238E27FC236}">
                <a16:creationId xmlns:a16="http://schemas.microsoft.com/office/drawing/2014/main" id="{CF46FC5F-35EB-C4F2-B81B-FA6FAFEA779E}"/>
              </a:ext>
            </a:extLst>
          </p:cNvPr>
          <p:cNvGraphicFramePr>
            <a:graphicFrameLocks noGrp="1"/>
          </p:cNvGraphicFramePr>
          <p:nvPr>
            <p:ph idx="1"/>
            <p:extLst>
              <p:ext uri="{D42A27DB-BD31-4B8C-83A1-F6EECF244321}">
                <p14:modId xmlns:p14="http://schemas.microsoft.com/office/powerpoint/2010/main" val="1108814471"/>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27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A46D1E-B82D-2F2F-0EC3-D8EB495FDF9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6377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584B-7ACD-9D65-7235-02E167AFE808}"/>
              </a:ext>
            </a:extLst>
          </p:cNvPr>
          <p:cNvSpPr>
            <a:spLocks noGrp="1"/>
          </p:cNvSpPr>
          <p:nvPr>
            <p:ph type="title"/>
          </p:nvPr>
        </p:nvSpPr>
        <p:spPr/>
        <p:txBody>
          <a:bodyPr>
            <a:normAutofit fontScale="90000"/>
          </a:bodyPr>
          <a:lstStyle/>
          <a:p>
            <a:r>
              <a:rPr lang="en-US" dirty="0"/>
              <a:t>Business Context of Pizza Restaurants</a:t>
            </a:r>
          </a:p>
        </p:txBody>
      </p:sp>
      <p:graphicFrame>
        <p:nvGraphicFramePr>
          <p:cNvPr id="4" name="Content Placeholder 3">
            <a:extLst>
              <a:ext uri="{FF2B5EF4-FFF2-40B4-BE49-F238E27FC236}">
                <a16:creationId xmlns:a16="http://schemas.microsoft.com/office/drawing/2014/main" id="{FF578401-2D53-2DB2-3B5E-549FBC96C5EC}"/>
              </a:ext>
            </a:extLst>
          </p:cNvPr>
          <p:cNvGraphicFramePr>
            <a:graphicFrameLocks noGrp="1"/>
          </p:cNvGraphicFramePr>
          <p:nvPr>
            <p:ph idx="1"/>
            <p:extLst>
              <p:ext uri="{D42A27DB-BD31-4B8C-83A1-F6EECF244321}">
                <p14:modId xmlns:p14="http://schemas.microsoft.com/office/powerpoint/2010/main" val="3402144466"/>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80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9B64-5C19-E584-C068-EE12D1AAF44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7EBEE9D-874C-9FC8-7EDF-D5BB226E39AE}"/>
              </a:ext>
            </a:extLst>
          </p:cNvPr>
          <p:cNvSpPr>
            <a:spLocks noGrp="1"/>
          </p:cNvSpPr>
          <p:nvPr>
            <p:ph type="body" idx="1"/>
          </p:nvPr>
        </p:nvSpPr>
        <p:spPr/>
        <p:txBody>
          <a:bodyPr>
            <a:normAutofit fontScale="77500" lnSpcReduction="20000"/>
          </a:bodyPr>
          <a:lstStyle/>
          <a:p>
            <a:r>
              <a:rPr lang="en-US" dirty="0"/>
              <a:t>To analyze Yelp customer reviews for all US pizza restaurants from 2017 and 2018  by performing Sentiment Analysis and Topic Modeling to identify root causes of customer satisfaction and dissatisfaction. </a:t>
            </a:r>
          </a:p>
        </p:txBody>
      </p:sp>
    </p:spTree>
    <p:extLst>
      <p:ext uri="{BB962C8B-B14F-4D97-AF65-F5344CB8AC3E}">
        <p14:creationId xmlns:p14="http://schemas.microsoft.com/office/powerpoint/2010/main" val="32747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EE20C-B4AA-E891-4C6E-709E7E7D4DC7}"/>
              </a:ext>
            </a:extLst>
          </p:cNvPr>
          <p:cNvSpPr>
            <a:spLocks noGrp="1"/>
          </p:cNvSpPr>
          <p:nvPr>
            <p:ph type="title"/>
          </p:nvPr>
        </p:nvSpPr>
        <p:spPr/>
        <p:txBody>
          <a:bodyPr>
            <a:normAutofit fontScale="90000"/>
          </a:bodyPr>
          <a:lstStyle/>
          <a:p>
            <a:r>
              <a:rPr lang="en-US" dirty="0"/>
              <a:t>Data Identification and acquisition process</a:t>
            </a:r>
          </a:p>
        </p:txBody>
      </p:sp>
      <p:graphicFrame>
        <p:nvGraphicFramePr>
          <p:cNvPr id="6" name="Content Placeholder 5">
            <a:extLst>
              <a:ext uri="{FF2B5EF4-FFF2-40B4-BE49-F238E27FC236}">
                <a16:creationId xmlns:a16="http://schemas.microsoft.com/office/drawing/2014/main" id="{C8ACD72D-A425-6F0A-46D2-BC16F421AB04}"/>
              </a:ext>
            </a:extLst>
          </p:cNvPr>
          <p:cNvGraphicFramePr>
            <a:graphicFrameLocks noGrp="1"/>
          </p:cNvGraphicFramePr>
          <p:nvPr>
            <p:ph idx="1"/>
            <p:extLst>
              <p:ext uri="{D42A27DB-BD31-4B8C-83A1-F6EECF244321}">
                <p14:modId xmlns:p14="http://schemas.microsoft.com/office/powerpoint/2010/main" val="2749852722"/>
              </p:ext>
            </p:extLst>
          </p:nvPr>
        </p:nvGraphicFramePr>
        <p:xfrm>
          <a:off x="1066800" y="2103438"/>
          <a:ext cx="10058402" cy="2931160"/>
        </p:xfrm>
        <a:graphic>
          <a:graphicData uri="http://schemas.openxmlformats.org/drawingml/2006/table">
            <a:tbl>
              <a:tblPr firstRow="1" bandRow="1">
                <a:tableStyleId>{5C22544A-7EE6-4342-B048-85BDC9FD1C3A}</a:tableStyleId>
              </a:tblPr>
              <a:tblGrid>
                <a:gridCol w="5029201">
                  <a:extLst>
                    <a:ext uri="{9D8B030D-6E8A-4147-A177-3AD203B41FA5}">
                      <a16:colId xmlns:a16="http://schemas.microsoft.com/office/drawing/2014/main" val="1082057415"/>
                    </a:ext>
                  </a:extLst>
                </a:gridCol>
                <a:gridCol w="5029201">
                  <a:extLst>
                    <a:ext uri="{9D8B030D-6E8A-4147-A177-3AD203B41FA5}">
                      <a16:colId xmlns:a16="http://schemas.microsoft.com/office/drawing/2014/main" val="2832091885"/>
                    </a:ext>
                  </a:extLst>
                </a:gridCol>
              </a:tblGrid>
              <a:tr h="370840">
                <a:tc>
                  <a:txBody>
                    <a:bodyPr/>
                    <a:lstStyle/>
                    <a:p>
                      <a:r>
                        <a:rPr lang="en-US" dirty="0"/>
                        <a:t>Business Dataset</a:t>
                      </a:r>
                    </a:p>
                  </a:txBody>
                  <a:tcPr marL="87463" marR="87463"/>
                </a:tc>
                <a:tc>
                  <a:txBody>
                    <a:bodyPr/>
                    <a:lstStyle/>
                    <a:p>
                      <a:r>
                        <a:rPr lang="en-US" dirty="0"/>
                        <a:t>Review Dataset</a:t>
                      </a:r>
                    </a:p>
                  </a:txBody>
                  <a:tcPr marL="87463" marR="87463"/>
                </a:tc>
                <a:extLst>
                  <a:ext uri="{0D108BD9-81ED-4DB2-BD59-A6C34878D82A}">
                    <a16:rowId xmlns:a16="http://schemas.microsoft.com/office/drawing/2014/main" val="3179828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business and industry: Pizza Restaurants.</a:t>
                      </a:r>
                    </a:p>
                  </a:txBody>
                  <a:tcPr marL="87463" marR="874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Json file too large to load at once – load it in chunks of 1000000 and append</a:t>
                      </a:r>
                    </a:p>
                  </a:txBody>
                  <a:tcPr marL="87463" marR="87463"/>
                </a:tc>
                <a:extLst>
                  <a:ext uri="{0D108BD9-81ED-4DB2-BD59-A6C34878D82A}">
                    <a16:rowId xmlns:a16="http://schemas.microsoft.com/office/drawing/2014/main" val="3751633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rows in which ‘categories’ column is null.</a:t>
                      </a:r>
                    </a:p>
                  </a:txBody>
                  <a:tcPr marL="87463" marR="874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years: 2017-2018</a:t>
                      </a:r>
                    </a:p>
                  </a:txBody>
                  <a:tcPr marL="87463" marR="87463"/>
                </a:tc>
                <a:extLst>
                  <a:ext uri="{0D108BD9-81ED-4DB2-BD59-A6C34878D82A}">
                    <a16:rowId xmlns:a16="http://schemas.microsoft.com/office/drawing/2014/main" val="3415108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rows which have ‘pizza’, ‘restaurant’, ‘pie’, ‘slice’ in their categories</a:t>
                      </a:r>
                    </a:p>
                  </a:txBody>
                  <a:tcPr marL="87463" marR="874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dataset for target years data</a:t>
                      </a:r>
                    </a:p>
                  </a:txBody>
                  <a:tcPr marL="87463" marR="87463"/>
                </a:tc>
                <a:extLst>
                  <a:ext uri="{0D108BD9-81ED-4DB2-BD59-A6C34878D82A}">
                    <a16:rowId xmlns:a16="http://schemas.microsoft.com/office/drawing/2014/main" val="30369817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rows which have more than 3 categories</a:t>
                      </a:r>
                    </a:p>
                  </a:txBody>
                  <a:tcPr marL="87463" marR="87463"/>
                </a:tc>
                <a:tc>
                  <a:txBody>
                    <a:bodyPr/>
                    <a:lstStyle/>
                    <a:p>
                      <a:endParaRPr lang="en-US" dirty="0"/>
                    </a:p>
                  </a:txBody>
                  <a:tcPr marL="87463" marR="87463"/>
                </a:tc>
                <a:extLst>
                  <a:ext uri="{0D108BD9-81ED-4DB2-BD59-A6C34878D82A}">
                    <a16:rowId xmlns:a16="http://schemas.microsoft.com/office/drawing/2014/main" val="3849263558"/>
                  </a:ext>
                </a:extLst>
              </a:tr>
            </a:tbl>
          </a:graphicData>
        </a:graphic>
      </p:graphicFrame>
      <p:sp>
        <p:nvSpPr>
          <p:cNvPr id="8" name="TextBox 7">
            <a:extLst>
              <a:ext uri="{FF2B5EF4-FFF2-40B4-BE49-F238E27FC236}">
                <a16:creationId xmlns:a16="http://schemas.microsoft.com/office/drawing/2014/main" id="{9582FC36-749C-AD8A-F81E-9DAA7F81A4B7}"/>
              </a:ext>
            </a:extLst>
          </p:cNvPr>
          <p:cNvSpPr txBox="1"/>
          <p:nvPr/>
        </p:nvSpPr>
        <p:spPr>
          <a:xfrm>
            <a:off x="959580" y="5188579"/>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Join the filtered business and review dataset on the business id to get final dataset to work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cleaning – removing stop words and performing lemmatization</a:t>
            </a:r>
          </a:p>
        </p:txBody>
      </p:sp>
    </p:spTree>
    <p:extLst>
      <p:ext uri="{BB962C8B-B14F-4D97-AF65-F5344CB8AC3E}">
        <p14:creationId xmlns:p14="http://schemas.microsoft.com/office/powerpoint/2010/main" val="120219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BE1AD-A627-67BE-071A-D4FFA2C050DA}"/>
              </a:ext>
            </a:extLst>
          </p:cNvPr>
          <p:cNvSpPr>
            <a:spLocks noGrp="1"/>
          </p:cNvSpPr>
          <p:nvPr>
            <p:ph type="title"/>
          </p:nvPr>
        </p:nvSpPr>
        <p:spPr>
          <a:xfrm>
            <a:off x="701812" y="567991"/>
            <a:ext cx="11411965" cy="607464"/>
          </a:xfrm>
        </p:spPr>
        <p:txBody>
          <a:bodyPr>
            <a:normAutofit fontScale="90000"/>
          </a:bodyPr>
          <a:lstStyle/>
          <a:p>
            <a:r>
              <a:rPr lang="en-US" dirty="0"/>
              <a:t>Data summary – Descriptive analytics</a:t>
            </a:r>
          </a:p>
        </p:txBody>
      </p:sp>
      <p:pic>
        <p:nvPicPr>
          <p:cNvPr id="12" name="Picture 11" descr="A screenshot of a computer&#10;&#10;Description automatically generated">
            <a:extLst>
              <a:ext uri="{FF2B5EF4-FFF2-40B4-BE49-F238E27FC236}">
                <a16:creationId xmlns:a16="http://schemas.microsoft.com/office/drawing/2014/main" id="{9D01C85A-269C-854C-C526-03632703F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76" y="1284966"/>
            <a:ext cx="2662606" cy="5115833"/>
          </a:xfrm>
          <a:prstGeom prst="rect">
            <a:avLst/>
          </a:prstGeom>
        </p:spPr>
      </p:pic>
      <p:pic>
        <p:nvPicPr>
          <p:cNvPr id="14" name="Picture 13" descr="A graph of a number of blue bars&#10;&#10;Description automatically generated with medium confidence">
            <a:extLst>
              <a:ext uri="{FF2B5EF4-FFF2-40B4-BE49-F238E27FC236}">
                <a16:creationId xmlns:a16="http://schemas.microsoft.com/office/drawing/2014/main" id="{F1730F3C-D78F-35E2-DFF3-78EEA0B5E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815" y="1284966"/>
            <a:ext cx="7601366" cy="2959824"/>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B1CE8C5-12BA-6973-8D3A-6CFE623D4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6455" y="4426343"/>
            <a:ext cx="3967642" cy="1974456"/>
          </a:xfrm>
          <a:prstGeom prst="rect">
            <a:avLst/>
          </a:prstGeom>
        </p:spPr>
      </p:pic>
    </p:spTree>
    <p:extLst>
      <p:ext uri="{BB962C8B-B14F-4D97-AF65-F5344CB8AC3E}">
        <p14:creationId xmlns:p14="http://schemas.microsoft.com/office/powerpoint/2010/main" val="161551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16EE26-768A-50F6-3517-157CC8473BF1}"/>
              </a:ext>
            </a:extLst>
          </p:cNvPr>
          <p:cNvSpPr>
            <a:spLocks noGrp="1"/>
          </p:cNvSpPr>
          <p:nvPr>
            <p:ph type="title"/>
          </p:nvPr>
        </p:nvSpPr>
        <p:spPr/>
        <p:txBody>
          <a:bodyPr/>
          <a:lstStyle/>
          <a:p>
            <a:r>
              <a:rPr lang="en-US" dirty="0"/>
              <a:t>Data acquired justification</a:t>
            </a:r>
          </a:p>
        </p:txBody>
      </p:sp>
      <p:graphicFrame>
        <p:nvGraphicFramePr>
          <p:cNvPr id="9" name="Diagram 8">
            <a:extLst>
              <a:ext uri="{FF2B5EF4-FFF2-40B4-BE49-F238E27FC236}">
                <a16:creationId xmlns:a16="http://schemas.microsoft.com/office/drawing/2014/main" id="{1D367715-7271-95A4-A6C5-FA1F695059BD}"/>
              </a:ext>
            </a:extLst>
          </p:cNvPr>
          <p:cNvGraphicFramePr/>
          <p:nvPr>
            <p:extLst>
              <p:ext uri="{D42A27DB-BD31-4B8C-83A1-F6EECF244321}">
                <p14:modId xmlns:p14="http://schemas.microsoft.com/office/powerpoint/2010/main" val="1552753869"/>
              </p:ext>
            </p:extLst>
          </p:nvPr>
        </p:nvGraphicFramePr>
        <p:xfrm>
          <a:off x="2032000" y="131079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737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0F88-C001-BE2B-F30F-F4474FEC3AB7}"/>
              </a:ext>
            </a:extLst>
          </p:cNvPr>
          <p:cNvSpPr>
            <a:spLocks noGrp="1"/>
          </p:cNvSpPr>
          <p:nvPr>
            <p:ph type="title"/>
          </p:nvPr>
        </p:nvSpPr>
        <p:spPr>
          <a:xfrm>
            <a:off x="399888" y="383843"/>
            <a:ext cx="11618930" cy="761711"/>
          </a:xfrm>
        </p:spPr>
        <p:txBody>
          <a:bodyPr>
            <a:normAutofit/>
          </a:bodyPr>
          <a:lstStyle/>
          <a:p>
            <a:r>
              <a:rPr lang="en-US" sz="3200" dirty="0"/>
              <a:t>Data analysis – Sentiment analysis (Predictive analytics)</a:t>
            </a:r>
          </a:p>
        </p:txBody>
      </p:sp>
      <p:pic>
        <p:nvPicPr>
          <p:cNvPr id="5" name="Picture 4" descr="A screenshot of a computer&#10;&#10;Description automatically generated">
            <a:extLst>
              <a:ext uri="{FF2B5EF4-FFF2-40B4-BE49-F238E27FC236}">
                <a16:creationId xmlns:a16="http://schemas.microsoft.com/office/drawing/2014/main" id="{B426BA31-E082-863B-79E5-97B11276E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40" y="1228436"/>
            <a:ext cx="4779613" cy="5034343"/>
          </a:xfrm>
          <a:prstGeom prst="rect">
            <a:avLst/>
          </a:prstGeom>
        </p:spPr>
      </p:pic>
      <p:pic>
        <p:nvPicPr>
          <p:cNvPr id="7" name="Picture 6" descr="A graph with a bar&#10;&#10;Description automatically generated with medium confidence">
            <a:extLst>
              <a:ext uri="{FF2B5EF4-FFF2-40B4-BE49-F238E27FC236}">
                <a16:creationId xmlns:a16="http://schemas.microsoft.com/office/drawing/2014/main" id="{A00C490A-A210-D8BF-CE7D-1B57E7630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1044" y="1228436"/>
            <a:ext cx="6364315" cy="2632364"/>
          </a:xfrm>
          <a:prstGeom prst="rect">
            <a:avLst/>
          </a:prstGeom>
        </p:spPr>
      </p:pic>
      <p:sp>
        <p:nvSpPr>
          <p:cNvPr id="8" name="TextBox 7">
            <a:extLst>
              <a:ext uri="{FF2B5EF4-FFF2-40B4-BE49-F238E27FC236}">
                <a16:creationId xmlns:a16="http://schemas.microsoft.com/office/drawing/2014/main" id="{A7F205A9-6064-4F55-52FE-81897E8B9224}"/>
              </a:ext>
            </a:extLst>
          </p:cNvPr>
          <p:cNvSpPr txBox="1"/>
          <p:nvPr/>
        </p:nvSpPr>
        <p:spPr>
          <a:xfrm>
            <a:off x="5361044" y="4034984"/>
            <a:ext cx="604709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Motivation – Causes for customer satisfaction can be analyzed from positive reviews and causes of customer dissatisfaction can be analyzed from negative reviews.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Method – Lexicon based, Vader Sentiment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of the dataset consists of positive reviews.</a:t>
            </a:r>
          </a:p>
        </p:txBody>
      </p:sp>
    </p:spTree>
    <p:extLst>
      <p:ext uri="{BB962C8B-B14F-4D97-AF65-F5344CB8AC3E}">
        <p14:creationId xmlns:p14="http://schemas.microsoft.com/office/powerpoint/2010/main" val="245913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CD0-AB39-A448-25D2-DC9EF9F9826B}"/>
              </a:ext>
            </a:extLst>
          </p:cNvPr>
          <p:cNvSpPr>
            <a:spLocks noGrp="1"/>
          </p:cNvSpPr>
          <p:nvPr>
            <p:ph type="title"/>
          </p:nvPr>
        </p:nvSpPr>
        <p:spPr>
          <a:xfrm>
            <a:off x="423141" y="450047"/>
            <a:ext cx="11229389" cy="560191"/>
          </a:xfrm>
        </p:spPr>
        <p:txBody>
          <a:bodyPr>
            <a:normAutofit/>
          </a:bodyPr>
          <a:lstStyle/>
          <a:p>
            <a:r>
              <a:rPr lang="en-US" sz="2400" dirty="0"/>
              <a:t>Data Analysis – Topic Modeling</a:t>
            </a:r>
          </a:p>
        </p:txBody>
      </p:sp>
      <p:pic>
        <p:nvPicPr>
          <p:cNvPr id="5" name="Picture 4" descr="A close-up of a logo&#10;&#10;Description automatically generated">
            <a:extLst>
              <a:ext uri="{FF2B5EF4-FFF2-40B4-BE49-F238E27FC236}">
                <a16:creationId xmlns:a16="http://schemas.microsoft.com/office/drawing/2014/main" id="{87948334-B84F-C72D-BC85-D5CFF55EF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08" y="1098964"/>
            <a:ext cx="7550538" cy="99065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F2D75E4-E72F-F78D-5D20-F8E639919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08" y="2178341"/>
            <a:ext cx="7550538" cy="4246668"/>
          </a:xfrm>
          <a:prstGeom prst="rect">
            <a:avLst/>
          </a:prstGeom>
        </p:spPr>
      </p:pic>
      <p:sp>
        <p:nvSpPr>
          <p:cNvPr id="8" name="TextBox 7">
            <a:extLst>
              <a:ext uri="{FF2B5EF4-FFF2-40B4-BE49-F238E27FC236}">
                <a16:creationId xmlns:a16="http://schemas.microsoft.com/office/drawing/2014/main" id="{99830DF3-D250-E4BB-0AF0-A1463745BD13}"/>
              </a:ext>
            </a:extLst>
          </p:cNvPr>
          <p:cNvSpPr txBox="1"/>
          <p:nvPr/>
        </p:nvSpPr>
        <p:spPr>
          <a:xfrm>
            <a:off x="8019446" y="1236528"/>
            <a:ext cx="3833117" cy="4801314"/>
          </a:xfrm>
          <a:prstGeom prst="rect">
            <a:avLst/>
          </a:prstGeom>
          <a:noFill/>
        </p:spPr>
        <p:txBody>
          <a:bodyPr wrap="square" rtlCol="0">
            <a:spAutoFit/>
          </a:bodyPr>
          <a:lstStyle/>
          <a:p>
            <a:r>
              <a:rPr lang="en-US" dirty="0"/>
              <a:t>Method used: BERT</a:t>
            </a:r>
          </a:p>
          <a:p>
            <a:endParaRPr lang="en-US" dirty="0"/>
          </a:p>
          <a:p>
            <a:r>
              <a:rPr lang="en-US" dirty="0"/>
              <a:t>Motivation:</a:t>
            </a:r>
          </a:p>
          <a:p>
            <a:pPr marL="342900" indent="-342900">
              <a:buAutoNum type="arabicPeriod"/>
            </a:pPr>
            <a:r>
              <a:rPr lang="en-US" dirty="0"/>
              <a:t>Used when input is complex, and output is not.</a:t>
            </a:r>
          </a:p>
          <a:p>
            <a:pPr marL="342900" indent="-342900">
              <a:buAutoNum type="arabicPeriod"/>
            </a:pPr>
            <a:r>
              <a:rPr lang="en-US" dirty="0"/>
              <a:t>Transformer-based model: computationally efficient</a:t>
            </a:r>
          </a:p>
          <a:p>
            <a:pPr marL="342900" indent="-342900">
              <a:buAutoNum type="arabicPeriod"/>
            </a:pPr>
            <a:r>
              <a:rPr lang="en-US" dirty="0"/>
              <a:t>Bidirectional – Captures the meaning of the word more accurately</a:t>
            </a:r>
          </a:p>
          <a:p>
            <a:pPr marL="342900" indent="-342900">
              <a:buAutoNum type="arabicPeriod"/>
            </a:pPr>
            <a:r>
              <a:rPr lang="en-US" dirty="0"/>
              <a:t>Pre trained model – improves performance</a:t>
            </a:r>
          </a:p>
          <a:p>
            <a:pPr marL="342900" indent="-342900">
              <a:buAutoNum type="arabicPeriod"/>
            </a:pPr>
            <a:r>
              <a:rPr lang="en-US" dirty="0"/>
              <a:t>Do not have to decide the number of topics before hand.</a:t>
            </a:r>
          </a:p>
          <a:p>
            <a:endParaRPr lang="en-US" dirty="0"/>
          </a:p>
          <a:p>
            <a:r>
              <a:rPr lang="en-US" dirty="0"/>
              <a:t>Number of topics identified for positive reviews: 514</a:t>
            </a:r>
          </a:p>
        </p:txBody>
      </p:sp>
    </p:spTree>
    <p:extLst>
      <p:ext uri="{BB962C8B-B14F-4D97-AF65-F5344CB8AC3E}">
        <p14:creationId xmlns:p14="http://schemas.microsoft.com/office/powerpoint/2010/main" val="196140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0579-15C4-ED98-1421-E39DB1A3E14A}"/>
              </a:ext>
            </a:extLst>
          </p:cNvPr>
          <p:cNvSpPr>
            <a:spLocks noGrp="1"/>
          </p:cNvSpPr>
          <p:nvPr>
            <p:ph type="title"/>
          </p:nvPr>
        </p:nvSpPr>
        <p:spPr>
          <a:xfrm>
            <a:off x="495384" y="472264"/>
            <a:ext cx="7588608" cy="425952"/>
          </a:xfrm>
        </p:spPr>
        <p:txBody>
          <a:bodyPr>
            <a:noAutofit/>
          </a:bodyPr>
          <a:lstStyle/>
          <a:p>
            <a:r>
              <a:rPr lang="en-US" sz="2400" dirty="0"/>
              <a:t>Data analysis – Topic Modeling for positive reviews</a:t>
            </a:r>
          </a:p>
        </p:txBody>
      </p:sp>
      <p:pic>
        <p:nvPicPr>
          <p:cNvPr id="5" name="Picture 4" descr="A group of colorful bar graph&#10;&#10;Description automatically generated">
            <a:extLst>
              <a:ext uri="{FF2B5EF4-FFF2-40B4-BE49-F238E27FC236}">
                <a16:creationId xmlns:a16="http://schemas.microsoft.com/office/drawing/2014/main" id="{1B764D31-F450-8303-32AD-800B8F6DE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84" y="898216"/>
            <a:ext cx="7588608" cy="5437792"/>
          </a:xfrm>
          <a:prstGeom prst="rect">
            <a:avLst/>
          </a:prstGeom>
        </p:spPr>
      </p:pic>
      <p:sp>
        <p:nvSpPr>
          <p:cNvPr id="6" name="TextBox 5">
            <a:extLst>
              <a:ext uri="{FF2B5EF4-FFF2-40B4-BE49-F238E27FC236}">
                <a16:creationId xmlns:a16="http://schemas.microsoft.com/office/drawing/2014/main" id="{FA8941AA-0F7D-F0E8-AA21-F1D183FF7E8D}"/>
              </a:ext>
            </a:extLst>
          </p:cNvPr>
          <p:cNvSpPr txBox="1"/>
          <p:nvPr/>
        </p:nvSpPr>
        <p:spPr>
          <a:xfrm>
            <a:off x="8402353" y="898216"/>
            <a:ext cx="3068782" cy="4524315"/>
          </a:xfrm>
          <a:prstGeom prst="rect">
            <a:avLst/>
          </a:prstGeom>
          <a:noFill/>
        </p:spPr>
        <p:txBody>
          <a:bodyPr wrap="square" rtlCol="0">
            <a:spAutoFit/>
          </a:bodyPr>
          <a:lstStyle/>
          <a:p>
            <a:r>
              <a:rPr lang="en-US" dirty="0"/>
              <a:t>Interpretable topics:</a:t>
            </a:r>
          </a:p>
          <a:p>
            <a:endParaRPr lang="en-US" dirty="0"/>
          </a:p>
          <a:p>
            <a:r>
              <a:rPr lang="en-US" dirty="0"/>
              <a:t>Topic 0 and 8: Good salads and dressings</a:t>
            </a:r>
          </a:p>
          <a:p>
            <a:endParaRPr lang="en-US" dirty="0"/>
          </a:p>
          <a:p>
            <a:r>
              <a:rPr lang="en-US" dirty="0"/>
              <a:t>Topic 1 and 5: Good bartender and beer selections</a:t>
            </a:r>
          </a:p>
          <a:p>
            <a:endParaRPr lang="en-US" dirty="0"/>
          </a:p>
          <a:p>
            <a:r>
              <a:rPr lang="en-US" dirty="0"/>
              <a:t>Topic 2: Good food, atmosphere and staff</a:t>
            </a:r>
          </a:p>
          <a:p>
            <a:endParaRPr lang="en-US" dirty="0"/>
          </a:p>
          <a:p>
            <a:r>
              <a:rPr lang="en-US" dirty="0"/>
              <a:t>Topic 7: Reasonable prices</a:t>
            </a:r>
          </a:p>
          <a:p>
            <a:endParaRPr lang="en-US" dirty="0"/>
          </a:p>
          <a:p>
            <a:r>
              <a:rPr lang="en-US" dirty="0"/>
              <a:t>Topic 9: Good toppings and crust</a:t>
            </a:r>
          </a:p>
        </p:txBody>
      </p:sp>
    </p:spTree>
    <p:extLst>
      <p:ext uri="{BB962C8B-B14F-4D97-AF65-F5344CB8AC3E}">
        <p14:creationId xmlns:p14="http://schemas.microsoft.com/office/powerpoint/2010/main" val="2746613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TM03457510[[fn=Savon]]</Template>
  <TotalTime>617</TotalTime>
  <Words>2592</Words>
  <Application>Microsoft Office PowerPoint</Application>
  <PresentationFormat>Widescreen</PresentationFormat>
  <Paragraphs>244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Century Gothic</vt:lpstr>
      <vt:lpstr>Roboto</vt:lpstr>
      <vt:lpstr>Savon</vt:lpstr>
      <vt:lpstr>CIS 509 Course Project</vt:lpstr>
      <vt:lpstr>Business Context of Pizza Restaurants</vt:lpstr>
      <vt:lpstr>Problem Statement</vt:lpstr>
      <vt:lpstr>Data Identification and acquisition process</vt:lpstr>
      <vt:lpstr>Data summary – Descriptive analytics</vt:lpstr>
      <vt:lpstr>Data acquired justification</vt:lpstr>
      <vt:lpstr>Data analysis – Sentiment analysis (Predictive analytics)</vt:lpstr>
      <vt:lpstr>Data Analysis – Topic Modeling</vt:lpstr>
      <vt:lpstr>Data analysis – Topic Modeling for positive reviews</vt:lpstr>
      <vt:lpstr>Data Analysis – Topic modeling for negative reviews</vt:lpstr>
      <vt:lpstr>Data Analysis – Topic modeling for negative reviews using LDA with TF-IDF quantification</vt:lpstr>
      <vt:lpstr>Data Analysis – Topic modeling for negative reviews using LDA with word2vec quantification</vt:lpstr>
      <vt:lpstr>Insights from data analysis</vt:lpstr>
      <vt:lpstr>Recommendations based on data analysis – Prescriptive analytics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509 Course Project</dc:title>
  <dc:creator>Ishika Gupta</dc:creator>
  <cp:lastModifiedBy>Ishika Gupta</cp:lastModifiedBy>
  <cp:revision>1</cp:revision>
  <dcterms:created xsi:type="dcterms:W3CDTF">2024-02-23T00:00:01Z</dcterms:created>
  <dcterms:modified xsi:type="dcterms:W3CDTF">2024-02-25T05:55:30Z</dcterms:modified>
</cp:coreProperties>
</file>