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>
  <p:sldMasterIdLst>
    <p:sldMasterId id="2147483648" r:id="rId1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7" d="100"/>
          <a:sy n="77" d="100"/>
        </p:scale>
        <p:origin x="216" y="88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DDCDBE-589F-1F93-6EE6-4A658CDBF23E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C4B17B-38EC-5CBB-0929-0808A7C6527C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085723-13F0-9FD3-F0B2-07D099A972C7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60A619-72DA-2D18-E6C5-0022B06595FD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B79DE71-73A8-1A8D-51B1-6733261BA50F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07ABF9-28B4-AAF1-EDAA-4FC03547EF54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1DCF0F-6467-9665-E705-AE1EE92648E0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D54EA6-759E-87E6-6646-B82877A8F2EB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5C9CAA-26C3-45FE-A413-818F34007B6D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B9C068-CC8D-482E-36FE-4BB6AC49AC84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35C5AC-B06F-ABEC-DACC-34855BE63566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D3ED5A-67FC-6136-A249-87670071E4F5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7C424C-6B2B-F51D-B5CF-E5D31CDD8215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E0C815-62D5-3633-696C-F3C99333EAF9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2829599" name="Rectangle 9"/>
          <p:cNvSpPr/>
          <p:nvPr/>
        </p:nvSpPr>
        <p:spPr bwMode="auto"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049499" name="Oval 5"/>
          <p:cNvSpPr/>
          <p:nvPr/>
        </p:nvSpPr>
        <p:spPr bwMode="auto"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fill="norm" stroke="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206728" name="Title 1"/>
          <p:cNvSpPr>
            <a:spLocks noGrp="1"/>
          </p:cNvSpPr>
          <p:nvPr>
            <p:ph type="ctrTitle"/>
          </p:nvPr>
        </p:nvSpPr>
        <p:spPr bwMode="auto"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12534500" name="Subtitle 2"/>
          <p:cNvSpPr>
            <a:spLocks noGrp="1"/>
          </p:cNvSpPr>
          <p:nvPr>
            <p:ph type="subTitle" idx="1"/>
          </p:nvPr>
        </p:nvSpPr>
        <p:spPr bwMode="auto"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57523417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AD6EE87-EBD5-4F12-A48A-63ACA297AC8F}" type="datetimeFigureOut">
              <a:rPr lang="en-US"/>
              <a:t>5/18/25</a:t>
            </a:fld>
            <a:endParaRPr lang="en-US"/>
          </a:p>
        </p:txBody>
      </p:sp>
      <p:sp>
        <p:nvSpPr>
          <p:cNvPr id="189116058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6478223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FAB73BC-B049-4115-A692-8D63A059BFB8}" type="slidenum">
              <a:rPr lang="en-US"/>
              <a:t>‹#›</a:t>
            </a:fld>
            <a:endParaRPr lang="en-US"/>
          </a:p>
        </p:txBody>
      </p:sp>
      <p:cxnSp>
        <p:nvCxnSpPr>
          <p:cNvPr id="1798219985" name="Straight Connector 7"/>
          <p:cNvCxnSpPr/>
          <p:nvPr/>
        </p:nvCxnSpPr>
        <p:spPr bwMode="auto"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394038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2726757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7737553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CD73815-2707-4475-8F1A-B873CB631BB4}" type="datetimeFigureOut">
              <a:rPr lang="en-US"/>
              <a:t>5/18/25</a:t>
            </a:fld>
            <a:endParaRPr lang="en-US"/>
          </a:p>
        </p:txBody>
      </p:sp>
      <p:sp>
        <p:nvSpPr>
          <p:cNvPr id="176325684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0606639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7928337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06388415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990601" y="762000"/>
            <a:ext cx="7581899" cy="5410200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3581610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A4AFB99-0EAB-4182-AFF8-E214C82A68F6}" type="datetimeFigureOut">
              <a:rPr lang="en-US"/>
              <a:t>5/18/25</a:t>
            </a:fld>
            <a:endParaRPr lang="en-US"/>
          </a:p>
        </p:txBody>
      </p:sp>
      <p:sp>
        <p:nvSpPr>
          <p:cNvPr id="82018606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201438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FAB73BC-B049-4115-A692-8D63A059BFB8}" type="slidenum">
              <a:rPr lang="en-US"/>
              <a:t>‹#›</a:t>
            </a:fld>
            <a:endParaRPr lang="en-US"/>
          </a:p>
        </p:txBody>
      </p:sp>
      <p:cxnSp>
        <p:nvCxnSpPr>
          <p:cNvPr id="1359438213" name="Straight Connector 6"/>
          <p:cNvCxnSpPr/>
          <p:nvPr/>
        </p:nvCxnSpPr>
        <p:spPr bwMode="auto"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780822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2296841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4068045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D3794B-289A-4A80-97D7-111025398D45}" type="datetimeFigureOut">
              <a:rPr lang="en-US"/>
              <a:t>5/18/25</a:t>
            </a:fld>
            <a:endParaRPr lang="en-US"/>
          </a:p>
        </p:txBody>
      </p:sp>
      <p:sp>
        <p:nvSpPr>
          <p:cNvPr id="27962686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633409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8692236" name="Rectangle 8"/>
          <p:cNvSpPr/>
          <p:nvPr/>
        </p:nvSpPr>
        <p:spPr bwMode="auto"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8364789" name="Oval 5"/>
          <p:cNvSpPr/>
          <p:nvPr/>
        </p:nvSpPr>
        <p:spPr bwMode="auto"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fill="norm" stroke="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6757244" name="Title 1"/>
          <p:cNvSpPr>
            <a:spLocks noGrp="1"/>
          </p:cNvSpPr>
          <p:nvPr>
            <p:ph type="title"/>
          </p:nvPr>
        </p:nvSpPr>
        <p:spPr bwMode="auto"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2347496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99578904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A61015F-7CC6-4D0A-9D87-873EA4C304CC}" type="datetimeFigureOut">
              <a:rPr lang="en-US"/>
              <a:t>5/18/25</a:t>
            </a:fld>
            <a:endParaRPr lang="en-US"/>
          </a:p>
        </p:txBody>
      </p:sp>
      <p:sp>
        <p:nvSpPr>
          <p:cNvPr id="74331485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959438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FAB73BC-B049-4115-A692-8D63A059BFB8}" type="slidenum">
              <a:rPr lang="en-US"/>
              <a:t>‹#›</a:t>
            </a:fld>
            <a:endParaRPr lang="en-US"/>
          </a:p>
        </p:txBody>
      </p:sp>
      <p:cxnSp>
        <p:nvCxnSpPr>
          <p:cNvPr id="1614324458" name="Straight Connector 7"/>
          <p:cNvCxnSpPr/>
          <p:nvPr/>
        </p:nvCxnSpPr>
        <p:spPr bwMode="auto"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8744182" name="Title 1"/>
          <p:cNvSpPr>
            <a:spLocks noGrp="1"/>
          </p:cNvSpPr>
          <p:nvPr>
            <p:ph type="title"/>
          </p:nvPr>
        </p:nvSpPr>
        <p:spPr bwMode="auto">
          <a:xfrm>
            <a:off x="1024128" y="585216"/>
            <a:ext cx="9720072" cy="149961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6197014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024127" y="2286000"/>
            <a:ext cx="4754880" cy="402336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897887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989320" y="2286000"/>
            <a:ext cx="4754880" cy="402336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96455553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3C6A301-0538-44EC-B09D-202E1042A48B}" type="datetimeFigureOut">
              <a:rPr lang="en-US"/>
              <a:t>5/18/25</a:t>
            </a:fld>
            <a:endParaRPr lang="en-US"/>
          </a:p>
        </p:txBody>
      </p:sp>
      <p:sp>
        <p:nvSpPr>
          <p:cNvPr id="455203367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9315050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1445749" name="Title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8602189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36749434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024128" y="2967788"/>
            <a:ext cx="4754880" cy="3341572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73427974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cap="none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>
              <a:lnSpc>
                <a:spcPct val="90000"/>
              </a:lnSpc>
              <a:spcBef>
                <a:spcPts val="1800"/>
              </a:spcBef>
              <a:buNone/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70297099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5990888" y="2967788"/>
            <a:ext cx="4754880" cy="3341572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07958454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89574A-8875-45EF-8EA2-3CAA0F7ABC4C}" type="datetimeFigureOut">
              <a:rPr lang="en-US"/>
              <a:t>5/18/25</a:t>
            </a:fld>
            <a:endParaRPr lang="en-US"/>
          </a:p>
        </p:txBody>
      </p:sp>
      <p:sp>
        <p:nvSpPr>
          <p:cNvPr id="31184662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64443530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94454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18186170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EF4D4C-5367-4C26-9E2B-D8088D7FCA81}" type="datetimeFigureOut">
              <a:rPr lang="en-US"/>
              <a:t>5/18/25</a:t>
            </a:fld>
            <a:endParaRPr lang="en-US"/>
          </a:p>
        </p:txBody>
      </p:sp>
      <p:sp>
        <p:nvSpPr>
          <p:cNvPr id="1178422880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9373510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810743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6E91E96-98B0-4413-9547-46F3504108EF}" type="datetimeFigureOut">
              <a:rPr lang="en-US"/>
              <a:t>5/18/25</a:t>
            </a:fld>
            <a:endParaRPr lang="en-US"/>
          </a:p>
        </p:txBody>
      </p:sp>
      <p:sp>
        <p:nvSpPr>
          <p:cNvPr id="2000349878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81027853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1798588" name="Title 7"/>
          <p:cNvSpPr>
            <a:spLocks noGrp="1"/>
          </p:cNvSpPr>
          <p:nvPr>
            <p:ph type="title"/>
          </p:nvPr>
        </p:nvSpPr>
        <p:spPr bwMode="auto"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33643603" name="Content Placeholder 2"/>
          <p:cNvSpPr>
            <a:spLocks noGrp="1"/>
          </p:cNvSpPr>
          <p:nvPr>
            <p:ph idx="1"/>
          </p:nvPr>
        </p:nvSpPr>
        <p:spPr bwMode="auto"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2622567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57160712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5C68B11-C5A8-448C-8CE9-B1A273C79CFC}" type="datetimeFigureOut">
              <a:rPr lang="en-US"/>
              <a:t>5/18/25</a:t>
            </a:fld>
            <a:endParaRPr lang="en-US"/>
          </a:p>
        </p:txBody>
      </p:sp>
      <p:sp>
        <p:nvSpPr>
          <p:cNvPr id="1695133502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6616773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FAB73BC-B049-4115-A692-8D63A059BF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5827986" name="Title 1"/>
          <p:cNvSpPr>
            <a:spLocks noGrp="1"/>
          </p:cNvSpPr>
          <p:nvPr>
            <p:ph type="title"/>
          </p:nvPr>
        </p:nvSpPr>
        <p:spPr bwMode="auto"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25330157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0" y="-1"/>
            <a:ext cx="12188952" cy="45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2208612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1896043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616CA0-919D-4A49-9C8A-62FDFB3A5183}" type="datetimeFigureOut">
              <a:rPr lang="en-US"/>
              <a:t>5/18/25</a:t>
            </a:fld>
            <a:endParaRPr lang="en-US"/>
          </a:p>
        </p:txBody>
      </p:sp>
      <p:sp>
        <p:nvSpPr>
          <p:cNvPr id="611016854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4944293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67E5644-1E61-4311-A31E-84CB9C7AA8A9}" type="slidenum">
              <a:rPr lang="en-US"/>
              <a:t>‹#›</a:t>
            </a:fld>
            <a:endParaRPr lang="en-US"/>
          </a:p>
        </p:txBody>
      </p:sp>
      <p:cxnSp>
        <p:nvCxnSpPr>
          <p:cNvPr id="1825877518" name="Straight Connector 7"/>
          <p:cNvCxnSpPr/>
          <p:nvPr/>
        </p:nvCxnSpPr>
        <p:spPr bwMode="auto"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2325128" name="Title Placeholder 1"/>
          <p:cNvSpPr>
            <a:spLocks noGrp="1"/>
          </p:cNvSpPr>
          <p:nvPr>
            <p:ph type="title"/>
          </p:nvPr>
        </p:nvSpPr>
        <p:spPr bwMode="auto"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65631017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8460374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0298CD5-6C1E-4009-B41F-6DF62E31D3BE}" type="datetimeFigureOut">
              <a:rPr lang="en-US"/>
              <a:t>5/18/25</a:t>
            </a:fld>
            <a:endParaRPr lang="en-US"/>
          </a:p>
        </p:txBody>
      </p:sp>
      <p:sp>
        <p:nvSpPr>
          <p:cNvPr id="72838876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2110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4FAB73BC-B049-4115-A692-8D63A059BFB8}" type="slidenum">
              <a:rPr lang="en-US"/>
              <a:t>‹#›</a:t>
            </a:fld>
            <a:endParaRPr lang="en-US"/>
          </a:p>
        </p:txBody>
      </p:sp>
      <p:cxnSp>
        <p:nvCxnSpPr>
          <p:cNvPr id="1545930579" name="Straight Connector 6"/>
          <p:cNvCxnSpPr/>
          <p:nvPr/>
        </p:nvCxnSpPr>
        <p:spPr bwMode="auto"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80000"/>
        </a:lnSpc>
        <a:spcBef>
          <a:spcPts val="0"/>
        </a:spcBef>
        <a:buNone/>
        <a:defRPr sz="5000" cap="all" spc="1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/>
        <a:buChar char=" 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/>
        <a:buChar char="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/>
        <a:buChar char="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/>
        <a:buChar char="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/>
        <a:buChar char="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/>
        <a:buChar char="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/>
        <a:buChar char="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1216151" indent="-13716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/>
        <a:buChar char="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1362455" indent="-13716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/>
        <a:buChar char="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8949206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 i="0">
                <a:solidFill>
                  <a:srgbClr val="1A6847"/>
                </a:solidFill>
                <a:latin typeface="Outfit"/>
              </a:rPr>
              <a:t>NutriTrack</a:t>
            </a:r>
            <a:r>
              <a:rPr lang="en-US" b="1" i="0">
                <a:solidFill>
                  <a:srgbClr val="1A6847"/>
                </a:solidFill>
                <a:latin typeface="Outfit"/>
              </a:rPr>
              <a:t> Web App Using MERN Stack</a:t>
            </a:r>
            <a:endParaRPr lang="en-US"/>
          </a:p>
        </p:txBody>
      </p:sp>
      <p:sp>
        <p:nvSpPr>
          <p:cNvPr id="146637870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 complete nutrition app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57712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423297988" name="Content Placeholder 4" descr="A close-up of a calorie tracking and macro management&#10;&#10;AI-generated content may be incorrect.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0" y="61282"/>
            <a:ext cx="12192000" cy="6735436"/>
          </a:xfr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627079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788016357" name="Content Placeholder 4" descr="A close-up of a document&#10;&#10;AI-generated content may be incorrect.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0" y="0"/>
            <a:ext cx="12192000" cy="6818276"/>
          </a:xfr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0742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322558821" name="Content Placeholder 4" descr="A close-up of a document&#10;&#10;AI-generated content may be incorrect.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0" y="0"/>
            <a:ext cx="12192000" cy="6818276"/>
          </a:xfr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922742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949965944" name="Content Placeholder 4" descr="A white paper with black text&#10;&#10;AI-generated content may be incorrect.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0" y="73469"/>
            <a:ext cx="12192000" cy="6818276"/>
          </a:xfr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47569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133654531" name="Content Placeholder 4" descr="A white text with green text&#10;&#10;AI-generated content may be incorrect.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0" y="0"/>
            <a:ext cx="12192000" cy="6818276"/>
          </a:xfr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711929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Team Members</a:t>
            </a:r>
            <a:endParaRPr/>
          </a:p>
        </p:txBody>
      </p:sp>
      <p:sp>
        <p:nvSpPr>
          <p:cNvPr id="212855907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Mohit Koul [2022A1R013]</a:t>
            </a:r>
            <a:endParaRPr lang="en-IN"/>
          </a:p>
          <a:p>
            <a:pPr>
              <a:defRPr/>
            </a:pPr>
            <a:r>
              <a:rPr lang="en-IN"/>
              <a:t>Karan Sharma [2022A1R009]</a:t>
            </a:r>
            <a:endParaRPr lang="en-IN"/>
          </a:p>
          <a:p>
            <a:pPr>
              <a:defRPr/>
            </a:pPr>
            <a:r>
              <a:rPr lang="en-IN"/>
              <a:t>Ishika Razdan [2022A1R016]</a:t>
            </a: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9599623" name="Subtitle 2"/>
          <p:cNvSpPr>
            <a:spLocks noGrp="1"/>
          </p:cNvSpPr>
          <p:nvPr>
            <p:ph type="subTitle" idx="1"/>
          </p:nvPr>
        </p:nvSpPr>
        <p:spPr bwMode="auto">
          <a:xfrm>
            <a:off x="4495799" y="1110032"/>
            <a:ext cx="4335379" cy="5369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0" i="0">
                <a:solidFill>
                  <a:srgbClr val="000000"/>
                </a:solidFill>
                <a:latin typeface="Outfit"/>
              </a:rPr>
              <a:t>1. Introduction 2. Project Overview 3. MERN Stack 4. Key Features 5. Food Database 6. Calorie Tracking 7. User Authentication 8. UI/UX Design 9. API Development 10. Challenges</a:t>
            </a:r>
            <a:endParaRPr lang="en-US"/>
          </a:p>
        </p:txBody>
      </p:sp>
      <p:pic>
        <p:nvPicPr>
          <p:cNvPr id="66577246" name="Picture 4" descr="A white background with black text&#10;&#10;AI-generated content may be incorrect.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2000" cy="6818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09865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21248319" name="Content Placeholder 8" descr="A white text with green text&#10;&#10;AI-generated content may be incorrect.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0" y="0"/>
            <a:ext cx="12192000" cy="6818276"/>
          </a:xfr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6667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52454093" name="Content Placeholder 4" descr="A document with text on it&#10;&#10;AI-generated content may be incorrect.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0" y="0"/>
            <a:ext cx="12192000" cy="6818276"/>
          </a:xfr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2301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312528288" name="Content Placeholder 4" descr="A white background with text on it&#10;&#10;AI-generated content may be incorrect.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159899" y="-1"/>
            <a:ext cx="12032101" cy="6728853"/>
          </a:xfr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47493491" name="Content Placeholder 4" descr="A diagram of a software application&#10;&#10;AI-generated content may be incorrect.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7720236" y="623952"/>
            <a:ext cx="3734220" cy="5610096"/>
          </a:xfrm>
        </p:spPr>
      </p:pic>
      <p:sp>
        <p:nvSpPr>
          <p:cNvPr id="367071687" name="TextBox 5"/>
          <p:cNvSpPr txBox="1"/>
          <p:nvPr/>
        </p:nvSpPr>
        <p:spPr bwMode="auto">
          <a:xfrm>
            <a:off x="1720252" y="2527067"/>
            <a:ext cx="5503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/>
              <a:t>Data Flow Diagram</a:t>
            </a:r>
            <a:endParaRPr/>
          </a:p>
          <a:p>
            <a:pPr>
              <a:defRPr/>
            </a:pPr>
            <a:endParaRPr 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974695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915488932" name="Content Placeholder 4" descr="A white and green application form&#10;&#10;AI-generated content may be incorrect.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0" y="89859"/>
            <a:ext cx="12192000" cy="6818275"/>
          </a:xfr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41756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0925383" name="Content Placeholder 4" descr="A close-up of a document&#10;&#10;AI-generated content may be incorrect.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-35517" y="0"/>
            <a:ext cx="12263033" cy="6858000"/>
          </a:xfr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Arial"/>
        <a:cs typeface="Arial"/>
      </a:majorFont>
      <a:minorFont>
        <a:latin typeface="Tw Cen MT"/>
        <a:ea typeface="Arial"/>
        <a:cs typeface="Arial"/>
      </a:minorFont>
    </a:fontScheme>
    <a:fmtScheme name="Integral">
      <a:fillStyleLst>
        <a:solidFill>
          <a:schemeClr val="phClr"/>
        </a:solidFill>
        <a:gradFill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/>
        </a:gradFill>
        <a:gradFill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>
          <a:blip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algn="tl" flip="none" sx="40000" sy="40000" tx="0" ty="0"/>
        </a:blip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">
      <a:majorFont>
        <a:latin typeface="Tw Cen MT Condensed"/>
        <a:ea typeface="Arial"/>
        <a:cs typeface="Arial"/>
      </a:majorFont>
      <a:minorFont>
        <a:latin typeface="Tw Cen MT"/>
        <a:ea typeface="Arial"/>
        <a:cs typeface="Arial"/>
      </a:minorFont>
    </a:fontScheme>
    <a:fmtScheme name="Integral">
      <a:fillStyleLst>
        <a:solidFill>
          <a:schemeClr val="phClr"/>
        </a:solidFill>
        <a:gradFill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/>
        </a:gradFill>
        <a:gradFill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>
          <a:blip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algn="tl" flip="none" sx="40000" sy="40000" tx="0" ty="0"/>
        </a:blip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0</Words>
  <Application>ONLYOFFICE/8.3.3.21</Application>
  <PresentationFormat>On-screen Show (4:3)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Raina</dc:creator>
  <cp:lastModifiedBy/>
  <cp:revision>3</cp:revision>
  <dcterms:created xsi:type="dcterms:W3CDTF">2025-05-15T16:35:12Z</dcterms:created>
  <dcterms:modified xsi:type="dcterms:W3CDTF">2025-05-18T14:40:03Z</dcterms:modified>
</cp:coreProperties>
</file>