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58" r:id="rId3"/>
    <p:sldId id="261" r:id="rId4"/>
    <p:sldId id="260" r:id="rId5"/>
    <p:sldId id="263" r:id="rId6"/>
    <p:sldId id="272" r:id="rId7"/>
    <p:sldId id="266" r:id="rId8"/>
    <p:sldId id="267" r:id="rId9"/>
    <p:sldId id="308" r:id="rId10"/>
    <p:sldId id="276" r:id="rId11"/>
    <p:sldId id="310" r:id="rId12"/>
    <p:sldId id="309" r:id="rId13"/>
    <p:sldId id="311" r:id="rId14"/>
    <p:sldId id="312" r:id="rId15"/>
    <p:sldId id="313" r:id="rId16"/>
    <p:sldId id="314" r:id="rId17"/>
    <p:sldId id="265" r:id="rId18"/>
    <p:sldId id="262" r:id="rId19"/>
    <p:sldId id="282" r:id="rId20"/>
  </p:sldIdLst>
  <p:sldSz cx="9144000" cy="5143500" type="screen16x9"/>
  <p:notesSz cx="6858000" cy="9144000"/>
  <p:embeddedFontLst>
    <p:embeddedFont>
      <p:font typeface="Abel" panose="02000506030000020004" pitchFamily="2" charset="0"/>
      <p:regular r:id="rId22"/>
    </p:embeddedFont>
    <p:embeddedFont>
      <p:font typeface="Aptos SemiBold" panose="020B0004020202020204" pitchFamily="34" charset="0"/>
      <p:bold r:id="rId23"/>
      <p:boldItalic r:id="rId24"/>
    </p:embeddedFont>
    <p:embeddedFont>
      <p:font typeface="Fira Sans Extra Condensed Medium" panose="020B0604020202020204" charset="0"/>
      <p:regular r:id="rId25"/>
      <p:bold r:id="rId26"/>
      <p:italic r:id="rId27"/>
      <p:boldItalic r:id="rId28"/>
    </p:embeddedFont>
    <p:embeddedFont>
      <p:font typeface="Nunito Light" pitchFamily="2" charset="0"/>
      <p:regular r:id="rId29"/>
      <p:italic r:id="rId30"/>
    </p:embeddedFont>
    <p:embeddedFont>
      <p:font typeface="Questrial"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A889FA-64D2-4191-B65D-AFAEF835A660}">
  <a:tblStyle styleId="{FFA889FA-64D2-4191-B65D-AFAEF835A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40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g12ebaae033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3" name="Google Shape;3283;g12ebaae033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00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50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4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476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726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592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12de7a90d27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2de7a90d27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12e5514972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12e551497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3"/>
        <p:cNvGrpSpPr/>
        <p:nvPr/>
      </p:nvGrpSpPr>
      <p:grpSpPr>
        <a:xfrm>
          <a:off x="0" y="0"/>
          <a:ext cx="0" cy="0"/>
          <a:chOff x="0" y="0"/>
          <a:chExt cx="0" cy="0"/>
        </a:xfrm>
      </p:grpSpPr>
      <p:sp>
        <p:nvSpPr>
          <p:cNvPr id="3734" name="Google Shape;3734;g12e5514972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5" name="Google Shape;3735;g12e5514972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9"/>
        <p:cNvGrpSpPr/>
        <p:nvPr/>
      </p:nvGrpSpPr>
      <p:grpSpPr>
        <a:xfrm>
          <a:off x="0" y="0"/>
          <a:ext cx="0" cy="0"/>
          <a:chOff x="0" y="0"/>
          <a:chExt cx="0" cy="0"/>
        </a:xfrm>
      </p:grpSpPr>
      <p:sp>
        <p:nvSpPr>
          <p:cNvPr id="2300" name="Google Shape;2300;g12e551497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1" name="Google Shape;2301;g12e551497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12e551497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12e551497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12e5514972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12e551497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f4041860db_0_29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f4041860db_0_29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gf4041860db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9" name="Google Shape;2939;gf4041860db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79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6"/>
        <p:cNvGrpSpPr/>
        <p:nvPr/>
      </p:nvGrpSpPr>
      <p:grpSpPr>
        <a:xfrm>
          <a:off x="0" y="0"/>
          <a:ext cx="0" cy="0"/>
          <a:chOff x="0" y="0"/>
          <a:chExt cx="0" cy="0"/>
        </a:xfrm>
      </p:grpSpPr>
      <p:grpSp>
        <p:nvGrpSpPr>
          <p:cNvPr id="1167" name="Google Shape;1167;p15"/>
          <p:cNvGrpSpPr/>
          <p:nvPr/>
        </p:nvGrpSpPr>
        <p:grpSpPr>
          <a:xfrm>
            <a:off x="-458461" y="-321271"/>
            <a:ext cx="10059175" cy="5791575"/>
            <a:chOff x="-458461" y="-321271"/>
            <a:chExt cx="10059175" cy="5791575"/>
          </a:xfrm>
        </p:grpSpPr>
        <p:grpSp>
          <p:nvGrpSpPr>
            <p:cNvPr id="1168" name="Google Shape;1168;p15"/>
            <p:cNvGrpSpPr/>
            <p:nvPr/>
          </p:nvGrpSpPr>
          <p:grpSpPr>
            <a:xfrm flipH="1">
              <a:off x="-458461" y="-245071"/>
              <a:ext cx="9830575" cy="5715375"/>
              <a:chOff x="-358925" y="-303650"/>
              <a:chExt cx="9830575" cy="5715375"/>
            </a:xfrm>
          </p:grpSpPr>
          <p:cxnSp>
            <p:nvCxnSpPr>
              <p:cNvPr id="1169" name="Google Shape;1169;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70" name="Google Shape;1170;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71" name="Google Shape;1171;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72" name="Google Shape;1172;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73" name="Google Shape;1173;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74" name="Google Shape;1174;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75" name="Google Shape;1175;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76" name="Google Shape;1176;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77" name="Google Shape;1177;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78" name="Google Shape;1178;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79" name="Google Shape;1179;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80" name="Google Shape;1180;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81" name="Google Shape;1181;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82" name="Google Shape;1182;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83" name="Google Shape;1183;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84" name="Google Shape;1184;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85" name="Google Shape;1185;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86" name="Google Shape;1186;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87" name="Google Shape;1187;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88" name="Google Shape;1188;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89" name="Google Shape;1189;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90" name="Google Shape;1190;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91" name="Google Shape;1191;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92" name="Google Shape;1192;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93" name="Google Shape;1193;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4" name="Google Shape;1194;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95" name="Google Shape;1195;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96" name="Google Shape;1196;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97" name="Google Shape;1197;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98" name="Google Shape;1198;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99" name="Google Shape;1199;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00" name="Google Shape;1200;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01" name="Google Shape;1201;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02" name="Google Shape;1202;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03" name="Google Shape;1203;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04" name="Google Shape;1204;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05" name="Google Shape;1205;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206" name="Google Shape;1206;p15"/>
            <p:cNvGrpSpPr/>
            <p:nvPr/>
          </p:nvGrpSpPr>
          <p:grpSpPr>
            <a:xfrm rot="10800000">
              <a:off x="-229861" y="-321271"/>
              <a:ext cx="9830575" cy="5715375"/>
              <a:chOff x="-358925" y="-303650"/>
              <a:chExt cx="9830575" cy="5715375"/>
            </a:xfrm>
          </p:grpSpPr>
          <p:cxnSp>
            <p:nvCxnSpPr>
              <p:cNvPr id="1207" name="Google Shape;1207;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08" name="Google Shape;1208;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209" name="Google Shape;1209;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210" name="Google Shape;1210;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211" name="Google Shape;1211;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212" name="Google Shape;1212;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213" name="Google Shape;1213;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214" name="Google Shape;1214;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215" name="Google Shape;1215;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216" name="Google Shape;1216;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217" name="Google Shape;1217;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219" name="Google Shape;1219;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220" name="Google Shape;1220;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221" name="Google Shape;1221;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222" name="Google Shape;1222;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232" name="Google Shape;1232;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34" name="Google Shape;1234;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35" name="Google Shape;1235;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6" name="Google Shape;1236;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37" name="Google Shape;1237;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38" name="Google Shape;1238;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39" name="Google Shape;1239;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40" name="Google Shape;1240;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41" name="Google Shape;1241;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42" name="Google Shape;1242;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43" name="Google Shape;1243;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244" name="Google Shape;1244;p15"/>
          <p:cNvSpPr txBox="1">
            <a:spLocks noGrp="1"/>
          </p:cNvSpPr>
          <p:nvPr>
            <p:ph type="ctrTitle"/>
          </p:nvPr>
        </p:nvSpPr>
        <p:spPr>
          <a:xfrm>
            <a:off x="713225" y="1735900"/>
            <a:ext cx="3858900" cy="62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800"/>
              <a:buNone/>
              <a:defRPr sz="3000">
                <a:solidFill>
                  <a:srgbClr val="21212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1245" name="Google Shape;1245;p15"/>
          <p:cNvSpPr txBox="1">
            <a:spLocks noGrp="1"/>
          </p:cNvSpPr>
          <p:nvPr>
            <p:ph type="subTitle" idx="1"/>
          </p:nvPr>
        </p:nvSpPr>
        <p:spPr>
          <a:xfrm>
            <a:off x="713225" y="2364200"/>
            <a:ext cx="38589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rgbClr val="000000"/>
              </a:buClr>
              <a:buSzPts val="1400"/>
              <a:buNone/>
              <a:defRPr>
                <a:solidFill>
                  <a:srgbClr val="000000"/>
                </a:solidFill>
              </a:defRPr>
            </a:lvl2pPr>
            <a:lvl3pPr lvl="2" rtl="0">
              <a:lnSpc>
                <a:spcPct val="100000"/>
              </a:lnSpc>
              <a:spcBef>
                <a:spcPts val="0"/>
              </a:spcBef>
              <a:spcAft>
                <a:spcPts val="0"/>
              </a:spcAft>
              <a:buClr>
                <a:srgbClr val="000000"/>
              </a:buClr>
              <a:buSzPts val="1400"/>
              <a:buNone/>
              <a:defRPr>
                <a:solidFill>
                  <a:srgbClr val="000000"/>
                </a:solidFill>
              </a:defRPr>
            </a:lvl3pPr>
            <a:lvl4pPr lvl="3" rtl="0">
              <a:lnSpc>
                <a:spcPct val="100000"/>
              </a:lnSpc>
              <a:spcBef>
                <a:spcPts val="0"/>
              </a:spcBef>
              <a:spcAft>
                <a:spcPts val="0"/>
              </a:spcAft>
              <a:buClr>
                <a:srgbClr val="000000"/>
              </a:buClr>
              <a:buSzPts val="1400"/>
              <a:buNone/>
              <a:defRPr>
                <a:solidFill>
                  <a:srgbClr val="000000"/>
                </a:solidFill>
              </a:defRPr>
            </a:lvl4pPr>
            <a:lvl5pPr lvl="4" rtl="0">
              <a:lnSpc>
                <a:spcPct val="100000"/>
              </a:lnSpc>
              <a:spcBef>
                <a:spcPts val="0"/>
              </a:spcBef>
              <a:spcAft>
                <a:spcPts val="0"/>
              </a:spcAft>
              <a:buClr>
                <a:srgbClr val="000000"/>
              </a:buClr>
              <a:buSzPts val="1400"/>
              <a:buNone/>
              <a:defRPr>
                <a:solidFill>
                  <a:srgbClr val="000000"/>
                </a:solidFill>
              </a:defRPr>
            </a:lvl5pPr>
            <a:lvl6pPr lvl="5" rtl="0">
              <a:lnSpc>
                <a:spcPct val="100000"/>
              </a:lnSpc>
              <a:spcBef>
                <a:spcPts val="0"/>
              </a:spcBef>
              <a:spcAft>
                <a:spcPts val="0"/>
              </a:spcAft>
              <a:buClr>
                <a:srgbClr val="000000"/>
              </a:buClr>
              <a:buSzPts val="1400"/>
              <a:buNone/>
              <a:defRPr>
                <a:solidFill>
                  <a:srgbClr val="000000"/>
                </a:solidFill>
              </a:defRPr>
            </a:lvl6pPr>
            <a:lvl7pPr lvl="6" rtl="0">
              <a:lnSpc>
                <a:spcPct val="100000"/>
              </a:lnSpc>
              <a:spcBef>
                <a:spcPts val="0"/>
              </a:spcBef>
              <a:spcAft>
                <a:spcPts val="0"/>
              </a:spcAft>
              <a:buClr>
                <a:srgbClr val="000000"/>
              </a:buClr>
              <a:buSzPts val="1400"/>
              <a:buNone/>
              <a:defRPr>
                <a:solidFill>
                  <a:srgbClr val="000000"/>
                </a:solidFill>
              </a:defRPr>
            </a:lvl7pPr>
            <a:lvl8pPr lvl="7" rtl="0">
              <a:lnSpc>
                <a:spcPct val="100000"/>
              </a:lnSpc>
              <a:spcBef>
                <a:spcPts val="0"/>
              </a:spcBef>
              <a:spcAft>
                <a:spcPts val="0"/>
              </a:spcAft>
              <a:buClr>
                <a:srgbClr val="000000"/>
              </a:buClr>
              <a:buSzPts val="1400"/>
              <a:buNone/>
              <a:defRPr>
                <a:solidFill>
                  <a:srgbClr val="000000"/>
                </a:solidFill>
              </a:defRPr>
            </a:lvl8pPr>
            <a:lvl9pPr lvl="8" rtl="0">
              <a:lnSpc>
                <a:spcPct val="100000"/>
              </a:lnSpc>
              <a:spcBef>
                <a:spcPts val="0"/>
              </a:spcBef>
              <a:spcAft>
                <a:spcPts val="0"/>
              </a:spcAft>
              <a:buClr>
                <a:srgbClr val="000000"/>
              </a:buClr>
              <a:buSzPts val="1400"/>
              <a:buNone/>
              <a:defRPr>
                <a:solidFill>
                  <a:srgbClr val="000000"/>
                </a:solidFill>
              </a:defRPr>
            </a:lvl9pPr>
          </a:lstStyle>
          <a:p>
            <a:endParaRPr/>
          </a:p>
        </p:txBody>
      </p:sp>
      <p:grpSp>
        <p:nvGrpSpPr>
          <p:cNvPr id="1246" name="Google Shape;1246;p15"/>
          <p:cNvGrpSpPr/>
          <p:nvPr/>
        </p:nvGrpSpPr>
        <p:grpSpPr>
          <a:xfrm>
            <a:off x="4091299" y="804357"/>
            <a:ext cx="5111263" cy="4704119"/>
            <a:chOff x="3133537" y="-308699"/>
            <a:chExt cx="6010422" cy="5452155"/>
          </a:xfrm>
        </p:grpSpPr>
        <p:sp>
          <p:nvSpPr>
            <p:cNvPr id="1247" name="Google Shape;1247;p1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15"/>
          <p:cNvSpPr/>
          <p:nvPr/>
        </p:nvSpPr>
        <p:spPr>
          <a:xfrm flipH="1">
            <a:off x="-262" y="4291845"/>
            <a:ext cx="1497839" cy="85171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2_1">
    <p:spTree>
      <p:nvGrpSpPr>
        <p:cNvPr id="1" name="Shape 1456"/>
        <p:cNvGrpSpPr/>
        <p:nvPr/>
      </p:nvGrpSpPr>
      <p:grpSpPr>
        <a:xfrm>
          <a:off x="0" y="0"/>
          <a:ext cx="0" cy="0"/>
          <a:chOff x="0" y="0"/>
          <a:chExt cx="0" cy="0"/>
        </a:xfrm>
      </p:grpSpPr>
      <p:grpSp>
        <p:nvGrpSpPr>
          <p:cNvPr id="1457" name="Google Shape;1457;p18"/>
          <p:cNvGrpSpPr/>
          <p:nvPr/>
        </p:nvGrpSpPr>
        <p:grpSpPr>
          <a:xfrm>
            <a:off x="-458461" y="-321271"/>
            <a:ext cx="10059175" cy="5791575"/>
            <a:chOff x="-458461" y="-321271"/>
            <a:chExt cx="10059175" cy="5791575"/>
          </a:xfrm>
        </p:grpSpPr>
        <p:grpSp>
          <p:nvGrpSpPr>
            <p:cNvPr id="1458" name="Google Shape;1458;p18"/>
            <p:cNvGrpSpPr/>
            <p:nvPr/>
          </p:nvGrpSpPr>
          <p:grpSpPr>
            <a:xfrm flipH="1">
              <a:off x="-458461" y="-245071"/>
              <a:ext cx="9830575" cy="5715375"/>
              <a:chOff x="-358925" y="-303650"/>
              <a:chExt cx="9830575" cy="5715375"/>
            </a:xfrm>
          </p:grpSpPr>
          <p:cxnSp>
            <p:nvCxnSpPr>
              <p:cNvPr id="1459" name="Google Shape;1459;p1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60" name="Google Shape;1460;p1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61" name="Google Shape;1461;p1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62" name="Google Shape;1462;p1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463" name="Google Shape;1463;p1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464" name="Google Shape;1464;p1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465" name="Google Shape;1465;p1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466" name="Google Shape;1466;p1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67" name="Google Shape;1467;p1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68" name="Google Shape;1468;p1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69" name="Google Shape;1469;p1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70" name="Google Shape;1470;p1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71" name="Google Shape;1471;p1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72" name="Google Shape;1472;p1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73" name="Google Shape;1473;p1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4" name="Google Shape;1474;p1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75" name="Google Shape;1475;p1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76" name="Google Shape;1476;p1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477" name="Google Shape;1477;p1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478" name="Google Shape;1478;p1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479" name="Google Shape;1479;p1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480" name="Google Shape;1480;p1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481" name="Google Shape;1481;p1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482" name="Google Shape;1482;p1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483" name="Google Shape;1483;p1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484" name="Google Shape;1484;p1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485" name="Google Shape;1485;p1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486" name="Google Shape;1486;p1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487" name="Google Shape;1487;p1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88" name="Google Shape;1488;p1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89" name="Google Shape;1489;p1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90" name="Google Shape;1490;p1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91" name="Google Shape;1491;p1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92" name="Google Shape;1492;p1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93" name="Google Shape;1493;p1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94" name="Google Shape;1494;p1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95" name="Google Shape;1495;p1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496" name="Google Shape;1496;p18"/>
            <p:cNvGrpSpPr/>
            <p:nvPr/>
          </p:nvGrpSpPr>
          <p:grpSpPr>
            <a:xfrm rot="10800000">
              <a:off x="-229861" y="-321271"/>
              <a:ext cx="9830575" cy="5715375"/>
              <a:chOff x="-358925" y="-303650"/>
              <a:chExt cx="9830575" cy="5715375"/>
            </a:xfrm>
          </p:grpSpPr>
          <p:cxnSp>
            <p:nvCxnSpPr>
              <p:cNvPr id="1497" name="Google Shape;1497;p1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98" name="Google Shape;1498;p1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99" name="Google Shape;1499;p1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00" name="Google Shape;1500;p1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01" name="Google Shape;1501;p1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02" name="Google Shape;1502;p1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03" name="Google Shape;1503;p1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04" name="Google Shape;1504;p1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05" name="Google Shape;1505;p1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06" name="Google Shape;1506;p1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07" name="Google Shape;1507;p1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08" name="Google Shape;1508;p1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509" name="Google Shape;1509;p1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510" name="Google Shape;1510;p1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511" name="Google Shape;1511;p1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512" name="Google Shape;1512;p1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513" name="Google Shape;1513;p1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514" name="Google Shape;1514;p1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15" name="Google Shape;1515;p1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6" name="Google Shape;1516;p1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17" name="Google Shape;1517;p1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18" name="Google Shape;1518;p1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19" name="Google Shape;1519;p1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20" name="Google Shape;1520;p1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21" name="Google Shape;1521;p1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22" name="Google Shape;1522;p1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23" name="Google Shape;1523;p1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24" name="Google Shape;1524;p1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525" name="Google Shape;1525;p1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526" name="Google Shape;1526;p1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527" name="Google Shape;1527;p1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528" name="Google Shape;1528;p1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529" name="Google Shape;1529;p1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530" name="Google Shape;1530;p1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531" name="Google Shape;1531;p1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532" name="Google Shape;1532;p1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533" name="Google Shape;1533;p1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534" name="Google Shape;1534;p18"/>
          <p:cNvSpPr txBox="1">
            <a:spLocks noGrp="1"/>
          </p:cNvSpPr>
          <p:nvPr>
            <p:ph type="ctrTitle"/>
          </p:nvPr>
        </p:nvSpPr>
        <p:spPr>
          <a:xfrm>
            <a:off x="1499616" y="101498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5" name="Google Shape;1535;p18"/>
          <p:cNvSpPr txBox="1">
            <a:spLocks noGrp="1"/>
          </p:cNvSpPr>
          <p:nvPr>
            <p:ph type="subTitle" idx="1"/>
          </p:nvPr>
        </p:nvSpPr>
        <p:spPr>
          <a:xfrm>
            <a:off x="1499616" y="133418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36" name="Google Shape;1536;p18"/>
          <p:cNvSpPr txBox="1">
            <a:spLocks noGrp="1"/>
          </p:cNvSpPr>
          <p:nvPr>
            <p:ph type="ctrTitle" idx="2"/>
          </p:nvPr>
        </p:nvSpPr>
        <p:spPr>
          <a:xfrm>
            <a:off x="1499616" y="190963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7" name="Google Shape;1537;p18"/>
          <p:cNvSpPr txBox="1">
            <a:spLocks noGrp="1"/>
          </p:cNvSpPr>
          <p:nvPr>
            <p:ph type="subTitle" idx="3"/>
          </p:nvPr>
        </p:nvSpPr>
        <p:spPr>
          <a:xfrm>
            <a:off x="1499616" y="222883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38" name="Google Shape;1538;p18"/>
          <p:cNvSpPr txBox="1">
            <a:spLocks noGrp="1"/>
          </p:cNvSpPr>
          <p:nvPr>
            <p:ph type="ctrTitle" idx="4"/>
          </p:nvPr>
        </p:nvSpPr>
        <p:spPr>
          <a:xfrm>
            <a:off x="1499616" y="280428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39" name="Google Shape;1539;p18"/>
          <p:cNvSpPr txBox="1">
            <a:spLocks noGrp="1"/>
          </p:cNvSpPr>
          <p:nvPr>
            <p:ph type="subTitle" idx="5"/>
          </p:nvPr>
        </p:nvSpPr>
        <p:spPr>
          <a:xfrm>
            <a:off x="1499616" y="312348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40" name="Google Shape;1540;p18"/>
          <p:cNvSpPr txBox="1">
            <a:spLocks noGrp="1"/>
          </p:cNvSpPr>
          <p:nvPr>
            <p:ph type="ctrTitle" idx="6"/>
          </p:nvPr>
        </p:nvSpPr>
        <p:spPr>
          <a:xfrm>
            <a:off x="1499616" y="3698934"/>
            <a:ext cx="2331600" cy="319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1541" name="Google Shape;1541;p18"/>
          <p:cNvSpPr txBox="1">
            <a:spLocks noGrp="1"/>
          </p:cNvSpPr>
          <p:nvPr>
            <p:ph type="subTitle" idx="7"/>
          </p:nvPr>
        </p:nvSpPr>
        <p:spPr>
          <a:xfrm>
            <a:off x="1499616" y="4018134"/>
            <a:ext cx="23316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None/>
              <a:defRPr sz="1400">
                <a:solidFill>
                  <a:schemeClr val="dk1"/>
                </a:solidFill>
              </a:defRPr>
            </a:lvl1pPr>
            <a:lvl2pPr lvl="1" rtl="0">
              <a:lnSpc>
                <a:spcPct val="100000"/>
              </a:lnSpc>
              <a:spcBef>
                <a:spcPts val="0"/>
              </a:spcBef>
              <a:spcAft>
                <a:spcPts val="0"/>
              </a:spcAft>
              <a:buClr>
                <a:srgbClr val="000000"/>
              </a:buClr>
              <a:buSzPts val="1100"/>
              <a:buNone/>
              <a:defRPr sz="1100">
                <a:solidFill>
                  <a:srgbClr val="000000"/>
                </a:solidFill>
              </a:defRPr>
            </a:lvl2pPr>
            <a:lvl3pPr lvl="2" rtl="0">
              <a:lnSpc>
                <a:spcPct val="100000"/>
              </a:lnSpc>
              <a:spcBef>
                <a:spcPts val="0"/>
              </a:spcBef>
              <a:spcAft>
                <a:spcPts val="0"/>
              </a:spcAft>
              <a:buClr>
                <a:srgbClr val="000000"/>
              </a:buClr>
              <a:buSzPts val="1100"/>
              <a:buNone/>
              <a:defRPr sz="1100">
                <a:solidFill>
                  <a:srgbClr val="000000"/>
                </a:solidFill>
              </a:defRPr>
            </a:lvl3pPr>
            <a:lvl4pPr lvl="3" rtl="0">
              <a:lnSpc>
                <a:spcPct val="100000"/>
              </a:lnSpc>
              <a:spcBef>
                <a:spcPts val="0"/>
              </a:spcBef>
              <a:spcAft>
                <a:spcPts val="0"/>
              </a:spcAft>
              <a:buClr>
                <a:srgbClr val="000000"/>
              </a:buClr>
              <a:buSzPts val="1100"/>
              <a:buNone/>
              <a:defRPr sz="1100">
                <a:solidFill>
                  <a:srgbClr val="000000"/>
                </a:solidFill>
              </a:defRPr>
            </a:lvl4pPr>
            <a:lvl5pPr lvl="4" rtl="0">
              <a:lnSpc>
                <a:spcPct val="100000"/>
              </a:lnSpc>
              <a:spcBef>
                <a:spcPts val="0"/>
              </a:spcBef>
              <a:spcAft>
                <a:spcPts val="0"/>
              </a:spcAft>
              <a:buClr>
                <a:srgbClr val="000000"/>
              </a:buClr>
              <a:buSzPts val="1100"/>
              <a:buNone/>
              <a:defRPr sz="1100">
                <a:solidFill>
                  <a:srgbClr val="000000"/>
                </a:solidFill>
              </a:defRPr>
            </a:lvl5pPr>
            <a:lvl6pPr lvl="5" rtl="0">
              <a:lnSpc>
                <a:spcPct val="100000"/>
              </a:lnSpc>
              <a:spcBef>
                <a:spcPts val="0"/>
              </a:spcBef>
              <a:spcAft>
                <a:spcPts val="0"/>
              </a:spcAft>
              <a:buClr>
                <a:srgbClr val="000000"/>
              </a:buClr>
              <a:buSzPts val="1100"/>
              <a:buNone/>
              <a:defRPr sz="1100">
                <a:solidFill>
                  <a:srgbClr val="000000"/>
                </a:solidFill>
              </a:defRPr>
            </a:lvl6pPr>
            <a:lvl7pPr lvl="6" rtl="0">
              <a:lnSpc>
                <a:spcPct val="100000"/>
              </a:lnSpc>
              <a:spcBef>
                <a:spcPts val="0"/>
              </a:spcBef>
              <a:spcAft>
                <a:spcPts val="0"/>
              </a:spcAft>
              <a:buClr>
                <a:srgbClr val="000000"/>
              </a:buClr>
              <a:buSzPts val="1100"/>
              <a:buNone/>
              <a:defRPr sz="1100">
                <a:solidFill>
                  <a:srgbClr val="000000"/>
                </a:solidFill>
              </a:defRPr>
            </a:lvl7pPr>
            <a:lvl8pPr lvl="7" rtl="0">
              <a:lnSpc>
                <a:spcPct val="100000"/>
              </a:lnSpc>
              <a:spcBef>
                <a:spcPts val="0"/>
              </a:spcBef>
              <a:spcAft>
                <a:spcPts val="0"/>
              </a:spcAft>
              <a:buClr>
                <a:srgbClr val="000000"/>
              </a:buClr>
              <a:buSzPts val="1100"/>
              <a:buNone/>
              <a:defRPr sz="1100">
                <a:solidFill>
                  <a:srgbClr val="000000"/>
                </a:solidFill>
              </a:defRPr>
            </a:lvl8pPr>
            <a:lvl9pPr lvl="8"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542" name="Google Shape;1542;p1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43" name="Google Shape;1543;p18"/>
          <p:cNvGrpSpPr/>
          <p:nvPr/>
        </p:nvGrpSpPr>
        <p:grpSpPr>
          <a:xfrm>
            <a:off x="4536048" y="-7285"/>
            <a:ext cx="6781559" cy="6151667"/>
            <a:chOff x="3133537" y="-308699"/>
            <a:chExt cx="6010422" cy="5452155"/>
          </a:xfrm>
        </p:grpSpPr>
        <p:sp>
          <p:nvSpPr>
            <p:cNvPr id="1544" name="Google Shape;1544;p1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18"/>
          <p:cNvSpPr/>
          <p:nvPr/>
        </p:nvSpPr>
        <p:spPr>
          <a:xfrm rot="10800000">
            <a:off x="-2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grpSp>
        <p:nvGrpSpPr>
          <p:cNvPr id="92" name="Google Shape;92;p3"/>
          <p:cNvGrpSpPr/>
          <p:nvPr/>
        </p:nvGrpSpPr>
        <p:grpSpPr>
          <a:xfrm>
            <a:off x="-458461" y="-321271"/>
            <a:ext cx="10059175" cy="5791575"/>
            <a:chOff x="-458461" y="-321271"/>
            <a:chExt cx="10059175" cy="5791575"/>
          </a:xfrm>
        </p:grpSpPr>
        <p:grpSp>
          <p:nvGrpSpPr>
            <p:cNvPr id="93" name="Google Shape;93;p3"/>
            <p:cNvGrpSpPr/>
            <p:nvPr/>
          </p:nvGrpSpPr>
          <p:grpSpPr>
            <a:xfrm flipH="1">
              <a:off x="-458461" y="-245071"/>
              <a:ext cx="9830575" cy="5715375"/>
              <a:chOff x="-358925" y="-303650"/>
              <a:chExt cx="9830575" cy="5715375"/>
            </a:xfrm>
          </p:grpSpPr>
          <p:cxnSp>
            <p:nvCxnSpPr>
              <p:cNvPr id="94" name="Google Shape;94;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 name="Google Shape;95;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6" name="Google Shape;96;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4" name="Google Shape;104;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5" name="Google Shape;105;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6" name="Google Shape;106;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 name="Google Shape;110;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1" name="Google Shape;111;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 name="Google Shape;114;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5" name="Google Shape;115;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6" name="Google Shape;116;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8" name="Google Shape;118;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 name="Google Shape;119;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8" name="Google Shape;128;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9" name="Google Shape;129;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31" name="Google Shape;131;p3"/>
            <p:cNvGrpSpPr/>
            <p:nvPr/>
          </p:nvGrpSpPr>
          <p:grpSpPr>
            <a:xfrm rot="10800000">
              <a:off x="-229861" y="-321271"/>
              <a:ext cx="9830575" cy="5715375"/>
              <a:chOff x="-358925" y="-303650"/>
              <a:chExt cx="9830575" cy="5715375"/>
            </a:xfrm>
          </p:grpSpPr>
          <p:cxnSp>
            <p:nvCxnSpPr>
              <p:cNvPr id="132" name="Google Shape;132;p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3" name="Google Shape;133;p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4" name="Google Shape;134;p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5" name="Google Shape;135;p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6" name="Google Shape;136;p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0" name="Google Shape;140;p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 name="Google Shape;141;p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3" name="Google Shape;143;p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4" name="Google Shape;144;p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5" name="Google Shape;145;p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6" name="Google Shape;146;p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8" name="Google Shape;148;p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9" name="Google Shape;149;p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0" name="Google Shape;150;p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1" name="Google Shape;151;p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2" name="Google Shape;152;p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4" name="Google Shape;154;p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6" name="Google Shape;156;p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 name="Google Shape;157;p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2" name="Google Shape;162;p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3" name="Google Shape;163;p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4" name="Google Shape;164;p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5" name="Google Shape;165;p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6" name="Google Shape;166;p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7" name="Google Shape;167;p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9" name="Google Shape;169;p3"/>
          <p:cNvSpPr txBox="1">
            <a:spLocks noGrp="1"/>
          </p:cNvSpPr>
          <p:nvPr>
            <p:ph type="title"/>
          </p:nvPr>
        </p:nvSpPr>
        <p:spPr>
          <a:xfrm>
            <a:off x="717600" y="2352150"/>
            <a:ext cx="40179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0" name="Google Shape;170;p3"/>
          <p:cNvSpPr txBox="1">
            <a:spLocks noGrp="1"/>
          </p:cNvSpPr>
          <p:nvPr>
            <p:ph type="title" idx="2" hasCustomPrompt="1"/>
          </p:nvPr>
        </p:nvSpPr>
        <p:spPr>
          <a:xfrm>
            <a:off x="717600" y="1528000"/>
            <a:ext cx="1535400" cy="658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 name="Google Shape;171;p3"/>
          <p:cNvSpPr txBox="1">
            <a:spLocks noGrp="1"/>
          </p:cNvSpPr>
          <p:nvPr>
            <p:ph type="subTitle" idx="1"/>
          </p:nvPr>
        </p:nvSpPr>
        <p:spPr>
          <a:xfrm>
            <a:off x="715100" y="3193950"/>
            <a:ext cx="4017900" cy="42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2" name="Google Shape;172;p3"/>
          <p:cNvGrpSpPr/>
          <p:nvPr/>
        </p:nvGrpSpPr>
        <p:grpSpPr>
          <a:xfrm flipH="1">
            <a:off x="-2208532" y="-1825065"/>
            <a:ext cx="4017967" cy="3644766"/>
            <a:chOff x="3166062" y="1034326"/>
            <a:chExt cx="6010422" cy="5452155"/>
          </a:xfrm>
        </p:grpSpPr>
        <p:sp>
          <p:nvSpPr>
            <p:cNvPr id="173" name="Google Shape;173;p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3"/>
          <p:cNvGrpSpPr/>
          <p:nvPr/>
        </p:nvGrpSpPr>
        <p:grpSpPr>
          <a:xfrm>
            <a:off x="4497249" y="804357"/>
            <a:ext cx="5111263" cy="4704119"/>
            <a:chOff x="3133537" y="-308699"/>
            <a:chExt cx="6010422" cy="5452155"/>
          </a:xfrm>
        </p:grpSpPr>
        <p:sp>
          <p:nvSpPr>
            <p:cNvPr id="176" name="Google Shape;176;p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3"/>
        <p:cNvGrpSpPr/>
        <p:nvPr/>
      </p:nvGrpSpPr>
      <p:grpSpPr>
        <a:xfrm>
          <a:off x="0" y="0"/>
          <a:ext cx="0" cy="0"/>
          <a:chOff x="0" y="0"/>
          <a:chExt cx="0" cy="0"/>
        </a:xfrm>
      </p:grpSpPr>
      <p:grpSp>
        <p:nvGrpSpPr>
          <p:cNvPr id="524" name="Google Shape;524;p7"/>
          <p:cNvGrpSpPr/>
          <p:nvPr/>
        </p:nvGrpSpPr>
        <p:grpSpPr>
          <a:xfrm>
            <a:off x="-458461" y="-321271"/>
            <a:ext cx="10059175" cy="5791575"/>
            <a:chOff x="-458461" y="-321271"/>
            <a:chExt cx="10059175" cy="5791575"/>
          </a:xfrm>
        </p:grpSpPr>
        <p:grpSp>
          <p:nvGrpSpPr>
            <p:cNvPr id="525" name="Google Shape;525;p7"/>
            <p:cNvGrpSpPr/>
            <p:nvPr/>
          </p:nvGrpSpPr>
          <p:grpSpPr>
            <a:xfrm flipH="1">
              <a:off x="-458461" y="-245071"/>
              <a:ext cx="9830575" cy="5715375"/>
              <a:chOff x="-358925" y="-303650"/>
              <a:chExt cx="9830575" cy="5715375"/>
            </a:xfrm>
          </p:grpSpPr>
          <p:cxnSp>
            <p:nvCxnSpPr>
              <p:cNvPr id="526" name="Google Shape;526;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27" name="Google Shape;527;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28" name="Google Shape;528;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9" name="Google Shape;529;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0" name="Google Shape;530;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31" name="Google Shape;531;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32" name="Google Shape;532;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33" name="Google Shape;533;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34" name="Google Shape;534;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35" name="Google Shape;535;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36" name="Google Shape;536;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37" name="Google Shape;537;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38" name="Google Shape;538;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39" name="Google Shape;539;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40" name="Google Shape;540;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41" name="Google Shape;541;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42" name="Google Shape;542;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43" name="Google Shape;543;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44" name="Google Shape;544;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45" name="Google Shape;545;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46" name="Google Shape;546;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47" name="Google Shape;547;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48" name="Google Shape;548;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49" name="Google Shape;549;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50" name="Google Shape;550;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51" name="Google Shape;551;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52" name="Google Shape;552;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53" name="Google Shape;553;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54" name="Google Shape;554;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55" name="Google Shape;555;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56" name="Google Shape;556;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57" name="Google Shape;557;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62" name="Google Shape;562;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563" name="Google Shape;563;p7"/>
            <p:cNvGrpSpPr/>
            <p:nvPr/>
          </p:nvGrpSpPr>
          <p:grpSpPr>
            <a:xfrm rot="10800000">
              <a:off x="-229861" y="-321271"/>
              <a:ext cx="9830575" cy="5715375"/>
              <a:chOff x="-358925" y="-303650"/>
              <a:chExt cx="9830575" cy="5715375"/>
            </a:xfrm>
          </p:grpSpPr>
          <p:cxnSp>
            <p:nvCxnSpPr>
              <p:cNvPr id="564" name="Google Shape;564;p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65" name="Google Shape;565;p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67" name="Google Shape;567;p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68" name="Google Shape;568;p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69" name="Google Shape;569;p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70" name="Google Shape;570;p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71" name="Google Shape;571;p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2" name="Google Shape;572;p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73" name="Google Shape;573;p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74" name="Google Shape;574;p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578" name="Google Shape;578;p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81" name="Google Shape;581;p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82" name="Google Shape;582;p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83" name="Google Shape;583;p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84" name="Google Shape;584;p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85" name="Google Shape;585;p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90" name="Google Shape;590;p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91" name="Google Shape;591;p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92" name="Google Shape;592;p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93" name="Google Shape;593;p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95" name="Google Shape;595;p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96" name="Google Shape;596;p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97" name="Google Shape;597;p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98" name="Google Shape;598;p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99" name="Google Shape;599;p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00" name="Google Shape;600;p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601" name="Google Shape;601;p7"/>
          <p:cNvSpPr txBox="1">
            <a:spLocks noGrp="1"/>
          </p:cNvSpPr>
          <p:nvPr>
            <p:ph type="title"/>
          </p:nvPr>
        </p:nvSpPr>
        <p:spPr>
          <a:xfrm>
            <a:off x="715100" y="855675"/>
            <a:ext cx="3842100" cy="1272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7"/>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lnSpc>
                <a:spcPct val="115000"/>
              </a:lnSpc>
              <a:spcBef>
                <a:spcPts val="0"/>
              </a:spcBef>
              <a:spcAft>
                <a:spcPts val="0"/>
              </a:spcAft>
              <a:buSzPts val="1600"/>
              <a:buFont typeface="Nunito Light"/>
              <a:buChar char="○"/>
              <a:defRPr/>
            </a:lvl2pPr>
            <a:lvl3pPr marL="1371600" lvl="2" indent="-323850" rtl="0">
              <a:lnSpc>
                <a:spcPct val="115000"/>
              </a:lnSpc>
              <a:spcBef>
                <a:spcPts val="0"/>
              </a:spcBef>
              <a:spcAft>
                <a:spcPts val="0"/>
              </a:spcAft>
              <a:buSzPts val="1500"/>
              <a:buFont typeface="Nunito Light"/>
              <a:buChar char="■"/>
              <a:defRPr/>
            </a:lvl3pPr>
            <a:lvl4pPr marL="1828800" lvl="3" indent="-323850" rtl="0">
              <a:lnSpc>
                <a:spcPct val="115000"/>
              </a:lnSpc>
              <a:spcBef>
                <a:spcPts val="0"/>
              </a:spcBef>
              <a:spcAft>
                <a:spcPts val="0"/>
              </a:spcAft>
              <a:buSzPts val="15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1150" rtl="0">
              <a:lnSpc>
                <a:spcPct val="115000"/>
              </a:lnSpc>
              <a:spcBef>
                <a:spcPts val="0"/>
              </a:spcBef>
              <a:spcAft>
                <a:spcPts val="0"/>
              </a:spcAft>
              <a:buSzPts val="1300"/>
              <a:buFont typeface="Nunito Light"/>
              <a:buChar char="●"/>
              <a:defRPr/>
            </a:lvl7pPr>
            <a:lvl8pPr marL="3657600" lvl="7" indent="-311150" rtl="0">
              <a:lnSpc>
                <a:spcPct val="115000"/>
              </a:lnSpc>
              <a:spcBef>
                <a:spcPts val="0"/>
              </a:spcBef>
              <a:spcAft>
                <a:spcPts val="0"/>
              </a:spcAft>
              <a:buSzPts val="13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
        <p:nvSpPr>
          <p:cNvPr id="603" name="Google Shape;603;p7"/>
          <p:cNvSpPr/>
          <p:nvPr/>
        </p:nvSpPr>
        <p:spPr>
          <a:xfrm flipH="1">
            <a:off x="110" y="4099029"/>
            <a:ext cx="1836812" cy="104446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604" name="Google Shape;604;p7"/>
          <p:cNvGrpSpPr/>
          <p:nvPr/>
        </p:nvGrpSpPr>
        <p:grpSpPr>
          <a:xfrm>
            <a:off x="8178341" y="619573"/>
            <a:ext cx="593164" cy="1161172"/>
            <a:chOff x="4921825" y="870250"/>
            <a:chExt cx="407925" cy="798550"/>
          </a:xfrm>
        </p:grpSpPr>
        <p:sp>
          <p:nvSpPr>
            <p:cNvPr id="605" name="Google Shape;605;p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5"/>
        <p:cNvGrpSpPr/>
        <p:nvPr/>
      </p:nvGrpSpPr>
      <p:grpSpPr>
        <a:xfrm>
          <a:off x="0" y="0"/>
          <a:ext cx="0" cy="0"/>
          <a:chOff x="0" y="0"/>
          <a:chExt cx="0" cy="0"/>
        </a:xfrm>
      </p:grpSpPr>
      <p:grpSp>
        <p:nvGrpSpPr>
          <p:cNvPr id="636" name="Google Shape;636;p8"/>
          <p:cNvGrpSpPr/>
          <p:nvPr/>
        </p:nvGrpSpPr>
        <p:grpSpPr>
          <a:xfrm>
            <a:off x="-458461" y="-321271"/>
            <a:ext cx="10059175" cy="5791575"/>
            <a:chOff x="-458461" y="-321271"/>
            <a:chExt cx="10059175" cy="5791575"/>
          </a:xfrm>
        </p:grpSpPr>
        <p:grpSp>
          <p:nvGrpSpPr>
            <p:cNvPr id="637" name="Google Shape;637;p8"/>
            <p:cNvGrpSpPr/>
            <p:nvPr/>
          </p:nvGrpSpPr>
          <p:grpSpPr>
            <a:xfrm flipH="1">
              <a:off x="-458461" y="-245071"/>
              <a:ext cx="9830575" cy="5715375"/>
              <a:chOff x="-358925" y="-303650"/>
              <a:chExt cx="9830575" cy="5715375"/>
            </a:xfrm>
          </p:grpSpPr>
          <p:cxnSp>
            <p:nvCxnSpPr>
              <p:cNvPr id="638" name="Google Shape;638;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39" name="Google Shape;639;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40" name="Google Shape;640;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41" name="Google Shape;641;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43" name="Google Shape;643;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44" name="Google Shape;644;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49" name="Google Shape;649;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50" name="Google Shape;650;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51" name="Google Shape;651;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53" name="Google Shape;653;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55" name="Google Shape;655;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57" name="Google Shape;657;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58" name="Google Shape;658;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59" name="Google Shape;659;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60" name="Google Shape;660;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61" name="Google Shape;661;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662" name="Google Shape;662;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663" name="Google Shape;663;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664" name="Google Shape;664;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666" name="Google Shape;666;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667" name="Google Shape;667;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668" name="Google Shape;668;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669" name="Google Shape;669;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671" name="Google Shape;671;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672" name="Google Shape;672;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673" name="Google Shape;673;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675" name="Google Shape;675;p8"/>
            <p:cNvGrpSpPr/>
            <p:nvPr/>
          </p:nvGrpSpPr>
          <p:grpSpPr>
            <a:xfrm rot="10800000">
              <a:off x="-229861" y="-321271"/>
              <a:ext cx="9830575" cy="5715375"/>
              <a:chOff x="-358925" y="-303650"/>
              <a:chExt cx="9830575" cy="5715375"/>
            </a:xfrm>
          </p:grpSpPr>
          <p:cxnSp>
            <p:nvCxnSpPr>
              <p:cNvPr id="676" name="Google Shape;676;p8"/>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8"/>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678" name="Google Shape;678;p8"/>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8"/>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8"/>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8"/>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8"/>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8"/>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8"/>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8"/>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8"/>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8"/>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8"/>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8"/>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8"/>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8"/>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8"/>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8"/>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94" name="Google Shape;694;p8"/>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95" name="Google Shape;695;p8"/>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6" name="Google Shape;696;p8"/>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697" name="Google Shape;697;p8"/>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8"/>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699" name="Google Shape;699;p8"/>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8"/>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01" name="Google Shape;701;p8"/>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02" name="Google Shape;702;p8"/>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03" name="Google Shape;703;p8"/>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04" name="Google Shape;704;p8"/>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05" name="Google Shape;705;p8"/>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06" name="Google Shape;706;p8"/>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07" name="Google Shape;707;p8"/>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08" name="Google Shape;708;p8"/>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09" name="Google Shape;709;p8"/>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10" name="Google Shape;710;p8"/>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11" name="Google Shape;711;p8"/>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12" name="Google Shape;712;p8"/>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13" name="Google Shape;713;p8"/>
          <p:cNvSpPr txBox="1">
            <a:spLocks noGrp="1"/>
          </p:cNvSpPr>
          <p:nvPr>
            <p:ph type="title"/>
          </p:nvPr>
        </p:nvSpPr>
        <p:spPr>
          <a:xfrm>
            <a:off x="715100" y="1307100"/>
            <a:ext cx="6125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8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14" name="Google Shape;714;p8"/>
          <p:cNvGrpSpPr/>
          <p:nvPr/>
        </p:nvGrpSpPr>
        <p:grpSpPr>
          <a:xfrm>
            <a:off x="5735399" y="581245"/>
            <a:ext cx="5111263" cy="4704119"/>
            <a:chOff x="3133537" y="-308699"/>
            <a:chExt cx="6010422" cy="5452155"/>
          </a:xfrm>
        </p:grpSpPr>
        <p:sp>
          <p:nvSpPr>
            <p:cNvPr id="715" name="Google Shape;715;p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7"/>
        <p:cNvGrpSpPr/>
        <p:nvPr/>
      </p:nvGrpSpPr>
      <p:grpSpPr>
        <a:xfrm>
          <a:off x="0" y="0"/>
          <a:ext cx="0" cy="0"/>
          <a:chOff x="0" y="0"/>
          <a:chExt cx="0" cy="0"/>
        </a:xfrm>
      </p:grpSpPr>
      <p:grpSp>
        <p:nvGrpSpPr>
          <p:cNvPr id="718" name="Google Shape;718;p9"/>
          <p:cNvGrpSpPr/>
          <p:nvPr/>
        </p:nvGrpSpPr>
        <p:grpSpPr>
          <a:xfrm>
            <a:off x="-458461" y="-321271"/>
            <a:ext cx="10059175" cy="5791575"/>
            <a:chOff x="-458461" y="-321271"/>
            <a:chExt cx="10059175" cy="5791575"/>
          </a:xfrm>
        </p:grpSpPr>
        <p:grpSp>
          <p:nvGrpSpPr>
            <p:cNvPr id="719" name="Google Shape;719;p9"/>
            <p:cNvGrpSpPr/>
            <p:nvPr/>
          </p:nvGrpSpPr>
          <p:grpSpPr>
            <a:xfrm flipH="1">
              <a:off x="-458461" y="-245071"/>
              <a:ext cx="9830575" cy="5715375"/>
              <a:chOff x="-358925" y="-303650"/>
              <a:chExt cx="9830575" cy="5715375"/>
            </a:xfrm>
          </p:grpSpPr>
          <p:cxnSp>
            <p:nvCxnSpPr>
              <p:cNvPr id="720" name="Google Shape;720;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21" name="Google Shape;721;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22" name="Google Shape;722;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23" name="Google Shape;723;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24" name="Google Shape;724;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26" name="Google Shape;726;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27" name="Google Shape;727;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28" name="Google Shape;728;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29" name="Google Shape;729;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30" name="Google Shape;730;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35" name="Google Shape;735;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36" name="Google Shape;736;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37" name="Google Shape;737;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38" name="Google Shape;738;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39" name="Google Shape;739;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40" name="Google Shape;740;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41" name="Google Shape;741;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42" name="Google Shape;742;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43" name="Google Shape;743;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44" name="Google Shape;744;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5" name="Google Shape;745;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47" name="Google Shape;747;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48" name="Google Shape;748;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49" name="Google Shape;749;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50" name="Google Shape;750;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51" name="Google Shape;751;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52" name="Google Shape;752;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53" name="Google Shape;753;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54" name="Google Shape;754;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56" name="Google Shape;756;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757" name="Google Shape;757;p9"/>
            <p:cNvGrpSpPr/>
            <p:nvPr/>
          </p:nvGrpSpPr>
          <p:grpSpPr>
            <a:xfrm rot="10800000">
              <a:off x="-229861" y="-321271"/>
              <a:ext cx="9830575" cy="5715375"/>
              <a:chOff x="-358925" y="-303650"/>
              <a:chExt cx="9830575" cy="5715375"/>
            </a:xfrm>
          </p:grpSpPr>
          <p:cxnSp>
            <p:nvCxnSpPr>
              <p:cNvPr id="758" name="Google Shape;758;p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759" name="Google Shape;759;p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760" name="Google Shape;760;p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761" name="Google Shape;761;p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762" name="Google Shape;762;p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763" name="Google Shape;763;p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764" name="Google Shape;764;p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765" name="Google Shape;765;p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766" name="Google Shape;766;p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767" name="Google Shape;767;p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768" name="Google Shape;768;p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769" name="Google Shape;769;p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770" name="Google Shape;770;p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771" name="Google Shape;771;p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772" name="Google Shape;772;p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773" name="Google Shape;773;p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774" name="Google Shape;774;p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775" name="Google Shape;775;p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776" name="Google Shape;776;p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777" name="Google Shape;777;p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79" name="Google Shape;779;p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80" name="Google Shape;780;p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81" name="Google Shape;781;p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82" name="Google Shape;782;p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83" name="Google Shape;783;p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84" name="Google Shape;784;p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85" name="Google Shape;785;p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86" name="Google Shape;786;p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7" name="Google Shape;787;p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88" name="Google Shape;788;p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789" name="Google Shape;789;p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790" name="Google Shape;790;p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791" name="Google Shape;791;p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792" name="Google Shape;792;p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793" name="Google Shape;793;p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794" name="Google Shape;794;p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795" name="Google Shape;795;p9"/>
          <p:cNvSpPr txBox="1">
            <a:spLocks noGrp="1"/>
          </p:cNvSpPr>
          <p:nvPr>
            <p:ph type="title"/>
          </p:nvPr>
        </p:nvSpPr>
        <p:spPr>
          <a:xfrm>
            <a:off x="3369100" y="1420725"/>
            <a:ext cx="5059800" cy="142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9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6" name="Google Shape;796;p9"/>
          <p:cNvSpPr txBox="1">
            <a:spLocks noGrp="1"/>
          </p:cNvSpPr>
          <p:nvPr>
            <p:ph type="subTitle" idx="1"/>
          </p:nvPr>
        </p:nvSpPr>
        <p:spPr>
          <a:xfrm>
            <a:off x="3369100" y="3036375"/>
            <a:ext cx="5059800" cy="68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rgbClr val="666666"/>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97" name="Google Shape;797;p9"/>
          <p:cNvGrpSpPr/>
          <p:nvPr/>
        </p:nvGrpSpPr>
        <p:grpSpPr>
          <a:xfrm flipH="1">
            <a:off x="-2547989" y="60894"/>
            <a:ext cx="5703890" cy="5174095"/>
            <a:chOff x="3166062" y="1034326"/>
            <a:chExt cx="6010422" cy="5452155"/>
          </a:xfrm>
        </p:grpSpPr>
        <p:sp>
          <p:nvSpPr>
            <p:cNvPr id="798" name="Google Shape;798;p9"/>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9"/>
          <p:cNvGrpSpPr/>
          <p:nvPr/>
        </p:nvGrpSpPr>
        <p:grpSpPr>
          <a:xfrm>
            <a:off x="875216" y="444723"/>
            <a:ext cx="593164" cy="1161172"/>
            <a:chOff x="4921825" y="870250"/>
            <a:chExt cx="407925" cy="798550"/>
          </a:xfrm>
        </p:grpSpPr>
        <p:sp>
          <p:nvSpPr>
            <p:cNvPr id="801" name="Google Shape;801;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9"/>
          <p:cNvGrpSpPr/>
          <p:nvPr/>
        </p:nvGrpSpPr>
        <p:grpSpPr>
          <a:xfrm>
            <a:off x="7835741" y="3803948"/>
            <a:ext cx="593164" cy="1161172"/>
            <a:chOff x="4921825" y="870250"/>
            <a:chExt cx="407925" cy="798550"/>
          </a:xfrm>
        </p:grpSpPr>
        <p:sp>
          <p:nvSpPr>
            <p:cNvPr id="832" name="Google Shape;832;p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4"/>
        <p:cNvGrpSpPr/>
        <p:nvPr/>
      </p:nvGrpSpPr>
      <p:grpSpPr>
        <a:xfrm>
          <a:off x="0" y="0"/>
          <a:ext cx="0" cy="0"/>
          <a:chOff x="0" y="0"/>
          <a:chExt cx="0" cy="0"/>
        </a:xfrm>
      </p:grpSpPr>
      <p:grpSp>
        <p:nvGrpSpPr>
          <p:cNvPr id="865" name="Google Shape;865;p11"/>
          <p:cNvGrpSpPr/>
          <p:nvPr/>
        </p:nvGrpSpPr>
        <p:grpSpPr>
          <a:xfrm>
            <a:off x="-458461" y="-321271"/>
            <a:ext cx="10059175" cy="5791575"/>
            <a:chOff x="-458461" y="-321271"/>
            <a:chExt cx="10059175" cy="5791575"/>
          </a:xfrm>
        </p:grpSpPr>
        <p:grpSp>
          <p:nvGrpSpPr>
            <p:cNvPr id="866" name="Google Shape;866;p11"/>
            <p:cNvGrpSpPr/>
            <p:nvPr/>
          </p:nvGrpSpPr>
          <p:grpSpPr>
            <a:xfrm flipH="1">
              <a:off x="-458461" y="-245071"/>
              <a:ext cx="9830575" cy="5715375"/>
              <a:chOff x="-358925" y="-303650"/>
              <a:chExt cx="9830575" cy="5715375"/>
            </a:xfrm>
          </p:grpSpPr>
          <p:cxnSp>
            <p:nvCxnSpPr>
              <p:cNvPr id="867" name="Google Shape;867;p1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868" name="Google Shape;868;p1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869" name="Google Shape;869;p1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870" name="Google Shape;870;p1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871" name="Google Shape;871;p1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872" name="Google Shape;872;p1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873" name="Google Shape;873;p1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874" name="Google Shape;874;p1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875" name="Google Shape;875;p1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876" name="Google Shape;876;p1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877" name="Google Shape;877;p1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878" name="Google Shape;878;p1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879" name="Google Shape;879;p1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880" name="Google Shape;880;p1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881" name="Google Shape;881;p1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1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883" name="Google Shape;883;p1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884" name="Google Shape;884;p1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885" name="Google Shape;885;p1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1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887" name="Google Shape;887;p1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888" name="Google Shape;888;p1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889" name="Google Shape;889;p1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890" name="Google Shape;890;p1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891" name="Google Shape;891;p1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892" name="Google Shape;892;p1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893" name="Google Shape;893;p1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894" name="Google Shape;894;p1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895" name="Google Shape;895;p1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896" name="Google Shape;896;p1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897" name="Google Shape;897;p1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98" name="Google Shape;898;p1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99" name="Google Shape;899;p1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00" name="Google Shape;900;p1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1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02" name="Google Shape;902;p1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03" name="Google Shape;903;p1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04" name="Google Shape;904;p11"/>
            <p:cNvGrpSpPr/>
            <p:nvPr/>
          </p:nvGrpSpPr>
          <p:grpSpPr>
            <a:xfrm rot="10800000">
              <a:off x="-229861" y="-321271"/>
              <a:ext cx="9830575" cy="5715375"/>
              <a:chOff x="-358925" y="-303650"/>
              <a:chExt cx="9830575" cy="5715375"/>
            </a:xfrm>
          </p:grpSpPr>
          <p:cxnSp>
            <p:nvCxnSpPr>
              <p:cNvPr id="905" name="Google Shape;905;p1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06" name="Google Shape;906;p1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07" name="Google Shape;907;p1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08" name="Google Shape;908;p1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09" name="Google Shape;909;p1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10" name="Google Shape;910;p1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11" name="Google Shape;911;p1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1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13" name="Google Shape;913;p1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14" name="Google Shape;914;p1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15" name="Google Shape;915;p1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16" name="Google Shape;916;p1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17" name="Google Shape;917;p1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18" name="Google Shape;918;p1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19" name="Google Shape;919;p1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20" name="Google Shape;920;p1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1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22" name="Google Shape;922;p1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23" name="Google Shape;923;p1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24" name="Google Shape;924;p1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25" name="Google Shape;925;p1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26" name="Google Shape;926;p1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27" name="Google Shape;927;p1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28" name="Google Shape;928;p1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29" name="Google Shape;929;p1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1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31" name="Google Shape;931;p1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32" name="Google Shape;932;p1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33" name="Google Shape;933;p1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34" name="Google Shape;934;p1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35" name="Google Shape;935;p1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36" name="Google Shape;936;p1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37" name="Google Shape;937;p1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38" name="Google Shape;938;p1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39" name="Google Shape;939;p1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40" name="Google Shape;940;p1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41" name="Google Shape;941;p1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942" name="Google Shape;942;p11"/>
          <p:cNvSpPr txBox="1">
            <a:spLocks noGrp="1"/>
          </p:cNvSpPr>
          <p:nvPr>
            <p:ph type="title" hasCustomPrompt="1"/>
          </p:nvPr>
        </p:nvSpPr>
        <p:spPr>
          <a:xfrm>
            <a:off x="2113750" y="2522228"/>
            <a:ext cx="2431500" cy="39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3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3" name="Google Shape;943;p11"/>
          <p:cNvSpPr txBox="1">
            <a:spLocks noGrp="1"/>
          </p:cNvSpPr>
          <p:nvPr>
            <p:ph type="subTitle" idx="1"/>
          </p:nvPr>
        </p:nvSpPr>
        <p:spPr>
          <a:xfrm>
            <a:off x="2113750" y="2917803"/>
            <a:ext cx="2431500" cy="32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1"/>
                </a:solidFill>
                <a:latin typeface="Questrial"/>
                <a:ea typeface="Questrial"/>
                <a:cs typeface="Questrial"/>
                <a:sym typeface="Questria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44" name="Google Shape;944;p11"/>
          <p:cNvGrpSpPr/>
          <p:nvPr/>
        </p:nvGrpSpPr>
        <p:grpSpPr>
          <a:xfrm>
            <a:off x="6476809" y="-946040"/>
            <a:ext cx="6048287" cy="5946120"/>
            <a:chOff x="3133537" y="-308699"/>
            <a:chExt cx="6010422" cy="5452155"/>
          </a:xfrm>
        </p:grpSpPr>
        <p:sp>
          <p:nvSpPr>
            <p:cNvPr id="945" name="Google Shape;945;p11"/>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11"/>
          <p:cNvSpPr txBox="1">
            <a:spLocks noGrp="1"/>
          </p:cNvSpPr>
          <p:nvPr>
            <p:ph type="title" idx="2"/>
          </p:nvPr>
        </p:nvSpPr>
        <p:spPr>
          <a:xfrm>
            <a:off x="720000" y="445025"/>
            <a:ext cx="7704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a:endParaRPr/>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1pPr>
            <a:lvl2pPr marL="914400" lvl="1"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160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1600"/>
              </a:spcBef>
              <a:spcAft>
                <a:spcPts val="160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1" r:id="rId10"/>
    <p:sldLayoutId id="2147483664"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3">
            <a:alphaModFix/>
          </a:blip>
          <a:srcRect l="11582" r="19924"/>
          <a:stretch/>
        </p:blipFill>
        <p:spPr>
          <a:xfrm>
            <a:off x="323850" y="811650"/>
            <a:ext cx="2619374" cy="4025576"/>
          </a:xfrm>
          <a:prstGeom prst="rect">
            <a:avLst/>
          </a:prstGeom>
          <a:noFill/>
          <a:ln>
            <a:noFill/>
          </a:ln>
        </p:spPr>
      </p:pic>
      <p:grpSp>
        <p:nvGrpSpPr>
          <p:cNvPr id="2106" name="Google Shape;2106;p27"/>
          <p:cNvGrpSpPr/>
          <p:nvPr/>
        </p:nvGrpSpPr>
        <p:grpSpPr>
          <a:xfrm flipH="1">
            <a:off x="5578881" y="3702404"/>
            <a:ext cx="579743"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7" name="Google Shape;2137;p27"/>
          <p:cNvSpPr txBox="1">
            <a:spLocks noGrp="1"/>
          </p:cNvSpPr>
          <p:nvPr>
            <p:ph type="subTitle" idx="1"/>
          </p:nvPr>
        </p:nvSpPr>
        <p:spPr>
          <a:xfrm>
            <a:off x="2160321" y="2693091"/>
            <a:ext cx="6367800" cy="19169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u="sng" dirty="0"/>
              <a:t>GROUP B:</a:t>
            </a:r>
          </a:p>
          <a:p>
            <a:pPr marL="0" lvl="0" indent="0" algn="r" rtl="0">
              <a:spcBef>
                <a:spcPts val="0"/>
              </a:spcBef>
              <a:spcAft>
                <a:spcPts val="0"/>
              </a:spcAft>
              <a:buNone/>
            </a:pPr>
            <a:r>
              <a:rPr lang="en-CA" b="1" dirty="0"/>
              <a:t>ISHIKA SUKHIJA</a:t>
            </a:r>
          </a:p>
          <a:p>
            <a:pPr marL="0" lvl="0" indent="0" algn="r" rtl="0">
              <a:spcBef>
                <a:spcPts val="0"/>
              </a:spcBef>
              <a:spcAft>
                <a:spcPts val="0"/>
              </a:spcAft>
              <a:buNone/>
            </a:pPr>
            <a:r>
              <a:rPr lang="en-CA" b="1" dirty="0"/>
              <a:t>NIPUN GULATI</a:t>
            </a:r>
          </a:p>
          <a:p>
            <a:pPr marL="0" lvl="0" indent="0" algn="r" rtl="0">
              <a:spcBef>
                <a:spcPts val="0"/>
              </a:spcBef>
              <a:spcAft>
                <a:spcPts val="0"/>
              </a:spcAft>
              <a:buNone/>
            </a:pPr>
            <a:r>
              <a:rPr lang="en-CA" b="1" dirty="0"/>
              <a:t>AAKASH PATEL</a:t>
            </a:r>
          </a:p>
          <a:p>
            <a:pPr marL="0" lvl="0" indent="0" algn="r" rtl="0">
              <a:spcBef>
                <a:spcPts val="0"/>
              </a:spcBef>
              <a:spcAft>
                <a:spcPts val="0"/>
              </a:spcAft>
              <a:buNone/>
            </a:pPr>
            <a:r>
              <a:rPr lang="en-CA" b="1" dirty="0"/>
              <a:t>SHREYA DAWAR</a:t>
            </a:r>
          </a:p>
          <a:p>
            <a:pPr marL="0" lvl="0" indent="0" algn="r" rtl="0">
              <a:spcBef>
                <a:spcPts val="0"/>
              </a:spcBef>
              <a:spcAft>
                <a:spcPts val="0"/>
              </a:spcAft>
              <a:buNone/>
            </a:pPr>
            <a:r>
              <a:rPr lang="en-CA" b="1" dirty="0"/>
              <a:t>MANAN KAPADIA</a:t>
            </a:r>
            <a:endParaRPr b="1" dirty="0"/>
          </a:p>
        </p:txBody>
      </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0" name="Google Shape;2200;p27"/>
          <p:cNvSpPr/>
          <p:nvPr/>
        </p:nvSpPr>
        <p:spPr>
          <a:xfrm flipH="1">
            <a:off x="2966325" y="2142664"/>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txBox="1">
            <a:spLocks noGrp="1"/>
          </p:cNvSpPr>
          <p:nvPr>
            <p:ph type="ctrTitle"/>
          </p:nvPr>
        </p:nvSpPr>
        <p:spPr>
          <a:xfrm>
            <a:off x="991095" y="492930"/>
            <a:ext cx="6367800" cy="170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t>RETAIL SALES FORECASTING</a:t>
            </a:r>
            <a:endParaRPr b="1" dirty="0">
              <a:solidFill>
                <a:srgbClr val="212121"/>
              </a:solidFill>
            </a:endParaRPr>
          </a:p>
        </p:txBody>
      </p:sp>
      <p:sp>
        <p:nvSpPr>
          <p:cNvPr id="2" name="TextBox 1">
            <a:extLst>
              <a:ext uri="{FF2B5EF4-FFF2-40B4-BE49-F238E27FC236}">
                <a16:creationId xmlns:a16="http://schemas.microsoft.com/office/drawing/2014/main" id="{7DE786A6-BC2E-1C03-8A03-FD428302863E}"/>
              </a:ext>
            </a:extLst>
          </p:cNvPr>
          <p:cNvSpPr txBox="1"/>
          <p:nvPr/>
        </p:nvSpPr>
        <p:spPr>
          <a:xfrm>
            <a:off x="2966325" y="2156136"/>
            <a:ext cx="5561796" cy="307777"/>
          </a:xfrm>
          <a:prstGeom prst="rect">
            <a:avLst/>
          </a:prstGeom>
          <a:noFill/>
        </p:spPr>
        <p:txBody>
          <a:bodyPr wrap="square" rtlCol="0">
            <a:spAutoFit/>
          </a:bodyPr>
          <a:lstStyle/>
          <a:p>
            <a:r>
              <a:rPr lang="en-US" dirty="0">
                <a:latin typeface="Aptos" panose="020B0004020202020204" pitchFamily="34" charset="0"/>
              </a:rPr>
              <a:t>Leveraging Advanced Algorithms for Accurate Sales Predictions</a:t>
            </a:r>
            <a:endParaRPr lang="en-CA"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sp>
        <p:nvSpPr>
          <p:cNvPr id="3285" name="Google Shape;3285;p47"/>
          <p:cNvSpPr/>
          <p:nvPr/>
        </p:nvSpPr>
        <p:spPr>
          <a:xfrm>
            <a:off x="2484250" y="685975"/>
            <a:ext cx="42840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rot="10800000" flipH="1">
            <a:off x="1622327" y="2936100"/>
            <a:ext cx="1087500" cy="112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7"/>
          <p:cNvSpPr/>
          <p:nvPr/>
        </p:nvSpPr>
        <p:spPr>
          <a:xfrm rot="10800000" flipH="1">
            <a:off x="1581302" y="3828000"/>
            <a:ext cx="939300" cy="11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rot="10800000" flipH="1">
            <a:off x="1652827" y="2044200"/>
            <a:ext cx="5985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rot="10800000" flipH="1">
            <a:off x="1652865" y="1152300"/>
            <a:ext cx="10905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txBox="1">
            <a:spLocks noGrp="1"/>
          </p:cNvSpPr>
          <p:nvPr>
            <p:ph type="ctrTitle"/>
          </p:nvPr>
        </p:nvSpPr>
        <p:spPr>
          <a:xfrm>
            <a:off x="1499616" y="1014984"/>
            <a:ext cx="2331600" cy="31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Font typeface="Arial"/>
              <a:buNone/>
            </a:pPr>
            <a:r>
              <a:rPr lang="en" dirty="0"/>
              <a:t>Linear Regression</a:t>
            </a:r>
            <a:endParaRPr dirty="0"/>
          </a:p>
        </p:txBody>
      </p:sp>
      <p:sp>
        <p:nvSpPr>
          <p:cNvPr id="3291" name="Google Shape;3291;p47"/>
          <p:cNvSpPr txBox="1">
            <a:spLocks noGrp="1"/>
          </p:cNvSpPr>
          <p:nvPr>
            <p:ph type="subTitle" idx="1"/>
          </p:nvPr>
        </p:nvSpPr>
        <p:spPr>
          <a:xfrm>
            <a:off x="1499616" y="1334184"/>
            <a:ext cx="2331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Struggled with data complexity and had higher error metrics</a:t>
            </a:r>
            <a:endParaRPr dirty="0"/>
          </a:p>
        </p:txBody>
      </p:sp>
      <p:sp>
        <p:nvSpPr>
          <p:cNvPr id="3292" name="Google Shape;3292;p47"/>
          <p:cNvSpPr txBox="1">
            <a:spLocks noGrp="1"/>
          </p:cNvSpPr>
          <p:nvPr>
            <p:ph type="ctrTitle" idx="2"/>
          </p:nvPr>
        </p:nvSpPr>
        <p:spPr>
          <a:xfrm>
            <a:off x="1499616" y="1909634"/>
            <a:ext cx="2331600" cy="31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Random Forest</a:t>
            </a:r>
            <a:endParaRPr dirty="0"/>
          </a:p>
        </p:txBody>
      </p:sp>
      <p:sp>
        <p:nvSpPr>
          <p:cNvPr id="3293" name="Google Shape;3293;p47"/>
          <p:cNvSpPr txBox="1">
            <a:spLocks noGrp="1"/>
          </p:cNvSpPr>
          <p:nvPr>
            <p:ph type="subTitle" idx="3"/>
          </p:nvPr>
        </p:nvSpPr>
        <p:spPr>
          <a:xfrm>
            <a:off x="1499616" y="2228834"/>
            <a:ext cx="2331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Outperformed other models with the lowest error metrics</a:t>
            </a:r>
            <a:endParaRPr dirty="0"/>
          </a:p>
        </p:txBody>
      </p:sp>
      <p:sp>
        <p:nvSpPr>
          <p:cNvPr id="3294" name="Google Shape;3294;p47"/>
          <p:cNvSpPr txBox="1">
            <a:spLocks noGrp="1"/>
          </p:cNvSpPr>
          <p:nvPr>
            <p:ph type="ctrTitle" idx="4"/>
          </p:nvPr>
        </p:nvSpPr>
        <p:spPr>
          <a:xfrm>
            <a:off x="1499616" y="2804284"/>
            <a:ext cx="2331600" cy="31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Decission Tree</a:t>
            </a:r>
            <a:endParaRPr dirty="0"/>
          </a:p>
        </p:txBody>
      </p:sp>
      <p:sp>
        <p:nvSpPr>
          <p:cNvPr id="3295" name="Google Shape;3295;p47"/>
          <p:cNvSpPr txBox="1">
            <a:spLocks noGrp="1"/>
          </p:cNvSpPr>
          <p:nvPr>
            <p:ph type="subTitle" idx="5"/>
          </p:nvPr>
        </p:nvSpPr>
        <p:spPr>
          <a:xfrm>
            <a:off x="1499616" y="3187467"/>
            <a:ext cx="26580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US" dirty="0"/>
              <a:t> Less effective with higher error metrics and lower R² score</a:t>
            </a:r>
            <a:endParaRPr dirty="0"/>
          </a:p>
        </p:txBody>
      </p:sp>
      <p:sp>
        <p:nvSpPr>
          <p:cNvPr id="3296" name="Google Shape;3296;p47"/>
          <p:cNvSpPr txBox="1">
            <a:spLocks noGrp="1"/>
          </p:cNvSpPr>
          <p:nvPr>
            <p:ph type="ctrTitle" idx="6"/>
          </p:nvPr>
        </p:nvSpPr>
        <p:spPr>
          <a:xfrm>
            <a:off x="1499616" y="3698934"/>
            <a:ext cx="2331600" cy="31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Support Vector </a:t>
            </a:r>
            <a:endParaRPr dirty="0"/>
          </a:p>
        </p:txBody>
      </p:sp>
      <p:sp>
        <p:nvSpPr>
          <p:cNvPr id="3297" name="Google Shape;3297;p47"/>
          <p:cNvSpPr txBox="1">
            <a:spLocks noGrp="1"/>
          </p:cNvSpPr>
          <p:nvPr>
            <p:ph type="subTitle" idx="7"/>
          </p:nvPr>
        </p:nvSpPr>
        <p:spPr>
          <a:xfrm>
            <a:off x="1499616" y="4110576"/>
            <a:ext cx="2331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dirty="0"/>
              <a:t>Good R² score but had higher error metrics</a:t>
            </a:r>
            <a:endParaRPr dirty="0"/>
          </a:p>
        </p:txBody>
      </p:sp>
      <p:sp>
        <p:nvSpPr>
          <p:cNvPr id="3298" name="Google Shape;3298;p47"/>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RESULTS</a:t>
            </a:r>
            <a:endParaRPr dirty="0"/>
          </a:p>
        </p:txBody>
      </p:sp>
      <p:grpSp>
        <p:nvGrpSpPr>
          <p:cNvPr id="3299" name="Google Shape;3299;p47"/>
          <p:cNvGrpSpPr/>
          <p:nvPr/>
        </p:nvGrpSpPr>
        <p:grpSpPr>
          <a:xfrm>
            <a:off x="801669" y="1108331"/>
            <a:ext cx="522310" cy="861282"/>
            <a:chOff x="1390388" y="3178875"/>
            <a:chExt cx="683920" cy="1188467"/>
          </a:xfrm>
        </p:grpSpPr>
        <p:sp>
          <p:nvSpPr>
            <p:cNvPr id="3300" name="Google Shape;3300;p47"/>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1624100" y="3460300"/>
              <a:ext cx="233253" cy="632437"/>
            </a:xfrm>
            <a:custGeom>
              <a:avLst/>
              <a:gdLst/>
              <a:ahLst/>
              <a:cxnLst/>
              <a:rect l="l" t="t" r="r" b="b"/>
              <a:pathLst>
                <a:path w="22542" h="61105" extrusionOk="0">
                  <a:moveTo>
                    <a:pt x="21578" y="0"/>
                  </a:moveTo>
                  <a:cubicBezTo>
                    <a:pt x="21243" y="0"/>
                    <a:pt x="20817" y="156"/>
                    <a:pt x="20291" y="463"/>
                  </a:cubicBezTo>
                  <a:lnTo>
                    <a:pt x="2219" y="10901"/>
                  </a:lnTo>
                  <a:cubicBezTo>
                    <a:pt x="686" y="11782"/>
                    <a:pt x="1" y="13022"/>
                    <a:pt x="1" y="14914"/>
                  </a:cubicBezTo>
                  <a:lnTo>
                    <a:pt x="1" y="24145"/>
                  </a:lnTo>
                  <a:cubicBezTo>
                    <a:pt x="1" y="25426"/>
                    <a:pt x="304" y="26027"/>
                    <a:pt x="959" y="26027"/>
                  </a:cubicBezTo>
                  <a:cubicBezTo>
                    <a:pt x="1288" y="26027"/>
                    <a:pt x="1706" y="25875"/>
                    <a:pt x="2219" y="25580"/>
                  </a:cubicBezTo>
                  <a:lnTo>
                    <a:pt x="7993" y="22253"/>
                  </a:lnTo>
                  <a:lnTo>
                    <a:pt x="7993" y="59375"/>
                  </a:lnTo>
                  <a:cubicBezTo>
                    <a:pt x="7993" y="60390"/>
                    <a:pt x="8801" y="61104"/>
                    <a:pt x="9690" y="61104"/>
                  </a:cubicBezTo>
                  <a:cubicBezTo>
                    <a:pt x="9972" y="61104"/>
                    <a:pt x="10262" y="61032"/>
                    <a:pt x="10537" y="60875"/>
                  </a:cubicBezTo>
                  <a:lnTo>
                    <a:pt x="20649" y="55036"/>
                  </a:lnTo>
                  <a:cubicBezTo>
                    <a:pt x="21856" y="54351"/>
                    <a:pt x="22541" y="53144"/>
                    <a:pt x="22541" y="51774"/>
                  </a:cubicBezTo>
                  <a:lnTo>
                    <a:pt x="22541" y="1866"/>
                  </a:lnTo>
                  <a:cubicBezTo>
                    <a:pt x="22541" y="609"/>
                    <a:pt x="22239" y="0"/>
                    <a:pt x="21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3" name="Google Shape;3303;p47"/>
          <p:cNvGrpSpPr/>
          <p:nvPr/>
        </p:nvGrpSpPr>
        <p:grpSpPr>
          <a:xfrm>
            <a:off x="804701" y="1999403"/>
            <a:ext cx="516190" cy="861282"/>
            <a:chOff x="4215263" y="3178875"/>
            <a:chExt cx="675907" cy="1188467"/>
          </a:xfrm>
        </p:grpSpPr>
        <p:sp>
          <p:nvSpPr>
            <p:cNvPr id="3304" name="Google Shape;3304;p47"/>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4398730" y="3451413"/>
              <a:ext cx="346760" cy="702915"/>
            </a:xfrm>
            <a:custGeom>
              <a:avLst/>
              <a:gdLst/>
              <a:ahLst/>
              <a:cxnLst/>
              <a:rect l="l" t="t" r="r" b="b"/>
              <a:pathLst>
                <a:path w="31740" h="64340" extrusionOk="0">
                  <a:moveTo>
                    <a:pt x="26896" y="0"/>
                  </a:moveTo>
                  <a:cubicBezTo>
                    <a:pt x="25394" y="0"/>
                    <a:pt x="23544" y="620"/>
                    <a:pt x="21366" y="1865"/>
                  </a:cubicBezTo>
                  <a:lnTo>
                    <a:pt x="4274" y="11749"/>
                  </a:lnTo>
                  <a:cubicBezTo>
                    <a:pt x="2871" y="12597"/>
                    <a:pt x="2219" y="13738"/>
                    <a:pt x="2219" y="15500"/>
                  </a:cubicBezTo>
                  <a:lnTo>
                    <a:pt x="2219" y="23753"/>
                  </a:lnTo>
                  <a:cubicBezTo>
                    <a:pt x="2219" y="24932"/>
                    <a:pt x="2482" y="25526"/>
                    <a:pt x="3096" y="25526"/>
                  </a:cubicBezTo>
                  <a:cubicBezTo>
                    <a:pt x="3399" y="25526"/>
                    <a:pt x="3788" y="25381"/>
                    <a:pt x="4274" y="25090"/>
                  </a:cubicBezTo>
                  <a:lnTo>
                    <a:pt x="16865" y="17848"/>
                  </a:lnTo>
                  <a:cubicBezTo>
                    <a:pt x="17279" y="17612"/>
                    <a:pt x="17595" y="17482"/>
                    <a:pt x="17829" y="17482"/>
                  </a:cubicBezTo>
                  <a:cubicBezTo>
                    <a:pt x="18239" y="17482"/>
                    <a:pt x="18398" y="17880"/>
                    <a:pt x="18398" y="18794"/>
                  </a:cubicBezTo>
                  <a:cubicBezTo>
                    <a:pt x="18398" y="20360"/>
                    <a:pt x="18072" y="21110"/>
                    <a:pt x="16865" y="22252"/>
                  </a:cubicBezTo>
                  <a:lnTo>
                    <a:pt x="9101" y="29722"/>
                  </a:lnTo>
                  <a:cubicBezTo>
                    <a:pt x="3752" y="34778"/>
                    <a:pt x="0" y="39443"/>
                    <a:pt x="0" y="50436"/>
                  </a:cubicBezTo>
                  <a:lnTo>
                    <a:pt x="0" y="62570"/>
                  </a:lnTo>
                  <a:cubicBezTo>
                    <a:pt x="0" y="63760"/>
                    <a:pt x="283" y="64339"/>
                    <a:pt x="918" y="64339"/>
                  </a:cubicBezTo>
                  <a:cubicBezTo>
                    <a:pt x="1224" y="64339"/>
                    <a:pt x="1611" y="64205"/>
                    <a:pt x="2088" y="63940"/>
                  </a:cubicBezTo>
                  <a:lnTo>
                    <a:pt x="29652" y="47989"/>
                  </a:lnTo>
                  <a:cubicBezTo>
                    <a:pt x="31087" y="47109"/>
                    <a:pt x="31740" y="45999"/>
                    <a:pt x="31740" y="44238"/>
                  </a:cubicBezTo>
                  <a:lnTo>
                    <a:pt x="31740" y="35953"/>
                  </a:lnTo>
                  <a:cubicBezTo>
                    <a:pt x="31740" y="34773"/>
                    <a:pt x="31462" y="34208"/>
                    <a:pt x="30838" y="34208"/>
                  </a:cubicBezTo>
                  <a:cubicBezTo>
                    <a:pt x="30529" y="34208"/>
                    <a:pt x="30137" y="34346"/>
                    <a:pt x="29652" y="34615"/>
                  </a:cubicBezTo>
                  <a:lnTo>
                    <a:pt x="13146" y="44140"/>
                  </a:lnTo>
                  <a:lnTo>
                    <a:pt x="13146" y="42672"/>
                  </a:lnTo>
                  <a:cubicBezTo>
                    <a:pt x="13146" y="41139"/>
                    <a:pt x="13505" y="40813"/>
                    <a:pt x="14647" y="39704"/>
                  </a:cubicBezTo>
                  <a:lnTo>
                    <a:pt x="22508" y="32071"/>
                  </a:lnTo>
                  <a:cubicBezTo>
                    <a:pt x="28151" y="26688"/>
                    <a:pt x="31576" y="21469"/>
                    <a:pt x="31576" y="14358"/>
                  </a:cubicBezTo>
                  <a:lnTo>
                    <a:pt x="31576" y="7704"/>
                  </a:lnTo>
                  <a:cubicBezTo>
                    <a:pt x="31576" y="2581"/>
                    <a:pt x="29960" y="0"/>
                    <a:pt x="2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7" name="Google Shape;3307;p47"/>
          <p:cNvGrpSpPr/>
          <p:nvPr/>
        </p:nvGrpSpPr>
        <p:grpSpPr>
          <a:xfrm>
            <a:off x="803106" y="2890475"/>
            <a:ext cx="519407" cy="861282"/>
            <a:chOff x="7027913" y="3178875"/>
            <a:chExt cx="680120" cy="1188467"/>
          </a:xfrm>
        </p:grpSpPr>
        <p:sp>
          <p:nvSpPr>
            <p:cNvPr id="3308" name="Google Shape;3308;p47"/>
            <p:cNvSpPr/>
            <p:nvPr/>
          </p:nvSpPr>
          <p:spPr>
            <a:xfrm flipH="1">
              <a:off x="702791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flipH="1">
              <a:off x="7069663"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7211543" y="3452255"/>
              <a:ext cx="354857" cy="701234"/>
            </a:xfrm>
            <a:custGeom>
              <a:avLst/>
              <a:gdLst/>
              <a:ahLst/>
              <a:cxnLst/>
              <a:rect l="l" t="t" r="r" b="b"/>
              <a:pathLst>
                <a:path w="33273" h="65751" extrusionOk="0">
                  <a:moveTo>
                    <a:pt x="24820" y="1"/>
                  </a:moveTo>
                  <a:cubicBezTo>
                    <a:pt x="23338" y="1"/>
                    <a:pt x="21473" y="620"/>
                    <a:pt x="19213" y="1930"/>
                  </a:cubicBezTo>
                  <a:lnTo>
                    <a:pt x="2186" y="11716"/>
                  </a:lnTo>
                  <a:cubicBezTo>
                    <a:pt x="653" y="12630"/>
                    <a:pt x="0" y="13804"/>
                    <a:pt x="0" y="15696"/>
                  </a:cubicBezTo>
                  <a:lnTo>
                    <a:pt x="0" y="24438"/>
                  </a:lnTo>
                  <a:cubicBezTo>
                    <a:pt x="0" y="25704"/>
                    <a:pt x="307" y="26328"/>
                    <a:pt x="960" y="26328"/>
                  </a:cubicBezTo>
                  <a:cubicBezTo>
                    <a:pt x="1282" y="26328"/>
                    <a:pt x="1689" y="26175"/>
                    <a:pt x="2186" y="25873"/>
                  </a:cubicBezTo>
                  <a:lnTo>
                    <a:pt x="13537" y="19349"/>
                  </a:lnTo>
                  <a:cubicBezTo>
                    <a:pt x="14187" y="18970"/>
                    <a:pt x="14661" y="18811"/>
                    <a:pt x="15004" y="18811"/>
                  </a:cubicBezTo>
                  <a:cubicBezTo>
                    <a:pt x="15693" y="18811"/>
                    <a:pt x="15853" y="19457"/>
                    <a:pt x="15853" y="20263"/>
                  </a:cubicBezTo>
                  <a:lnTo>
                    <a:pt x="15853" y="21339"/>
                  </a:lnTo>
                  <a:cubicBezTo>
                    <a:pt x="15853" y="22579"/>
                    <a:pt x="15495" y="23786"/>
                    <a:pt x="13537" y="24927"/>
                  </a:cubicBezTo>
                  <a:lnTo>
                    <a:pt x="7144" y="28646"/>
                  </a:lnTo>
                  <a:cubicBezTo>
                    <a:pt x="5578" y="29559"/>
                    <a:pt x="4926" y="30734"/>
                    <a:pt x="4926" y="32593"/>
                  </a:cubicBezTo>
                  <a:lnTo>
                    <a:pt x="4926" y="40552"/>
                  </a:lnTo>
                  <a:cubicBezTo>
                    <a:pt x="4926" y="41819"/>
                    <a:pt x="5233" y="42427"/>
                    <a:pt x="5895" y="42427"/>
                  </a:cubicBezTo>
                  <a:cubicBezTo>
                    <a:pt x="6223" y="42427"/>
                    <a:pt x="6637" y="42279"/>
                    <a:pt x="7144" y="41988"/>
                  </a:cubicBezTo>
                  <a:lnTo>
                    <a:pt x="17484" y="35986"/>
                  </a:lnTo>
                  <a:cubicBezTo>
                    <a:pt x="18157" y="35593"/>
                    <a:pt x="18641" y="35428"/>
                    <a:pt x="18986" y="35428"/>
                  </a:cubicBezTo>
                  <a:cubicBezTo>
                    <a:pt x="19646" y="35428"/>
                    <a:pt x="19800" y="36030"/>
                    <a:pt x="19800" y="36801"/>
                  </a:cubicBezTo>
                  <a:lnTo>
                    <a:pt x="19800" y="38791"/>
                  </a:lnTo>
                  <a:cubicBezTo>
                    <a:pt x="19800" y="40030"/>
                    <a:pt x="19442" y="41237"/>
                    <a:pt x="17484" y="42379"/>
                  </a:cubicBezTo>
                  <a:lnTo>
                    <a:pt x="2186" y="51252"/>
                  </a:lnTo>
                  <a:cubicBezTo>
                    <a:pt x="653" y="52132"/>
                    <a:pt x="0" y="53307"/>
                    <a:pt x="0" y="55199"/>
                  </a:cubicBezTo>
                  <a:lnTo>
                    <a:pt x="0" y="63876"/>
                  </a:lnTo>
                  <a:cubicBezTo>
                    <a:pt x="0" y="65142"/>
                    <a:pt x="307" y="65751"/>
                    <a:pt x="960" y="65751"/>
                  </a:cubicBezTo>
                  <a:cubicBezTo>
                    <a:pt x="1283" y="65751"/>
                    <a:pt x="1690" y="65602"/>
                    <a:pt x="2186" y="65311"/>
                  </a:cubicBezTo>
                  <a:lnTo>
                    <a:pt x="21431" y="54187"/>
                  </a:lnTo>
                  <a:cubicBezTo>
                    <a:pt x="29228" y="49686"/>
                    <a:pt x="33272" y="42673"/>
                    <a:pt x="33272" y="35007"/>
                  </a:cubicBezTo>
                  <a:lnTo>
                    <a:pt x="33272" y="27602"/>
                  </a:lnTo>
                  <a:cubicBezTo>
                    <a:pt x="33272" y="22766"/>
                    <a:pt x="32253" y="20232"/>
                    <a:pt x="29428" y="20232"/>
                  </a:cubicBezTo>
                  <a:cubicBezTo>
                    <a:pt x="28404" y="20232"/>
                    <a:pt x="27143" y="20565"/>
                    <a:pt x="25607" y="21241"/>
                  </a:cubicBezTo>
                  <a:cubicBezTo>
                    <a:pt x="28282" y="18240"/>
                    <a:pt x="29195" y="14913"/>
                    <a:pt x="29195" y="11129"/>
                  </a:cubicBezTo>
                  <a:lnTo>
                    <a:pt x="29195" y="6791"/>
                  </a:lnTo>
                  <a:cubicBezTo>
                    <a:pt x="29195" y="2450"/>
                    <a:pt x="27765" y="1"/>
                    <a:pt x="24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1" name="Google Shape;3311;p47"/>
          <p:cNvGrpSpPr/>
          <p:nvPr/>
        </p:nvGrpSpPr>
        <p:grpSpPr>
          <a:xfrm>
            <a:off x="798582" y="3781547"/>
            <a:ext cx="522310" cy="861282"/>
            <a:chOff x="1390388" y="3178875"/>
            <a:chExt cx="683920" cy="1188467"/>
          </a:xfrm>
        </p:grpSpPr>
        <p:sp>
          <p:nvSpPr>
            <p:cNvPr id="3312" name="Google Shape;3312;p47"/>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7"/>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7"/>
            <p:cNvSpPr/>
            <p:nvPr/>
          </p:nvSpPr>
          <p:spPr>
            <a:xfrm>
              <a:off x="1561363" y="3384099"/>
              <a:ext cx="387765" cy="660469"/>
            </a:xfrm>
            <a:custGeom>
              <a:avLst/>
              <a:gdLst/>
              <a:ahLst/>
              <a:cxnLst/>
              <a:rect l="l" t="t" r="r" b="b"/>
              <a:pathLst>
                <a:path w="33306" h="56717" extrusionOk="0">
                  <a:moveTo>
                    <a:pt x="32373" y="0"/>
                  </a:moveTo>
                  <a:cubicBezTo>
                    <a:pt x="32068" y="0"/>
                    <a:pt x="31684" y="134"/>
                    <a:pt x="31218" y="399"/>
                  </a:cubicBezTo>
                  <a:lnTo>
                    <a:pt x="22346" y="5553"/>
                  </a:lnTo>
                  <a:cubicBezTo>
                    <a:pt x="20910" y="6401"/>
                    <a:pt x="20258" y="7543"/>
                    <a:pt x="20258" y="9304"/>
                  </a:cubicBezTo>
                  <a:lnTo>
                    <a:pt x="20258" y="30996"/>
                  </a:lnTo>
                  <a:lnTo>
                    <a:pt x="14876" y="34095"/>
                  </a:lnTo>
                  <a:cubicBezTo>
                    <a:pt x="14559" y="34282"/>
                    <a:pt x="14276" y="34372"/>
                    <a:pt x="14035" y="34372"/>
                  </a:cubicBezTo>
                  <a:cubicBezTo>
                    <a:pt x="13431" y="34372"/>
                    <a:pt x="13081" y="33806"/>
                    <a:pt x="13081" y="32758"/>
                  </a:cubicBezTo>
                  <a:lnTo>
                    <a:pt x="13081" y="13414"/>
                  </a:lnTo>
                  <a:cubicBezTo>
                    <a:pt x="13081" y="12235"/>
                    <a:pt x="12789" y="11670"/>
                    <a:pt x="12165" y="11670"/>
                  </a:cubicBezTo>
                  <a:cubicBezTo>
                    <a:pt x="11857" y="11670"/>
                    <a:pt x="11468" y="11807"/>
                    <a:pt x="10994" y="12077"/>
                  </a:cubicBezTo>
                  <a:lnTo>
                    <a:pt x="2056" y="17263"/>
                  </a:lnTo>
                  <a:cubicBezTo>
                    <a:pt x="653" y="18112"/>
                    <a:pt x="1" y="19253"/>
                    <a:pt x="1" y="20982"/>
                  </a:cubicBezTo>
                  <a:lnTo>
                    <a:pt x="1" y="45741"/>
                  </a:lnTo>
                  <a:cubicBezTo>
                    <a:pt x="1" y="50982"/>
                    <a:pt x="1281" y="53621"/>
                    <a:pt x="4260" y="53621"/>
                  </a:cubicBezTo>
                  <a:cubicBezTo>
                    <a:pt x="5842" y="53621"/>
                    <a:pt x="7903" y="52877"/>
                    <a:pt x="10505" y="51384"/>
                  </a:cubicBezTo>
                  <a:lnTo>
                    <a:pt x="20258" y="45741"/>
                  </a:lnTo>
                  <a:lnTo>
                    <a:pt x="20258" y="54972"/>
                  </a:lnTo>
                  <a:cubicBezTo>
                    <a:pt x="20258" y="56151"/>
                    <a:pt x="20550" y="56717"/>
                    <a:pt x="21174" y="56717"/>
                  </a:cubicBezTo>
                  <a:cubicBezTo>
                    <a:pt x="21482" y="56717"/>
                    <a:pt x="21871" y="56579"/>
                    <a:pt x="22346" y="56309"/>
                  </a:cubicBezTo>
                  <a:lnTo>
                    <a:pt x="31218" y="51188"/>
                  </a:lnTo>
                  <a:cubicBezTo>
                    <a:pt x="32653" y="50307"/>
                    <a:pt x="33306" y="49166"/>
                    <a:pt x="33306" y="47437"/>
                  </a:cubicBezTo>
                  <a:lnTo>
                    <a:pt x="33306" y="1769"/>
                  </a:lnTo>
                  <a:cubicBezTo>
                    <a:pt x="33306" y="580"/>
                    <a:pt x="33008" y="0"/>
                    <a:pt x="3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15" name="Google Shape;3315;p47"/>
          <p:cNvPicPr preferRelativeResize="0"/>
          <p:nvPr/>
        </p:nvPicPr>
        <p:blipFill>
          <a:blip r:embed="rId3">
            <a:alphaModFix/>
          </a:blip>
          <a:stretch>
            <a:fillRect/>
          </a:stretch>
        </p:blipFill>
        <p:spPr>
          <a:xfrm>
            <a:off x="5606113" y="1228500"/>
            <a:ext cx="3318812" cy="3745350"/>
          </a:xfrm>
          <a:prstGeom prst="rect">
            <a:avLst/>
          </a:prstGeom>
          <a:noFill/>
          <a:ln>
            <a:noFill/>
          </a:ln>
        </p:spPr>
      </p:pic>
      <p:grpSp>
        <p:nvGrpSpPr>
          <p:cNvPr id="3316" name="Google Shape;3316;p47"/>
          <p:cNvGrpSpPr/>
          <p:nvPr/>
        </p:nvGrpSpPr>
        <p:grpSpPr>
          <a:xfrm>
            <a:off x="4846016" y="2120398"/>
            <a:ext cx="593164" cy="1161172"/>
            <a:chOff x="4921825" y="870250"/>
            <a:chExt cx="407925" cy="798550"/>
          </a:xfrm>
        </p:grpSpPr>
        <p:sp>
          <p:nvSpPr>
            <p:cNvPr id="3317" name="Google Shape;3317;p4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522866" y="2822001"/>
            <a:ext cx="5903333" cy="16568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 &amp; ANALYSIS</a:t>
            </a:r>
            <a:endParaRPr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2307" name="Google Shape;2307;p32"/>
          <p:cNvPicPr preferRelativeResize="0"/>
          <p:nvPr/>
        </p:nvPicPr>
        <p:blipFill>
          <a:blip r:embed="rId3">
            <a:alphaModFix/>
          </a:blip>
          <a:stretch>
            <a:fillRect/>
          </a:stretch>
        </p:blipFill>
        <p:spPr>
          <a:xfrm>
            <a:off x="6257721" y="1013575"/>
            <a:ext cx="2489475" cy="3116350"/>
          </a:xfrm>
          <a:prstGeom prst="rect">
            <a:avLst/>
          </a:prstGeom>
          <a:noFill/>
          <a:ln>
            <a:noFill/>
          </a:ln>
        </p:spPr>
      </p:pic>
    </p:spTree>
    <p:extLst>
      <p:ext uri="{BB962C8B-B14F-4D97-AF65-F5344CB8AC3E}">
        <p14:creationId xmlns:p14="http://schemas.microsoft.com/office/powerpoint/2010/main" val="63186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CB7B16A-F64E-828C-5DCF-AA5ED013CB3E}"/>
              </a:ext>
            </a:extLst>
          </p:cNvPr>
          <p:cNvPicPr>
            <a:picLocks noChangeAspect="1"/>
          </p:cNvPicPr>
          <p:nvPr/>
        </p:nvPicPr>
        <p:blipFill>
          <a:blip r:embed="rId3"/>
          <a:stretch>
            <a:fillRect/>
          </a:stretch>
        </p:blipFill>
        <p:spPr>
          <a:xfrm>
            <a:off x="1640635" y="287867"/>
            <a:ext cx="6908800" cy="3486989"/>
          </a:xfrm>
          <a:prstGeom prst="rect">
            <a:avLst/>
          </a:prstGeom>
        </p:spPr>
      </p:pic>
      <p:sp>
        <p:nvSpPr>
          <p:cNvPr id="6" name="TextBox 5">
            <a:extLst>
              <a:ext uri="{FF2B5EF4-FFF2-40B4-BE49-F238E27FC236}">
                <a16:creationId xmlns:a16="http://schemas.microsoft.com/office/drawing/2014/main" id="{2CE0DDA1-4B08-DD67-DD76-983A2327771F}"/>
              </a:ext>
            </a:extLst>
          </p:cNvPr>
          <p:cNvSpPr txBox="1"/>
          <p:nvPr/>
        </p:nvSpPr>
        <p:spPr>
          <a:xfrm>
            <a:off x="1243651" y="3920067"/>
            <a:ext cx="7702768" cy="954107"/>
          </a:xfrm>
          <a:prstGeom prst="rect">
            <a:avLst/>
          </a:prstGeom>
          <a:noFill/>
        </p:spPr>
        <p:txBody>
          <a:bodyPr wrap="square" rtlCol="0">
            <a:spAutoFit/>
          </a:bodyPr>
          <a:lstStyle/>
          <a:p>
            <a:r>
              <a:rPr lang="en-US" dirty="0">
                <a:solidFill>
                  <a:schemeClr val="tx1">
                    <a:lumMod val="85000"/>
                    <a:lumOff val="15000"/>
                  </a:schemeClr>
                </a:solidFill>
              </a:rPr>
              <a:t>The histogram shows a highly skewed distribution of sales, where the majority of sales values are concentrated at lower ranges, with a few outliers extending to higher sales figures. This indicates that most sales transactions fall within a lower range, with very few instances of significantly higher sales.</a:t>
            </a:r>
            <a:endParaRPr lang="en-CA" dirty="0">
              <a:solidFill>
                <a:schemeClr val="tx1">
                  <a:lumMod val="85000"/>
                  <a:lumOff val="15000"/>
                </a:schemeClr>
              </a:solidFill>
            </a:endParaRPr>
          </a:p>
        </p:txBody>
      </p:sp>
    </p:spTree>
    <p:extLst>
      <p:ext uri="{BB962C8B-B14F-4D97-AF65-F5344CB8AC3E}">
        <p14:creationId xmlns:p14="http://schemas.microsoft.com/office/powerpoint/2010/main" val="25186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CE0DDA1-4B08-DD67-DD76-983A2327771F}"/>
              </a:ext>
            </a:extLst>
          </p:cNvPr>
          <p:cNvSpPr txBox="1"/>
          <p:nvPr/>
        </p:nvSpPr>
        <p:spPr>
          <a:xfrm>
            <a:off x="1243651" y="3920067"/>
            <a:ext cx="7702768" cy="954107"/>
          </a:xfrm>
          <a:prstGeom prst="rect">
            <a:avLst/>
          </a:prstGeom>
          <a:noFill/>
        </p:spPr>
        <p:txBody>
          <a:bodyPr wrap="square" rtlCol="0">
            <a:spAutoFit/>
          </a:bodyPr>
          <a:lstStyle/>
          <a:p>
            <a:r>
              <a:rPr lang="en-US" dirty="0">
                <a:solidFill>
                  <a:schemeClr val="tx1">
                    <a:lumMod val="85000"/>
                    <a:lumOff val="15000"/>
                  </a:schemeClr>
                </a:solidFill>
              </a:rPr>
              <a:t>The density plot of sales data, shown here, further illustrates the skewed distribution with a sharp peak at lower sales values, followed by a long tail towards higher values. This confirms that the majority of sales are clustered around lower amounts, while higher sales are much less frequent.</a:t>
            </a:r>
            <a:endParaRPr lang="en-CA" dirty="0">
              <a:solidFill>
                <a:schemeClr val="tx1">
                  <a:lumMod val="85000"/>
                  <a:lumOff val="15000"/>
                </a:schemeClr>
              </a:solidFill>
            </a:endParaRPr>
          </a:p>
        </p:txBody>
      </p:sp>
      <p:pic>
        <p:nvPicPr>
          <p:cNvPr id="4" name="Picture 3">
            <a:extLst>
              <a:ext uri="{FF2B5EF4-FFF2-40B4-BE49-F238E27FC236}">
                <a16:creationId xmlns:a16="http://schemas.microsoft.com/office/drawing/2014/main" id="{3A746DA9-2F97-9AF9-0C51-78184483C91E}"/>
              </a:ext>
            </a:extLst>
          </p:cNvPr>
          <p:cNvPicPr>
            <a:picLocks noChangeAspect="1"/>
          </p:cNvPicPr>
          <p:nvPr/>
        </p:nvPicPr>
        <p:blipFill>
          <a:blip r:embed="rId3"/>
          <a:stretch>
            <a:fillRect/>
          </a:stretch>
        </p:blipFill>
        <p:spPr>
          <a:xfrm>
            <a:off x="1706034" y="258743"/>
            <a:ext cx="6929967" cy="3560350"/>
          </a:xfrm>
          <a:prstGeom prst="rect">
            <a:avLst/>
          </a:prstGeom>
        </p:spPr>
      </p:pic>
    </p:spTree>
    <p:extLst>
      <p:ext uri="{BB962C8B-B14F-4D97-AF65-F5344CB8AC3E}">
        <p14:creationId xmlns:p14="http://schemas.microsoft.com/office/powerpoint/2010/main" val="258834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CE0DDA1-4B08-DD67-DD76-983A2327771F}"/>
              </a:ext>
            </a:extLst>
          </p:cNvPr>
          <p:cNvSpPr txBox="1"/>
          <p:nvPr/>
        </p:nvSpPr>
        <p:spPr>
          <a:xfrm>
            <a:off x="6079067" y="838200"/>
            <a:ext cx="2895600" cy="3108543"/>
          </a:xfrm>
          <a:prstGeom prst="rect">
            <a:avLst/>
          </a:prstGeom>
          <a:noFill/>
        </p:spPr>
        <p:txBody>
          <a:bodyPr wrap="square" rtlCol="0">
            <a:spAutoFit/>
          </a:bodyPr>
          <a:lstStyle/>
          <a:p>
            <a:r>
              <a:rPr lang="en-US" dirty="0">
                <a:solidFill>
                  <a:schemeClr val="tx1">
                    <a:lumMod val="85000"/>
                    <a:lumOff val="15000"/>
                  </a:schemeClr>
                </a:solidFill>
              </a:rPr>
              <a:t>As we can observe </a:t>
            </a:r>
            <a:r>
              <a:rPr lang="en-US" dirty="0" err="1">
                <a:solidFill>
                  <a:schemeClr val="tx1">
                    <a:lumMod val="85000"/>
                    <a:lumOff val="15000"/>
                  </a:schemeClr>
                </a:solidFill>
              </a:rPr>
              <a:t>above,we</a:t>
            </a:r>
            <a:r>
              <a:rPr lang="en-US" dirty="0">
                <a:solidFill>
                  <a:schemeClr val="tx1">
                    <a:lumMod val="85000"/>
                    <a:lumOff val="15000"/>
                  </a:schemeClr>
                </a:solidFill>
              </a:rPr>
              <a:t> can state following points</a:t>
            </a:r>
          </a:p>
          <a:p>
            <a:endParaRPr lang="en-US" dirty="0">
              <a:solidFill>
                <a:schemeClr val="tx1">
                  <a:lumMod val="85000"/>
                  <a:lumOff val="15000"/>
                </a:schemeClr>
              </a:solidFill>
            </a:endParaRPr>
          </a:p>
          <a:p>
            <a:pPr marL="285750" indent="-285750">
              <a:buFont typeface="Courier New" panose="02070309020205020404" pitchFamily="49" charset="0"/>
              <a:buChar char="o"/>
            </a:pPr>
            <a:r>
              <a:rPr lang="en-US" dirty="0">
                <a:solidFill>
                  <a:schemeClr val="tx1">
                    <a:lumMod val="85000"/>
                    <a:lumOff val="15000"/>
                  </a:schemeClr>
                </a:solidFill>
              </a:rPr>
              <a:t>Shipping cost and Sales are Maximum correlated(0.74)</a:t>
            </a:r>
          </a:p>
          <a:p>
            <a:pPr marL="285750" indent="-285750">
              <a:buFont typeface="Courier New" panose="02070309020205020404" pitchFamily="49" charset="0"/>
              <a:buChar char="o"/>
            </a:pPr>
            <a:r>
              <a:rPr lang="en-US" dirty="0">
                <a:solidFill>
                  <a:schemeClr val="tx1">
                    <a:lumMod val="85000"/>
                    <a:lumOff val="15000"/>
                  </a:schemeClr>
                </a:solidFill>
              </a:rPr>
              <a:t>next are Profit and Sales are correlated(0.61)</a:t>
            </a:r>
          </a:p>
          <a:p>
            <a:pPr marL="285750" indent="-285750">
              <a:buFont typeface="Courier New" panose="02070309020205020404" pitchFamily="49" charset="0"/>
              <a:buChar char="o"/>
            </a:pPr>
            <a:r>
              <a:rPr lang="en-US" dirty="0">
                <a:solidFill>
                  <a:schemeClr val="tx1">
                    <a:lumMod val="85000"/>
                    <a:lumOff val="15000"/>
                  </a:schemeClr>
                </a:solidFill>
              </a:rPr>
              <a:t>Discount and Sales has </a:t>
            </a:r>
            <a:r>
              <a:rPr lang="en-US" dirty="0" err="1">
                <a:solidFill>
                  <a:schemeClr val="tx1">
                    <a:lumMod val="85000"/>
                    <a:lumOff val="15000"/>
                  </a:schemeClr>
                </a:solidFill>
              </a:rPr>
              <a:t>valuec</a:t>
            </a:r>
            <a:r>
              <a:rPr lang="en-US" dirty="0">
                <a:solidFill>
                  <a:schemeClr val="tx1">
                    <a:lumMod val="85000"/>
                    <a:lumOff val="15000"/>
                  </a:schemeClr>
                </a:solidFill>
              </a:rPr>
              <a:t> closer to 0,so almost there is no correlation between them</a:t>
            </a:r>
          </a:p>
          <a:p>
            <a:pPr marL="285750" indent="-285750">
              <a:buFont typeface="Courier New" panose="02070309020205020404" pitchFamily="49" charset="0"/>
              <a:buChar char="o"/>
            </a:pPr>
            <a:r>
              <a:rPr lang="en-US" dirty="0">
                <a:solidFill>
                  <a:schemeClr val="tx1">
                    <a:lumMod val="85000"/>
                    <a:lumOff val="15000"/>
                  </a:schemeClr>
                </a:solidFill>
              </a:rPr>
              <a:t>Apparently, Profit and Discount are negatively </a:t>
            </a:r>
            <a:r>
              <a:rPr lang="en-US" dirty="0" err="1">
                <a:solidFill>
                  <a:schemeClr val="tx1">
                    <a:lumMod val="85000"/>
                    <a:lumOff val="15000"/>
                  </a:schemeClr>
                </a:solidFill>
              </a:rPr>
              <a:t>coorelated</a:t>
            </a:r>
            <a:endParaRPr lang="en-US" dirty="0">
              <a:solidFill>
                <a:schemeClr val="tx1">
                  <a:lumMod val="85000"/>
                  <a:lumOff val="15000"/>
                </a:schemeClr>
              </a:solidFill>
            </a:endParaRPr>
          </a:p>
          <a:p>
            <a:r>
              <a:rPr lang="en-US" dirty="0">
                <a:solidFill>
                  <a:schemeClr val="tx1">
                    <a:lumMod val="85000"/>
                    <a:lumOff val="15000"/>
                  </a:schemeClr>
                </a:solidFill>
              </a:rPr>
              <a:t>   </a:t>
            </a:r>
            <a:endParaRPr lang="en-CA" dirty="0">
              <a:solidFill>
                <a:schemeClr val="tx1">
                  <a:lumMod val="85000"/>
                  <a:lumOff val="15000"/>
                </a:schemeClr>
              </a:solidFill>
            </a:endParaRPr>
          </a:p>
        </p:txBody>
      </p:sp>
      <p:pic>
        <p:nvPicPr>
          <p:cNvPr id="3" name="Picture 2">
            <a:extLst>
              <a:ext uri="{FF2B5EF4-FFF2-40B4-BE49-F238E27FC236}">
                <a16:creationId xmlns:a16="http://schemas.microsoft.com/office/drawing/2014/main" id="{2D22626E-1873-01A6-5723-D1B6A0718FBB}"/>
              </a:ext>
            </a:extLst>
          </p:cNvPr>
          <p:cNvPicPr>
            <a:picLocks noChangeAspect="1"/>
          </p:cNvPicPr>
          <p:nvPr/>
        </p:nvPicPr>
        <p:blipFill>
          <a:blip r:embed="rId3"/>
          <a:stretch>
            <a:fillRect/>
          </a:stretch>
        </p:blipFill>
        <p:spPr>
          <a:xfrm>
            <a:off x="150410" y="397934"/>
            <a:ext cx="5829048" cy="4619246"/>
          </a:xfrm>
          <a:prstGeom prst="rect">
            <a:avLst/>
          </a:prstGeom>
        </p:spPr>
      </p:pic>
    </p:spTree>
    <p:extLst>
      <p:ext uri="{BB962C8B-B14F-4D97-AF65-F5344CB8AC3E}">
        <p14:creationId xmlns:p14="http://schemas.microsoft.com/office/powerpoint/2010/main" val="20665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CE0DDA1-4B08-DD67-DD76-983A2327771F}"/>
              </a:ext>
            </a:extLst>
          </p:cNvPr>
          <p:cNvSpPr txBox="1"/>
          <p:nvPr/>
        </p:nvSpPr>
        <p:spPr>
          <a:xfrm>
            <a:off x="6341533" y="541866"/>
            <a:ext cx="2895600" cy="3539430"/>
          </a:xfrm>
          <a:prstGeom prst="rect">
            <a:avLst/>
          </a:prstGeom>
          <a:noFill/>
        </p:spPr>
        <p:txBody>
          <a:bodyPr wrap="square" rtlCol="0">
            <a:spAutoFit/>
          </a:bodyPr>
          <a:lstStyle/>
          <a:p>
            <a:r>
              <a:rPr lang="en-US" dirty="0">
                <a:solidFill>
                  <a:schemeClr val="tx1">
                    <a:lumMod val="85000"/>
                    <a:lumOff val="15000"/>
                  </a:schemeClr>
                </a:solidFill>
              </a:rPr>
              <a:t>This pair plot visualizes the relationships between several variables, including Quantity, Discount, Profit, Shipping Cost, and Sales. The scatter plots reveal potential correlations between pairs of variables, such as a positive relationship between Sales and Profit. The diagonal histograms illustrate the distribution of individual variables, showing, for example, that Quantity has a right-skewed distribution and Discounts are often clustered around certain values.</a:t>
            </a:r>
            <a:endParaRPr lang="en-CA" dirty="0">
              <a:solidFill>
                <a:schemeClr val="tx1">
                  <a:lumMod val="85000"/>
                  <a:lumOff val="15000"/>
                </a:schemeClr>
              </a:solidFill>
            </a:endParaRPr>
          </a:p>
        </p:txBody>
      </p:sp>
      <p:pic>
        <p:nvPicPr>
          <p:cNvPr id="4" name="Picture 3">
            <a:extLst>
              <a:ext uri="{FF2B5EF4-FFF2-40B4-BE49-F238E27FC236}">
                <a16:creationId xmlns:a16="http://schemas.microsoft.com/office/drawing/2014/main" id="{D943BC72-D70D-A505-D7B7-877366CE91D6}"/>
              </a:ext>
            </a:extLst>
          </p:cNvPr>
          <p:cNvPicPr>
            <a:picLocks noChangeAspect="1"/>
          </p:cNvPicPr>
          <p:nvPr/>
        </p:nvPicPr>
        <p:blipFill>
          <a:blip r:embed="rId3"/>
          <a:stretch>
            <a:fillRect/>
          </a:stretch>
        </p:blipFill>
        <p:spPr>
          <a:xfrm>
            <a:off x="187325" y="48683"/>
            <a:ext cx="6154208" cy="5094817"/>
          </a:xfrm>
          <a:prstGeom prst="rect">
            <a:avLst/>
          </a:prstGeom>
        </p:spPr>
      </p:pic>
    </p:spTree>
    <p:extLst>
      <p:ext uri="{BB962C8B-B14F-4D97-AF65-F5344CB8AC3E}">
        <p14:creationId xmlns:p14="http://schemas.microsoft.com/office/powerpoint/2010/main" val="27971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CE0DDA1-4B08-DD67-DD76-983A2327771F}"/>
              </a:ext>
            </a:extLst>
          </p:cNvPr>
          <p:cNvSpPr txBox="1"/>
          <p:nvPr/>
        </p:nvSpPr>
        <p:spPr>
          <a:xfrm>
            <a:off x="397932" y="3834628"/>
            <a:ext cx="8576733" cy="1169551"/>
          </a:xfrm>
          <a:prstGeom prst="rect">
            <a:avLst/>
          </a:prstGeom>
          <a:noFill/>
        </p:spPr>
        <p:txBody>
          <a:bodyPr wrap="square" rtlCol="0">
            <a:spAutoFit/>
          </a:bodyPr>
          <a:lstStyle/>
          <a:p>
            <a:r>
              <a:rPr lang="en-US" dirty="0">
                <a:solidFill>
                  <a:schemeClr val="tx1">
                    <a:lumMod val="85000"/>
                    <a:lumOff val="15000"/>
                  </a:schemeClr>
                </a:solidFill>
              </a:rPr>
              <a:t>This plot showcases the distribution of customer segments across three product categories: Office Supplies, Furniture, and Technology. In each category, the 'Consumer' segment has the highest count, particularly in Office Supplies, while 'Home Office' and 'Corporate' segments have significantly lower counts across all categories. The plot highlights the dominance of consumer purchases, especially in the Office Supplies category.</a:t>
            </a:r>
            <a:endParaRPr lang="en-CA" dirty="0">
              <a:solidFill>
                <a:schemeClr val="tx1">
                  <a:lumMod val="85000"/>
                  <a:lumOff val="15000"/>
                </a:schemeClr>
              </a:solidFill>
            </a:endParaRPr>
          </a:p>
        </p:txBody>
      </p:sp>
      <p:pic>
        <p:nvPicPr>
          <p:cNvPr id="3" name="Picture 2">
            <a:extLst>
              <a:ext uri="{FF2B5EF4-FFF2-40B4-BE49-F238E27FC236}">
                <a16:creationId xmlns:a16="http://schemas.microsoft.com/office/drawing/2014/main" id="{55E0EB84-7CB5-92E6-7195-663EEBD17374}"/>
              </a:ext>
            </a:extLst>
          </p:cNvPr>
          <p:cNvPicPr>
            <a:picLocks noChangeAspect="1"/>
          </p:cNvPicPr>
          <p:nvPr/>
        </p:nvPicPr>
        <p:blipFill>
          <a:blip r:embed="rId3"/>
          <a:stretch>
            <a:fillRect/>
          </a:stretch>
        </p:blipFill>
        <p:spPr>
          <a:xfrm>
            <a:off x="0" y="635396"/>
            <a:ext cx="9144000" cy="3009107"/>
          </a:xfrm>
          <a:prstGeom prst="rect">
            <a:avLst/>
          </a:prstGeom>
        </p:spPr>
      </p:pic>
    </p:spTree>
    <p:extLst>
      <p:ext uri="{BB962C8B-B14F-4D97-AF65-F5344CB8AC3E}">
        <p14:creationId xmlns:p14="http://schemas.microsoft.com/office/powerpoint/2010/main" val="167233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36"/>
          <p:cNvSpPr/>
          <p:nvPr/>
        </p:nvSpPr>
        <p:spPr>
          <a:xfrm>
            <a:off x="1745431" y="1563557"/>
            <a:ext cx="30873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6"/>
          <p:cNvSpPr txBox="1">
            <a:spLocks noGrp="1"/>
          </p:cNvSpPr>
          <p:nvPr>
            <p:ph type="ctrTitle"/>
          </p:nvPr>
        </p:nvSpPr>
        <p:spPr>
          <a:xfrm>
            <a:off x="1525243" y="1309140"/>
            <a:ext cx="3858900" cy="62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400" dirty="0"/>
              <a:t>04</a:t>
            </a:r>
            <a:br>
              <a:rPr lang="en" sz="4400" dirty="0"/>
            </a:br>
            <a:r>
              <a:rPr lang="en" sz="4400" dirty="0"/>
              <a:t>CONCLUSION</a:t>
            </a:r>
            <a:endParaRPr sz="4400" dirty="0"/>
          </a:p>
        </p:txBody>
      </p:sp>
      <p:sp>
        <p:nvSpPr>
          <p:cNvPr id="2398" name="Google Shape;2398;p36"/>
          <p:cNvSpPr txBox="1">
            <a:spLocks noGrp="1"/>
          </p:cNvSpPr>
          <p:nvPr>
            <p:ph type="subTitle" idx="1"/>
          </p:nvPr>
        </p:nvSpPr>
        <p:spPr>
          <a:xfrm>
            <a:off x="257175" y="1925651"/>
            <a:ext cx="4391025" cy="254455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q"/>
            </a:pPr>
            <a:r>
              <a:rPr lang="en-US" sz="1600" b="1" dirty="0">
                <a:solidFill>
                  <a:schemeClr val="tx1">
                    <a:lumMod val="85000"/>
                    <a:lumOff val="15000"/>
                  </a:schemeClr>
                </a:solidFill>
              </a:rPr>
              <a:t>Key Findings:</a:t>
            </a:r>
          </a:p>
          <a:p>
            <a:pPr marL="0" lvl="0" indent="0" algn="l" rtl="0">
              <a:spcBef>
                <a:spcPts val="0"/>
              </a:spcBef>
              <a:spcAft>
                <a:spcPts val="0"/>
              </a:spcAft>
              <a:buClr>
                <a:schemeClr val="dk1"/>
              </a:buClr>
              <a:buSzPts val="1100"/>
            </a:pPr>
            <a:endParaRPr lang="en-US" sz="1600" b="1" dirty="0">
              <a:solidFill>
                <a:schemeClr val="tx1">
                  <a:lumMod val="85000"/>
                  <a:lumOff val="15000"/>
                </a:schemeClr>
              </a:solidFill>
            </a:endParaRPr>
          </a:p>
          <a:p>
            <a:pPr marL="742950" lvl="1" indent="-285750">
              <a:buClr>
                <a:schemeClr val="dk1"/>
              </a:buClr>
              <a:buSzPts val="1100"/>
              <a:buFont typeface="Courier New" panose="02070309020205020404" pitchFamily="49" charset="0"/>
              <a:buChar char="o"/>
            </a:pPr>
            <a:r>
              <a:rPr lang="en-US" dirty="0">
                <a:solidFill>
                  <a:schemeClr val="tx1">
                    <a:lumMod val="85000"/>
                    <a:lumOff val="15000"/>
                  </a:schemeClr>
                </a:solidFill>
              </a:rPr>
              <a:t>Random Forest was identified as the most effective model for retail sales forecasting.</a:t>
            </a:r>
          </a:p>
          <a:p>
            <a:pPr marL="742950" lvl="1" indent="-285750">
              <a:buClr>
                <a:schemeClr val="dk1"/>
              </a:buClr>
              <a:buSzPts val="1100"/>
              <a:buFont typeface="Courier New" panose="02070309020205020404" pitchFamily="49" charset="0"/>
              <a:buChar char="o"/>
            </a:pPr>
            <a:r>
              <a:rPr lang="en-US" dirty="0">
                <a:solidFill>
                  <a:schemeClr val="tx1">
                    <a:lumMod val="85000"/>
                    <a:lumOff val="15000"/>
                  </a:schemeClr>
                </a:solidFill>
              </a:rPr>
              <a:t>The project achieved its objectives and developed a deployable model.</a:t>
            </a:r>
          </a:p>
          <a:p>
            <a:pPr marL="457200" lvl="1" indent="0">
              <a:buClr>
                <a:schemeClr val="dk1"/>
              </a:buClr>
              <a:buSzPts val="1100"/>
            </a:pPr>
            <a:endParaRPr lang="en-US" dirty="0">
              <a:solidFill>
                <a:schemeClr val="tx1">
                  <a:lumMod val="85000"/>
                  <a:lumOff val="15000"/>
                </a:schemeClr>
              </a:solidFill>
            </a:endParaRPr>
          </a:p>
          <a:p>
            <a:pPr marL="285750" lvl="0" indent="-285750" algn="l" rtl="0">
              <a:spcBef>
                <a:spcPts val="0"/>
              </a:spcBef>
              <a:spcAft>
                <a:spcPts val="0"/>
              </a:spcAft>
              <a:buClr>
                <a:schemeClr val="dk1"/>
              </a:buClr>
              <a:buSzPts val="1100"/>
              <a:buFont typeface="Wingdings" panose="05000000000000000000" pitchFamily="2" charset="2"/>
              <a:buChar char="q"/>
            </a:pPr>
            <a:r>
              <a:rPr lang="en-US" sz="1600" b="1" dirty="0">
                <a:solidFill>
                  <a:schemeClr val="tx1">
                    <a:lumMod val="85000"/>
                    <a:lumOff val="15000"/>
                  </a:schemeClr>
                </a:solidFill>
              </a:rPr>
              <a:t>Recommendations:</a:t>
            </a:r>
          </a:p>
          <a:p>
            <a:pPr marL="0" lvl="0" indent="0" algn="l" rtl="0">
              <a:spcBef>
                <a:spcPts val="0"/>
              </a:spcBef>
              <a:spcAft>
                <a:spcPts val="0"/>
              </a:spcAft>
              <a:buClr>
                <a:schemeClr val="dk1"/>
              </a:buClr>
              <a:buSzPts val="1100"/>
            </a:pPr>
            <a:endParaRPr lang="en-US" sz="1600" b="1" dirty="0">
              <a:solidFill>
                <a:schemeClr val="tx1">
                  <a:lumMod val="85000"/>
                  <a:lumOff val="15000"/>
                </a:schemeClr>
              </a:solidFill>
            </a:endParaRPr>
          </a:p>
          <a:p>
            <a:pPr marL="742950" lvl="1" indent="-285750">
              <a:buClr>
                <a:schemeClr val="dk1"/>
              </a:buClr>
              <a:buSzPts val="1100"/>
              <a:buFont typeface="Courier New" panose="02070309020205020404" pitchFamily="49" charset="0"/>
              <a:buChar char="o"/>
            </a:pPr>
            <a:r>
              <a:rPr lang="en-US" dirty="0">
                <a:solidFill>
                  <a:schemeClr val="tx1">
                    <a:lumMod val="85000"/>
                    <a:lumOff val="15000"/>
                  </a:schemeClr>
                </a:solidFill>
              </a:rPr>
              <a:t>Explore integration of additional external data sources for further improvement.</a:t>
            </a:r>
          </a:p>
        </p:txBody>
      </p:sp>
      <p:grpSp>
        <p:nvGrpSpPr>
          <p:cNvPr id="2430" name="Google Shape;2430;p36"/>
          <p:cNvGrpSpPr/>
          <p:nvPr/>
        </p:nvGrpSpPr>
        <p:grpSpPr>
          <a:xfrm>
            <a:off x="962892" y="310954"/>
            <a:ext cx="579743" cy="1134819"/>
            <a:chOff x="4921825" y="870250"/>
            <a:chExt cx="407925" cy="798550"/>
          </a:xfrm>
        </p:grpSpPr>
        <p:sp>
          <p:nvSpPr>
            <p:cNvPr id="2431" name="Google Shape;2431;p3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1" name="Google Shape;2461;p36"/>
          <p:cNvPicPr preferRelativeResize="0"/>
          <p:nvPr/>
        </p:nvPicPr>
        <p:blipFill>
          <a:blip r:embed="rId3">
            <a:alphaModFix/>
          </a:blip>
          <a:stretch>
            <a:fillRect/>
          </a:stretch>
        </p:blipFill>
        <p:spPr>
          <a:xfrm>
            <a:off x="5174450" y="895400"/>
            <a:ext cx="3712375" cy="401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33"/>
          <p:cNvSpPr/>
          <p:nvPr/>
        </p:nvSpPr>
        <p:spPr>
          <a:xfrm>
            <a:off x="715100" y="1720650"/>
            <a:ext cx="29379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313" name="Google Shape;2313;p33"/>
          <p:cNvSpPr txBox="1">
            <a:spLocks noGrp="1"/>
          </p:cNvSpPr>
          <p:nvPr>
            <p:ph type="title"/>
          </p:nvPr>
        </p:nvSpPr>
        <p:spPr>
          <a:xfrm>
            <a:off x="638925" y="1084650"/>
            <a:ext cx="3842100" cy="127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FUTURE WORK</a:t>
            </a:r>
            <a:endParaRPr dirty="0"/>
          </a:p>
        </p:txBody>
      </p:sp>
      <p:sp>
        <p:nvSpPr>
          <p:cNvPr id="2314" name="Google Shape;2314;p33"/>
          <p:cNvSpPr txBox="1">
            <a:spLocks noGrp="1"/>
          </p:cNvSpPr>
          <p:nvPr>
            <p:ph type="body" idx="1"/>
          </p:nvPr>
        </p:nvSpPr>
        <p:spPr>
          <a:xfrm>
            <a:off x="715100" y="2257425"/>
            <a:ext cx="3842100" cy="2030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44584F"/>
              </a:buClr>
              <a:buSzPts val="1100"/>
              <a:buFont typeface="Wingdings" panose="05000000000000000000" pitchFamily="2" charset="2"/>
              <a:buChar char="q"/>
            </a:pPr>
            <a:r>
              <a:rPr lang="en-US" sz="2000" b="1" dirty="0">
                <a:solidFill>
                  <a:schemeClr val="tx1">
                    <a:lumMod val="85000"/>
                    <a:lumOff val="15000"/>
                  </a:schemeClr>
                </a:solidFill>
              </a:rPr>
              <a:t>Further Improvements:</a:t>
            </a:r>
          </a:p>
          <a:p>
            <a:pPr marL="285750" lvl="0" indent="-285750" algn="l" rtl="0">
              <a:spcBef>
                <a:spcPts val="0"/>
              </a:spcBef>
              <a:spcAft>
                <a:spcPts val="0"/>
              </a:spcAft>
              <a:buClr>
                <a:srgbClr val="44584F"/>
              </a:buClr>
              <a:buSzPts val="1100"/>
              <a:buFont typeface="Courier New" panose="02070309020205020404" pitchFamily="49" charset="0"/>
              <a:buChar char="o"/>
            </a:pPr>
            <a:r>
              <a:rPr lang="en-US" sz="2000" dirty="0">
                <a:solidFill>
                  <a:schemeClr val="tx1">
                    <a:lumMod val="85000"/>
                    <a:lumOff val="15000"/>
                  </a:schemeClr>
                </a:solidFill>
              </a:rPr>
              <a:t>Integration of economic indicators and social media trends.</a:t>
            </a:r>
          </a:p>
          <a:p>
            <a:pPr marL="285750" lvl="0" indent="-285750" algn="l" rtl="0">
              <a:spcBef>
                <a:spcPts val="0"/>
              </a:spcBef>
              <a:spcAft>
                <a:spcPts val="0"/>
              </a:spcAft>
              <a:buClr>
                <a:srgbClr val="44584F"/>
              </a:buClr>
              <a:buSzPts val="1100"/>
              <a:buFont typeface="Courier New" panose="02070309020205020404" pitchFamily="49" charset="0"/>
              <a:buChar char="o"/>
            </a:pPr>
            <a:r>
              <a:rPr lang="en-US" sz="2000" dirty="0">
                <a:solidFill>
                  <a:schemeClr val="tx1">
                    <a:lumMod val="85000"/>
                    <a:lumOff val="15000"/>
                  </a:schemeClr>
                </a:solidFill>
              </a:rPr>
              <a:t>Exploration of alternative algorithms and ensemble techniques.</a:t>
            </a:r>
            <a:endParaRPr sz="2000" dirty="0">
              <a:solidFill>
                <a:schemeClr val="tx1">
                  <a:lumMod val="85000"/>
                  <a:lumOff val="15000"/>
                </a:schemeClr>
              </a:solidFill>
            </a:endParaRPr>
          </a:p>
        </p:txBody>
      </p:sp>
      <p:sp>
        <p:nvSpPr>
          <p:cNvPr id="2315" name="Google Shape;2315;p33"/>
          <p:cNvSpPr/>
          <p:nvPr/>
        </p:nvSpPr>
        <p:spPr>
          <a:xfrm>
            <a:off x="4748250" y="884925"/>
            <a:ext cx="3375600" cy="3494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16" name="Google Shape;2316;p33"/>
          <p:cNvPicPr preferRelativeResize="0"/>
          <p:nvPr/>
        </p:nvPicPr>
        <p:blipFill rotWithShape="1">
          <a:blip r:embed="rId3">
            <a:alphaModFix/>
          </a:blip>
          <a:srcRect l="17951" r="23895"/>
          <a:stretch/>
        </p:blipFill>
        <p:spPr>
          <a:xfrm>
            <a:off x="4824425" y="961125"/>
            <a:ext cx="3375600" cy="3494100"/>
          </a:xfrm>
          <a:prstGeom prst="roundRect">
            <a:avLst>
              <a:gd name="adj" fmla="val 16667"/>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6"/>
        <p:cNvGrpSpPr/>
        <p:nvPr/>
      </p:nvGrpSpPr>
      <p:grpSpPr>
        <a:xfrm>
          <a:off x="0" y="0"/>
          <a:ext cx="0" cy="0"/>
          <a:chOff x="0" y="0"/>
          <a:chExt cx="0" cy="0"/>
        </a:xfrm>
      </p:grpSpPr>
      <p:sp>
        <p:nvSpPr>
          <p:cNvPr id="3738" name="Google Shape;3738;p53"/>
          <p:cNvSpPr txBox="1">
            <a:spLocks noGrp="1"/>
          </p:cNvSpPr>
          <p:nvPr>
            <p:ph type="title" idx="2"/>
          </p:nvPr>
        </p:nvSpPr>
        <p:spPr>
          <a:xfrm>
            <a:off x="0" y="2019348"/>
            <a:ext cx="7704000" cy="10540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THANK YOU!</a:t>
            </a:r>
            <a:endParaRPr sz="4800" dirty="0"/>
          </a:p>
        </p:txBody>
      </p:sp>
      <p:pic>
        <p:nvPicPr>
          <p:cNvPr id="3750" name="Google Shape;3750;p53"/>
          <p:cNvPicPr preferRelativeResize="0"/>
          <p:nvPr/>
        </p:nvPicPr>
        <p:blipFill>
          <a:blip r:embed="rId3">
            <a:alphaModFix/>
          </a:blip>
          <a:stretch>
            <a:fillRect/>
          </a:stretch>
        </p:blipFill>
        <p:spPr>
          <a:xfrm>
            <a:off x="6892026" y="790750"/>
            <a:ext cx="2155625" cy="2682100"/>
          </a:xfrm>
          <a:prstGeom prst="rect">
            <a:avLst/>
          </a:prstGeom>
          <a:noFill/>
          <a:ln>
            <a:noFill/>
          </a:ln>
        </p:spPr>
      </p:pic>
      <p:grpSp>
        <p:nvGrpSpPr>
          <p:cNvPr id="3751" name="Google Shape;3751;p53"/>
          <p:cNvGrpSpPr/>
          <p:nvPr/>
        </p:nvGrpSpPr>
        <p:grpSpPr>
          <a:xfrm>
            <a:off x="6844566" y="452023"/>
            <a:ext cx="593164" cy="1161172"/>
            <a:chOff x="4921825" y="870250"/>
            <a:chExt cx="407925" cy="798550"/>
          </a:xfrm>
        </p:grpSpPr>
        <p:sp>
          <p:nvSpPr>
            <p:cNvPr id="3752" name="Google Shape;3752;p5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9"/>
          <p:cNvSpPr/>
          <p:nvPr/>
        </p:nvSpPr>
        <p:spPr>
          <a:xfrm rot="10800000" flipH="1">
            <a:off x="2396348" y="858160"/>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9"/>
          <p:cNvSpPr/>
          <p:nvPr/>
        </p:nvSpPr>
        <p:spPr>
          <a:xfrm rot="10800000" flipH="1">
            <a:off x="2337259" y="2810424"/>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rot="10800000" flipH="1">
            <a:off x="5946671" y="854663"/>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rot="10800000" flipH="1">
            <a:off x="5933847" y="2969072"/>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txBox="1">
            <a:spLocks noGrp="1"/>
          </p:cNvSpPr>
          <p:nvPr>
            <p:ph type="ctrTitle"/>
          </p:nvPr>
        </p:nvSpPr>
        <p:spPr>
          <a:xfrm>
            <a:off x="5243621" y="1372100"/>
            <a:ext cx="2310076" cy="5215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METHODOLGY &amp; EXECUTION</a:t>
            </a:r>
            <a:endParaRPr dirty="0"/>
          </a:p>
        </p:txBody>
      </p:sp>
      <p:sp>
        <p:nvSpPr>
          <p:cNvPr id="2255" name="Google Shape;2255;p29"/>
          <p:cNvSpPr txBox="1">
            <a:spLocks noGrp="1"/>
          </p:cNvSpPr>
          <p:nvPr>
            <p:ph type="subTitle" idx="1"/>
          </p:nvPr>
        </p:nvSpPr>
        <p:spPr>
          <a:xfrm>
            <a:off x="5243621" y="1878620"/>
            <a:ext cx="2322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Step by Step demonstration of the processand methods used</a:t>
            </a:r>
            <a:endParaRPr dirty="0"/>
          </a:p>
        </p:txBody>
      </p:sp>
      <p:sp>
        <p:nvSpPr>
          <p:cNvPr id="2256" name="Google Shape;2256;p29"/>
          <p:cNvSpPr txBox="1">
            <a:spLocks noGrp="1"/>
          </p:cNvSpPr>
          <p:nvPr>
            <p:ph type="title" idx="2"/>
          </p:nvPr>
        </p:nvSpPr>
        <p:spPr>
          <a:xfrm>
            <a:off x="5854121" y="616001"/>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60" name="Google Shape;2260;p29"/>
          <p:cNvSpPr txBox="1">
            <a:spLocks noGrp="1"/>
          </p:cNvSpPr>
          <p:nvPr>
            <p:ph type="ctrTitle" idx="6"/>
          </p:nvPr>
        </p:nvSpPr>
        <p:spPr>
          <a:xfrm>
            <a:off x="1633008" y="3327848"/>
            <a:ext cx="2347053" cy="5215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RESULTS &amp; ANALYSIS</a:t>
            </a:r>
            <a:endParaRPr dirty="0"/>
          </a:p>
        </p:txBody>
      </p:sp>
      <p:sp>
        <p:nvSpPr>
          <p:cNvPr id="2261" name="Google Shape;2261;p29"/>
          <p:cNvSpPr txBox="1">
            <a:spLocks noGrp="1"/>
          </p:cNvSpPr>
          <p:nvPr>
            <p:ph type="subTitle" idx="7"/>
          </p:nvPr>
        </p:nvSpPr>
        <p:spPr>
          <a:xfrm>
            <a:off x="1657161" y="3874052"/>
            <a:ext cx="2322900" cy="57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t>Showcasing the outcomes, data analysis, and findings</a:t>
            </a:r>
            <a:endParaRPr lang="en-CA" sz="1400" dirty="0">
              <a:solidFill>
                <a:srgbClr val="002060"/>
              </a:solidFill>
            </a:endParaRPr>
          </a:p>
        </p:txBody>
      </p:sp>
      <p:sp>
        <p:nvSpPr>
          <p:cNvPr id="2262" name="Google Shape;2262;p29"/>
          <p:cNvSpPr txBox="1">
            <a:spLocks noGrp="1"/>
          </p:cNvSpPr>
          <p:nvPr>
            <p:ph type="title" idx="8"/>
          </p:nvPr>
        </p:nvSpPr>
        <p:spPr>
          <a:xfrm>
            <a:off x="2243509" y="2571750"/>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6" name="Google Shape;2266;p29"/>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TABLE OF CONTENTS</a:t>
            </a:r>
            <a:endParaRPr/>
          </a:p>
        </p:txBody>
      </p:sp>
      <p:sp>
        <p:nvSpPr>
          <p:cNvPr id="2267" name="Google Shape;2267;p29"/>
          <p:cNvSpPr txBox="1">
            <a:spLocks noGrp="1"/>
          </p:cNvSpPr>
          <p:nvPr>
            <p:ph type="ctrTitle" idx="16"/>
          </p:nvPr>
        </p:nvSpPr>
        <p:spPr>
          <a:xfrm>
            <a:off x="1693298" y="137556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268" name="Google Shape;2268;p29"/>
          <p:cNvSpPr txBox="1">
            <a:spLocks noGrp="1"/>
          </p:cNvSpPr>
          <p:nvPr>
            <p:ph type="subTitle" idx="17"/>
          </p:nvPr>
        </p:nvSpPr>
        <p:spPr>
          <a:xfrm>
            <a:off x="1693298" y="1632858"/>
            <a:ext cx="23229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 of our Project</a:t>
            </a:r>
            <a:endParaRPr dirty="0"/>
          </a:p>
        </p:txBody>
      </p:sp>
      <p:sp>
        <p:nvSpPr>
          <p:cNvPr id="2269" name="Google Shape;2269;p29"/>
          <p:cNvSpPr txBox="1">
            <a:spLocks noGrp="1"/>
          </p:cNvSpPr>
          <p:nvPr>
            <p:ph type="title" idx="18"/>
          </p:nvPr>
        </p:nvSpPr>
        <p:spPr>
          <a:xfrm>
            <a:off x="2303798" y="619456"/>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0" name="Google Shape;2270;p29"/>
          <p:cNvSpPr txBox="1">
            <a:spLocks noGrp="1"/>
          </p:cNvSpPr>
          <p:nvPr>
            <p:ph type="ctrTitle" idx="19"/>
          </p:nvPr>
        </p:nvSpPr>
        <p:spPr>
          <a:xfrm>
            <a:off x="5230797" y="3437357"/>
            <a:ext cx="2322900" cy="26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2271" name="Google Shape;2271;p29"/>
          <p:cNvSpPr txBox="1">
            <a:spLocks noGrp="1"/>
          </p:cNvSpPr>
          <p:nvPr>
            <p:ph type="subTitle" idx="20"/>
          </p:nvPr>
        </p:nvSpPr>
        <p:spPr>
          <a:xfrm>
            <a:off x="5230797" y="3707469"/>
            <a:ext cx="2347052" cy="8200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Summary of the Project’s impact and future potential improvements</a:t>
            </a:r>
          </a:p>
        </p:txBody>
      </p:sp>
      <p:sp>
        <p:nvSpPr>
          <p:cNvPr id="2272" name="Google Shape;2272;p29"/>
          <p:cNvSpPr txBox="1">
            <a:spLocks noGrp="1"/>
          </p:cNvSpPr>
          <p:nvPr>
            <p:ph type="title" idx="21"/>
          </p:nvPr>
        </p:nvSpPr>
        <p:spPr>
          <a:xfrm>
            <a:off x="5841297" y="2687081"/>
            <a:ext cx="11019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2"/>
        <p:cNvGrpSpPr/>
        <p:nvPr/>
      </p:nvGrpSpPr>
      <p:grpSpPr>
        <a:xfrm>
          <a:off x="0" y="0"/>
          <a:ext cx="0" cy="0"/>
          <a:chOff x="0" y="0"/>
          <a:chExt cx="0" cy="0"/>
        </a:xfrm>
      </p:grpSpPr>
      <p:sp>
        <p:nvSpPr>
          <p:cNvPr id="2303" name="Google Shape;2303;p32"/>
          <p:cNvSpPr/>
          <p:nvPr/>
        </p:nvSpPr>
        <p:spPr>
          <a:xfrm rot="10800000" flipH="1">
            <a:off x="717599" y="1741900"/>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txBox="1">
            <a:spLocks noGrp="1"/>
          </p:cNvSpPr>
          <p:nvPr>
            <p:ph type="title"/>
          </p:nvPr>
        </p:nvSpPr>
        <p:spPr>
          <a:xfrm>
            <a:off x="717600" y="2352150"/>
            <a:ext cx="588894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05" name="Google Shape;2305;p32"/>
          <p:cNvSpPr txBox="1">
            <a:spLocks noGrp="1"/>
          </p:cNvSpPr>
          <p:nvPr>
            <p:ph type="title" idx="2"/>
          </p:nvPr>
        </p:nvSpPr>
        <p:spPr>
          <a:xfrm>
            <a:off x="717600" y="1528000"/>
            <a:ext cx="1535400"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pic>
        <p:nvPicPr>
          <p:cNvPr id="2307" name="Google Shape;2307;p32"/>
          <p:cNvPicPr preferRelativeResize="0"/>
          <p:nvPr/>
        </p:nvPicPr>
        <p:blipFill>
          <a:blip r:embed="rId3">
            <a:alphaModFix/>
          </a:blip>
          <a:stretch>
            <a:fillRect/>
          </a:stretch>
        </p:blipFill>
        <p:spPr>
          <a:xfrm>
            <a:off x="6257721" y="1013575"/>
            <a:ext cx="2489475" cy="311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7" name="Google Shape;2297;p31"/>
          <p:cNvSpPr txBox="1">
            <a:spLocks noGrp="1"/>
          </p:cNvSpPr>
          <p:nvPr>
            <p:ph type="subTitle" idx="1"/>
          </p:nvPr>
        </p:nvSpPr>
        <p:spPr>
          <a:xfrm>
            <a:off x="2674620" y="441960"/>
            <a:ext cx="5303520" cy="4648199"/>
          </a:xfrm>
          <a:prstGeom prst="rect">
            <a:avLst/>
          </a:prstGeom>
        </p:spPr>
        <p:txBody>
          <a:bodyPr spcFirstLastPara="1" wrap="square" lIns="91425" tIns="91425" rIns="91425" bIns="91425" anchor="ctr" anchorCtr="0">
            <a:noAutofit/>
          </a:bodyPr>
          <a:lstStyle/>
          <a:p>
            <a:pPr marL="457200">
              <a:lnSpc>
                <a:spcPct val="115000"/>
              </a:lnSpc>
              <a:spcAft>
                <a:spcPts val="800"/>
              </a:spcAft>
            </a:pPr>
            <a:r>
              <a:rPr lang="en-CA" sz="1400" kern="100" dirty="0">
                <a:effectLst/>
                <a:latin typeface="Aptos SemiBold" panose="020B0004020202020204" pitchFamily="34" charset="0"/>
                <a:ea typeface="Aptos" panose="020B0004020202020204" pitchFamily="34" charset="0"/>
                <a:cs typeface="Times New Roman" panose="02020603050405020304" pitchFamily="18" charset="0"/>
              </a:rPr>
              <a:t>The retail industry is highly dynamic, with sales patterns influenced by various factors such as seasonality, promotions, economic conditions, and consumer behavior. Accurate sales forecasting is essential for effective inventory management, ensuring that the right products are available at the right time without overstocking or stockouts. Traditional forecasting methods, such as time series analysis, often struggle to capture the complex patterns and interactions within retail data. </a:t>
            </a:r>
          </a:p>
          <a:p>
            <a:pPr>
              <a:lnSpc>
                <a:spcPct val="115000"/>
              </a:lnSpc>
              <a:spcAft>
                <a:spcPts val="800"/>
              </a:spcAft>
            </a:pPr>
            <a:r>
              <a:rPr lang="en-CA" sz="1400" kern="100" dirty="0">
                <a:effectLst/>
                <a:latin typeface="Aptos SemiBold" panose="020B0004020202020204" pitchFamily="34" charset="0"/>
                <a:ea typeface="Aptos" panose="020B0004020202020204" pitchFamily="34" charset="0"/>
                <a:cs typeface="Times New Roman" panose="02020603050405020304" pitchFamily="18" charset="0"/>
              </a:rPr>
              <a:t>The primary </a:t>
            </a:r>
            <a:r>
              <a:rPr lang="en-CA" sz="1400" kern="100" dirty="0">
                <a:solidFill>
                  <a:schemeClr val="bg2"/>
                </a:solidFill>
                <a:effectLst/>
                <a:latin typeface="Aptos SemiBold" panose="020B0004020202020204" pitchFamily="34" charset="0"/>
                <a:ea typeface="Aptos" panose="020B0004020202020204" pitchFamily="34" charset="0"/>
                <a:cs typeface="Times New Roman" panose="02020603050405020304" pitchFamily="18" charset="0"/>
              </a:rPr>
              <a:t>challenge</a:t>
            </a:r>
            <a:r>
              <a:rPr lang="en-CA" sz="1400" kern="100" dirty="0">
                <a:effectLst/>
                <a:latin typeface="Aptos SemiBold" panose="020B0004020202020204" pitchFamily="34" charset="0"/>
                <a:ea typeface="Aptos" panose="020B0004020202020204" pitchFamily="34" charset="0"/>
                <a:cs typeface="Times New Roman" panose="02020603050405020304" pitchFamily="18" charset="0"/>
              </a:rPr>
              <a:t> in retail sales forecasting is the ability to accurately predict future sales by capturing trends, seasonality, and other influential factors. The goal is to build a machine learning model that can learn from historical data and provide reliable forecasts, thereby enabling better decision-making for inventory management and sales strategies.</a:t>
            </a:r>
          </a:p>
          <a:p>
            <a:pPr marL="457200">
              <a:lnSpc>
                <a:spcPct val="115000"/>
              </a:lnSpc>
              <a:spcAft>
                <a:spcPts val="800"/>
              </a:spcAft>
            </a:pPr>
            <a:endParaRPr lang="en-CA" sz="1400" kern="100" dirty="0">
              <a:effectLst/>
              <a:latin typeface="Aptos SemiBold" panose="020B0004020202020204" pitchFamily="34" charset="0"/>
              <a:ea typeface="Aptos" panose="020B0004020202020204" pitchFamily="34" charset="0"/>
              <a:cs typeface="Times New Roman" panose="02020603050405020304" pitchFamily="18" charset="0"/>
            </a:endParaRPr>
          </a:p>
        </p:txBody>
      </p:sp>
      <p:pic>
        <p:nvPicPr>
          <p:cNvPr id="2298" name="Google Shape;2298;p31"/>
          <p:cNvPicPr preferRelativeResize="0"/>
          <p:nvPr/>
        </p:nvPicPr>
        <p:blipFill>
          <a:blip r:embed="rId3">
            <a:alphaModFix/>
          </a:blip>
          <a:stretch>
            <a:fillRect/>
          </a:stretch>
        </p:blipFill>
        <p:spPr>
          <a:xfrm>
            <a:off x="574129" y="1025200"/>
            <a:ext cx="2267525" cy="310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pic>
        <p:nvPicPr>
          <p:cNvPr id="2323" name="Google Shape;2323;p34"/>
          <p:cNvPicPr preferRelativeResize="0"/>
          <p:nvPr/>
        </p:nvPicPr>
        <p:blipFill>
          <a:blip r:embed="rId3">
            <a:alphaModFix/>
          </a:blip>
          <a:stretch>
            <a:fillRect/>
          </a:stretch>
        </p:blipFill>
        <p:spPr>
          <a:xfrm>
            <a:off x="6586825" y="1080675"/>
            <a:ext cx="2147700" cy="3241650"/>
          </a:xfrm>
          <a:prstGeom prst="rect">
            <a:avLst/>
          </a:prstGeom>
          <a:noFill/>
          <a:ln>
            <a:noFill/>
          </a:ln>
        </p:spPr>
      </p:pic>
      <p:grpSp>
        <p:nvGrpSpPr>
          <p:cNvPr id="2324" name="Google Shape;2324;p34"/>
          <p:cNvGrpSpPr/>
          <p:nvPr/>
        </p:nvGrpSpPr>
        <p:grpSpPr>
          <a:xfrm>
            <a:off x="343817" y="128279"/>
            <a:ext cx="579743" cy="1134819"/>
            <a:chOff x="4921825" y="870250"/>
            <a:chExt cx="407925" cy="798550"/>
          </a:xfrm>
        </p:grpSpPr>
        <p:sp>
          <p:nvSpPr>
            <p:cNvPr id="2325" name="Google Shape;2325;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34"/>
          <p:cNvGrpSpPr/>
          <p:nvPr/>
        </p:nvGrpSpPr>
        <p:grpSpPr>
          <a:xfrm>
            <a:off x="4667342" y="3792129"/>
            <a:ext cx="579743" cy="1134819"/>
            <a:chOff x="4921825" y="870250"/>
            <a:chExt cx="407925" cy="798550"/>
          </a:xfrm>
        </p:grpSpPr>
        <p:sp>
          <p:nvSpPr>
            <p:cNvPr id="2356" name="Google Shape;2356;p3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303;p32">
            <a:extLst>
              <a:ext uri="{FF2B5EF4-FFF2-40B4-BE49-F238E27FC236}">
                <a16:creationId xmlns:a16="http://schemas.microsoft.com/office/drawing/2014/main" id="{FB56CF0E-9578-359F-9159-5A375D35F9C6}"/>
              </a:ext>
            </a:extLst>
          </p:cNvPr>
          <p:cNvSpPr/>
          <p:nvPr/>
        </p:nvSpPr>
        <p:spPr>
          <a:xfrm rot="10800000" flipH="1">
            <a:off x="648380" y="1308786"/>
            <a:ext cx="1313700" cy="57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04;p32">
            <a:extLst>
              <a:ext uri="{FF2B5EF4-FFF2-40B4-BE49-F238E27FC236}">
                <a16:creationId xmlns:a16="http://schemas.microsoft.com/office/drawing/2014/main" id="{41D741BC-007C-9418-784A-A602F8D6E4FE}"/>
              </a:ext>
            </a:extLst>
          </p:cNvPr>
          <p:cNvSpPr txBox="1">
            <a:spLocks noGrp="1"/>
          </p:cNvSpPr>
          <p:nvPr>
            <p:ph type="title"/>
          </p:nvPr>
        </p:nvSpPr>
        <p:spPr>
          <a:xfrm>
            <a:off x="589837" y="2064989"/>
            <a:ext cx="6055531" cy="16071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METHODOLOGY &amp; EXCECUTION</a:t>
            </a:r>
            <a:endParaRPr sz="6000" dirty="0"/>
          </a:p>
        </p:txBody>
      </p:sp>
      <p:sp>
        <p:nvSpPr>
          <p:cNvPr id="12" name="Google Shape;2305;p32">
            <a:extLst>
              <a:ext uri="{FF2B5EF4-FFF2-40B4-BE49-F238E27FC236}">
                <a16:creationId xmlns:a16="http://schemas.microsoft.com/office/drawing/2014/main" id="{6F70780E-C6AB-91F9-B871-DB95E6501B5A}"/>
              </a:ext>
            </a:extLst>
          </p:cNvPr>
          <p:cNvSpPr txBox="1">
            <a:spLocks/>
          </p:cNvSpPr>
          <p:nvPr/>
        </p:nvSpPr>
        <p:spPr>
          <a:xfrm>
            <a:off x="537529" y="1122197"/>
            <a:ext cx="1535400" cy="658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9000" dirty="0">
                <a:latin typeface="Questrial" pitchFamily="2" charset="0"/>
                <a:ea typeface="Questrial" pitchFamily="2" charset="0"/>
                <a:cs typeface="Questrial" pitchFamily="2" charset="0"/>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5153D8F-DC59-EBEC-CDAA-ECE588E679BE}"/>
              </a:ext>
            </a:extLst>
          </p:cNvPr>
          <p:cNvSpPr txBox="1"/>
          <p:nvPr/>
        </p:nvSpPr>
        <p:spPr>
          <a:xfrm>
            <a:off x="1718733" y="110067"/>
            <a:ext cx="7035800" cy="523220"/>
          </a:xfrm>
          <a:prstGeom prst="rect">
            <a:avLst/>
          </a:prstGeom>
          <a:noFill/>
        </p:spPr>
        <p:txBody>
          <a:bodyPr wrap="square" rtlCol="0">
            <a:spAutoFit/>
          </a:bodyPr>
          <a:lstStyle/>
          <a:p>
            <a:r>
              <a:rPr lang="en-CA" sz="2800" dirty="0">
                <a:latin typeface="Aptos" panose="020B0004020202020204" pitchFamily="34" charset="0"/>
              </a:rPr>
              <a:t>DATA COLLECTION &amp; PREPROCESSING</a:t>
            </a:r>
          </a:p>
        </p:txBody>
      </p:sp>
      <p:graphicFrame>
        <p:nvGraphicFramePr>
          <p:cNvPr id="16" name="Google Shape;2209;p28">
            <a:extLst>
              <a:ext uri="{FF2B5EF4-FFF2-40B4-BE49-F238E27FC236}">
                <a16:creationId xmlns:a16="http://schemas.microsoft.com/office/drawing/2014/main" id="{FB3F5ED6-2C99-9642-877D-C998F125BB05}"/>
              </a:ext>
            </a:extLst>
          </p:cNvPr>
          <p:cNvGraphicFramePr/>
          <p:nvPr>
            <p:extLst>
              <p:ext uri="{D42A27DB-BD31-4B8C-83A1-F6EECF244321}">
                <p14:modId xmlns:p14="http://schemas.microsoft.com/office/powerpoint/2010/main" val="2874883193"/>
              </p:ext>
            </p:extLst>
          </p:nvPr>
        </p:nvGraphicFramePr>
        <p:xfrm>
          <a:off x="822390" y="1232780"/>
          <a:ext cx="7542677" cy="3743425"/>
        </p:xfrm>
        <a:graphic>
          <a:graphicData uri="http://schemas.openxmlformats.org/drawingml/2006/table">
            <a:tbl>
              <a:tblPr>
                <a:noFill/>
                <a:tableStyleId>{FFA889FA-64D2-4191-B65D-AFAEF835A660}</a:tableStyleId>
              </a:tblPr>
              <a:tblGrid>
                <a:gridCol w="3839425">
                  <a:extLst>
                    <a:ext uri="{9D8B030D-6E8A-4147-A177-3AD203B41FA5}">
                      <a16:colId xmlns:a16="http://schemas.microsoft.com/office/drawing/2014/main" val="20000"/>
                    </a:ext>
                  </a:extLst>
                </a:gridCol>
                <a:gridCol w="3703252">
                  <a:extLst>
                    <a:ext uri="{9D8B030D-6E8A-4147-A177-3AD203B41FA5}">
                      <a16:colId xmlns:a16="http://schemas.microsoft.com/office/drawing/2014/main" val="20001"/>
                    </a:ext>
                  </a:extLst>
                </a:gridCol>
              </a:tblGrid>
              <a:tr h="607461">
                <a:tc>
                  <a:txBody>
                    <a:bodyPr/>
                    <a:lstStyle/>
                    <a:p>
                      <a:pPr marL="0" lvl="0" indent="0" algn="l" rtl="0">
                        <a:spcBef>
                          <a:spcPts val="0"/>
                        </a:spcBef>
                        <a:spcAft>
                          <a:spcPts val="0"/>
                        </a:spcAft>
                        <a:buNone/>
                      </a:pPr>
                      <a:r>
                        <a:rPr lang="en" sz="1100" b="1" dirty="0">
                          <a:solidFill>
                            <a:schemeClr val="dk1"/>
                          </a:solidFill>
                          <a:uFill>
                            <a:noFill/>
                          </a:uFill>
                          <a:latin typeface="Questrial"/>
                          <a:ea typeface="Questrial"/>
                          <a:cs typeface="Questrial"/>
                          <a:sym typeface="Questrial"/>
                        </a:rPr>
                        <a:t>DATA SOURCE</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6B8AF">
                        <a:alpha val="70770"/>
                      </a:srgbClr>
                    </a:solidFill>
                  </a:tcPr>
                </a:tc>
                <a:tc>
                  <a:txBody>
                    <a:bodyPr/>
                    <a:lstStyle/>
                    <a:p>
                      <a:pPr marL="171450" lvl="0" indent="-171450" algn="l" rtl="0">
                        <a:spcBef>
                          <a:spcPts val="0"/>
                        </a:spcBef>
                        <a:spcAft>
                          <a:spcPts val="1600"/>
                        </a:spcAft>
                        <a:buFont typeface="Arial" panose="020B0604020202020204" pitchFamily="34" charset="0"/>
                        <a:buChar char="•"/>
                      </a:pPr>
                      <a:r>
                        <a:rPr lang="en-US" sz="1100" dirty="0">
                          <a:solidFill>
                            <a:schemeClr val="tx1">
                              <a:lumMod val="85000"/>
                              <a:lumOff val="15000"/>
                            </a:schemeClr>
                          </a:solidFill>
                          <a:latin typeface="Abel"/>
                          <a:ea typeface="Abel"/>
                          <a:cs typeface="Abel"/>
                          <a:sym typeface="Abel"/>
                        </a:rPr>
                        <a:t>Data source: GitHub</a:t>
                      </a:r>
                    </a:p>
                    <a:p>
                      <a:pPr marL="171450" lvl="0" indent="-171450" algn="l" rtl="0">
                        <a:spcBef>
                          <a:spcPts val="0"/>
                        </a:spcBef>
                        <a:spcAft>
                          <a:spcPts val="1600"/>
                        </a:spcAft>
                        <a:buFont typeface="Arial" panose="020B0604020202020204" pitchFamily="34" charset="0"/>
                        <a:buChar char="•"/>
                      </a:pPr>
                      <a:r>
                        <a:rPr lang="en-US" sz="1100" dirty="0">
                          <a:solidFill>
                            <a:schemeClr val="tx1">
                              <a:lumMod val="85000"/>
                              <a:lumOff val="15000"/>
                            </a:schemeClr>
                          </a:solidFill>
                          <a:latin typeface="Abel"/>
                          <a:ea typeface="Abel"/>
                          <a:cs typeface="Abel"/>
                          <a:sym typeface="Abel"/>
                        </a:rPr>
                        <a:t>Description of the data: Historical sales, product details, store information, holidays, promotions.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6B8AF">
                        <a:alpha val="70770"/>
                      </a:srgbClr>
                    </a:solidFill>
                  </a:tcPr>
                </a:tc>
                <a:extLst>
                  <a:ext uri="{0D108BD9-81ED-4DB2-BD59-A6C34878D82A}">
                    <a16:rowId xmlns:a16="http://schemas.microsoft.com/office/drawing/2014/main" val="10000"/>
                  </a:ext>
                </a:extLst>
              </a:tr>
              <a:tr h="607461">
                <a:tc>
                  <a:txBody>
                    <a:bodyPr/>
                    <a:lstStyle/>
                    <a:p>
                      <a:pPr marL="0" lvl="0" indent="0" algn="l" rtl="0">
                        <a:spcBef>
                          <a:spcPts val="0"/>
                        </a:spcBef>
                        <a:spcAft>
                          <a:spcPts val="0"/>
                        </a:spcAft>
                        <a:buNone/>
                      </a:pPr>
                      <a:r>
                        <a:rPr lang="en" sz="1100" b="1" dirty="0">
                          <a:solidFill>
                            <a:schemeClr val="dk1"/>
                          </a:solidFill>
                          <a:uFill>
                            <a:noFill/>
                          </a:uFill>
                          <a:latin typeface="Questrial"/>
                          <a:ea typeface="Questrial"/>
                          <a:cs typeface="Questrial"/>
                          <a:sym typeface="Questrial"/>
                        </a:rPr>
                        <a:t>DATA CLEANING</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FE4C8">
                        <a:alpha val="28490"/>
                      </a:srgbClr>
                    </a:solidFill>
                  </a:tcPr>
                </a:tc>
                <a:tc>
                  <a:txBody>
                    <a:bodyPr/>
                    <a:lstStyle/>
                    <a:p>
                      <a:pPr marL="0" marR="0" lvl="0" indent="0" algn="l" rtl="0">
                        <a:lnSpc>
                          <a:spcPct val="100000"/>
                        </a:lnSpc>
                        <a:spcBef>
                          <a:spcPts val="0"/>
                        </a:spcBef>
                        <a:spcAft>
                          <a:spcPts val="1600"/>
                        </a:spcAft>
                        <a:buNone/>
                      </a:pPr>
                      <a:r>
                        <a:rPr lang="en-CA" sz="1100" dirty="0">
                          <a:solidFill>
                            <a:schemeClr val="dk2"/>
                          </a:solidFill>
                          <a:latin typeface="Abel"/>
                          <a:ea typeface="Abel"/>
                          <a:cs typeface="Abel"/>
                          <a:sym typeface="Abel"/>
                        </a:rPr>
                        <a:t> </a:t>
                      </a:r>
                      <a:r>
                        <a:rPr lang="en-CA" sz="1100" dirty="0">
                          <a:solidFill>
                            <a:schemeClr val="tx1">
                              <a:lumMod val="85000"/>
                              <a:lumOff val="15000"/>
                            </a:schemeClr>
                          </a:solidFill>
                          <a:latin typeface="Abel"/>
                          <a:ea typeface="Abel"/>
                          <a:cs typeface="Abel"/>
                          <a:sym typeface="Abel"/>
                        </a:rPr>
                        <a:t>Addressing outliers and inconsistencies.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FE4C8">
                        <a:alpha val="28490"/>
                      </a:srgbClr>
                    </a:solidFill>
                  </a:tcPr>
                </a:tc>
                <a:extLst>
                  <a:ext uri="{0D108BD9-81ED-4DB2-BD59-A6C34878D82A}">
                    <a16:rowId xmlns:a16="http://schemas.microsoft.com/office/drawing/2014/main" val="10001"/>
                  </a:ext>
                </a:extLst>
              </a:tr>
              <a:tr h="607461">
                <a:tc>
                  <a:txBody>
                    <a:bodyPr/>
                    <a:lstStyle/>
                    <a:p>
                      <a:pPr marL="0" lvl="0" indent="0" algn="l" rtl="0">
                        <a:spcBef>
                          <a:spcPts val="0"/>
                        </a:spcBef>
                        <a:spcAft>
                          <a:spcPts val="0"/>
                        </a:spcAft>
                        <a:buNone/>
                      </a:pPr>
                      <a:r>
                        <a:rPr lang="en" sz="1100" b="1" dirty="0">
                          <a:solidFill>
                            <a:schemeClr val="dk1"/>
                          </a:solidFill>
                          <a:uFill>
                            <a:noFill/>
                          </a:uFill>
                          <a:latin typeface="Questrial"/>
                          <a:ea typeface="Questrial"/>
                          <a:cs typeface="Questrial"/>
                          <a:sym typeface="Questrial"/>
                        </a:rPr>
                        <a:t>DATA TRANSFORMATION</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6B8AF">
                        <a:alpha val="70770"/>
                      </a:srgbClr>
                    </a:solidFill>
                  </a:tcPr>
                </a:tc>
                <a:tc>
                  <a:txBody>
                    <a:bodyPr/>
                    <a:lstStyle/>
                    <a:p>
                      <a:pPr marL="0" lvl="0" indent="0" algn="l" rtl="0">
                        <a:spcBef>
                          <a:spcPts val="0"/>
                        </a:spcBef>
                        <a:spcAft>
                          <a:spcPts val="1600"/>
                        </a:spcAft>
                        <a:buNone/>
                      </a:pPr>
                      <a:r>
                        <a:rPr lang="en-US" sz="1100" dirty="0">
                          <a:solidFill>
                            <a:schemeClr val="tx1">
                              <a:lumMod val="85000"/>
                              <a:lumOff val="15000"/>
                            </a:schemeClr>
                          </a:solidFill>
                          <a:latin typeface="Abel"/>
                          <a:ea typeface="Abel"/>
                          <a:cs typeface="Abel"/>
                          <a:sym typeface="Abel"/>
                        </a:rPr>
                        <a:t>Scaling numerical features and encoding categorical features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6B8AF">
                        <a:alpha val="70770"/>
                      </a:srgbClr>
                    </a:solidFill>
                  </a:tcPr>
                </a:tc>
                <a:extLst>
                  <a:ext uri="{0D108BD9-81ED-4DB2-BD59-A6C34878D82A}">
                    <a16:rowId xmlns:a16="http://schemas.microsoft.com/office/drawing/2014/main" val="10002"/>
                  </a:ext>
                </a:extLst>
              </a:tr>
              <a:tr h="607461">
                <a:tc>
                  <a:txBody>
                    <a:bodyPr/>
                    <a:lstStyle/>
                    <a:p>
                      <a:pPr marL="0" lvl="0" indent="0" algn="l" rtl="0">
                        <a:spcBef>
                          <a:spcPts val="0"/>
                        </a:spcBef>
                        <a:spcAft>
                          <a:spcPts val="0"/>
                        </a:spcAft>
                        <a:buNone/>
                      </a:pPr>
                      <a:r>
                        <a:rPr lang="en" sz="1100" b="1" dirty="0">
                          <a:solidFill>
                            <a:schemeClr val="dk1"/>
                          </a:solidFill>
                          <a:uFill>
                            <a:noFill/>
                          </a:uFill>
                          <a:latin typeface="Questrial"/>
                          <a:ea typeface="Questrial"/>
                          <a:cs typeface="Questrial"/>
                          <a:sym typeface="Questrial"/>
                        </a:rPr>
                        <a:t>FEATURE ENGINEERING</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FE4C8">
                        <a:alpha val="28490"/>
                      </a:srgbClr>
                    </a:solidFill>
                  </a:tcPr>
                </a:tc>
                <a:tc>
                  <a:txBody>
                    <a:bodyPr/>
                    <a:lstStyle/>
                    <a:p>
                      <a:pPr marL="0" lvl="0" indent="0" algn="l" rtl="0">
                        <a:spcBef>
                          <a:spcPts val="0"/>
                        </a:spcBef>
                        <a:spcAft>
                          <a:spcPts val="1600"/>
                        </a:spcAft>
                        <a:buNone/>
                      </a:pPr>
                      <a:r>
                        <a:rPr lang="en-US" sz="1100" dirty="0">
                          <a:solidFill>
                            <a:schemeClr val="tx1">
                              <a:lumMod val="85000"/>
                              <a:lumOff val="15000"/>
                            </a:schemeClr>
                          </a:solidFill>
                          <a:latin typeface="Abel"/>
                          <a:ea typeface="Abel"/>
                          <a:cs typeface="Abel"/>
                          <a:sym typeface="Abel"/>
                        </a:rPr>
                        <a:t>Creation of moving averages, lagged variables, binary indicators for holidays/promotions.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FE4C8">
                        <a:alpha val="28490"/>
                      </a:srgbClr>
                    </a:solidFill>
                  </a:tcPr>
                </a:tc>
                <a:extLst>
                  <a:ext uri="{0D108BD9-81ED-4DB2-BD59-A6C34878D82A}">
                    <a16:rowId xmlns:a16="http://schemas.microsoft.com/office/drawing/2014/main" val="10003"/>
                  </a:ext>
                </a:extLst>
              </a:tr>
              <a:tr h="607461">
                <a:tc>
                  <a:txBody>
                    <a:bodyPr/>
                    <a:lstStyle/>
                    <a:p>
                      <a:pPr marL="0" lvl="0" indent="0" algn="l" rtl="0">
                        <a:spcBef>
                          <a:spcPts val="0"/>
                        </a:spcBef>
                        <a:spcAft>
                          <a:spcPts val="0"/>
                        </a:spcAft>
                        <a:buNone/>
                      </a:pPr>
                      <a:r>
                        <a:rPr lang="en-CA" sz="1100" b="1" dirty="0">
                          <a:solidFill>
                            <a:schemeClr val="dk1"/>
                          </a:solidFill>
                          <a:latin typeface="Questrial"/>
                          <a:ea typeface="Questrial"/>
                          <a:cs typeface="Questrial"/>
                          <a:sym typeface="Questrial"/>
                        </a:rPr>
                        <a:t>HANDLING MISSING VALUES</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6B8AF">
                        <a:alpha val="70770"/>
                      </a:srgbClr>
                    </a:solidFill>
                  </a:tcPr>
                </a:tc>
                <a:tc>
                  <a:txBody>
                    <a:bodyPr/>
                    <a:lstStyle/>
                    <a:p>
                      <a:pPr marL="0" lvl="0" indent="0" algn="l" rtl="0">
                        <a:spcBef>
                          <a:spcPts val="0"/>
                        </a:spcBef>
                        <a:spcAft>
                          <a:spcPts val="0"/>
                        </a:spcAft>
                        <a:buNone/>
                      </a:pPr>
                      <a:r>
                        <a:rPr lang="en-CA" sz="1100" dirty="0">
                          <a:solidFill>
                            <a:schemeClr val="tx1">
                              <a:lumMod val="85000"/>
                              <a:lumOff val="15000"/>
                            </a:schemeClr>
                          </a:solidFill>
                          <a:latin typeface="Abel"/>
                          <a:ea typeface="Abel"/>
                          <a:cs typeface="Abel"/>
                          <a:sym typeface="Abel"/>
                        </a:rPr>
                        <a:t>Dropping the null values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6B8AF">
                        <a:alpha val="70770"/>
                      </a:srgbClr>
                    </a:solidFill>
                  </a:tcPr>
                </a:tc>
                <a:extLst>
                  <a:ext uri="{0D108BD9-81ED-4DB2-BD59-A6C34878D82A}">
                    <a16:rowId xmlns:a16="http://schemas.microsoft.com/office/drawing/2014/main" val="10004"/>
                  </a:ext>
                </a:extLst>
              </a:tr>
              <a:tr h="607461">
                <a:tc>
                  <a:txBody>
                    <a:bodyPr/>
                    <a:lstStyle/>
                    <a:p>
                      <a:pPr marL="0" lvl="0" indent="0" algn="l" rtl="0">
                        <a:spcBef>
                          <a:spcPts val="0"/>
                        </a:spcBef>
                        <a:spcAft>
                          <a:spcPts val="0"/>
                        </a:spcAft>
                        <a:buNone/>
                      </a:pPr>
                      <a:r>
                        <a:rPr lang="en" sz="1100" b="1" dirty="0">
                          <a:solidFill>
                            <a:schemeClr val="hlink"/>
                          </a:solidFill>
                          <a:uFill>
                            <a:noFill/>
                          </a:uFill>
                          <a:latin typeface="Questrial"/>
                          <a:ea typeface="Questrial"/>
                          <a:cs typeface="Questrial"/>
                          <a:sym typeface="Questrial"/>
                        </a:rPr>
                        <a:t>FEATURE  SELECTION</a:t>
                      </a:r>
                      <a:endParaRPr sz="1100" b="1" dirty="0">
                        <a:solidFill>
                          <a:schemeClr val="dk1"/>
                        </a:solidFill>
                        <a:latin typeface="Questrial"/>
                        <a:ea typeface="Questrial"/>
                        <a:cs typeface="Questrial"/>
                        <a:sym typeface="Questrial"/>
                      </a:endParaRPr>
                    </a:p>
                  </a:txBody>
                  <a:tcPr marL="91425" marR="91425" marT="0" marB="0" anchor="ctr">
                    <a:lnL w="28575"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28575" cap="flat" cmpd="sng">
                      <a:solidFill>
                        <a:schemeClr val="dk1">
                          <a:alpha val="0"/>
                        </a:schemeClr>
                      </a:solidFill>
                      <a:prstDash val="dot"/>
                      <a:round/>
                      <a:headEnd type="none" w="sm" len="sm"/>
                      <a:tailEnd type="none" w="sm" len="sm"/>
                    </a:lnT>
                    <a:lnB w="28575" cap="flat" cmpd="sng">
                      <a:solidFill>
                        <a:schemeClr val="dk1">
                          <a:alpha val="0"/>
                        </a:schemeClr>
                      </a:solidFill>
                      <a:prstDash val="dot"/>
                      <a:round/>
                      <a:headEnd type="none" w="sm" len="sm"/>
                      <a:tailEnd type="none" w="sm" len="sm"/>
                    </a:lnB>
                    <a:solidFill>
                      <a:srgbClr val="EFE4C8">
                        <a:alpha val="28490"/>
                      </a:srgbClr>
                    </a:solidFill>
                  </a:tcPr>
                </a:tc>
                <a:tc>
                  <a:txBody>
                    <a:bodyPr/>
                    <a:lstStyle/>
                    <a:p>
                      <a:pPr marL="0" lvl="0" indent="0" algn="l" rtl="0">
                        <a:spcBef>
                          <a:spcPts val="0"/>
                        </a:spcBef>
                        <a:spcAft>
                          <a:spcPts val="1600"/>
                        </a:spcAft>
                        <a:buNone/>
                      </a:pPr>
                      <a:r>
                        <a:rPr lang="en-US" sz="1100" dirty="0">
                          <a:solidFill>
                            <a:schemeClr val="tx1">
                              <a:lumMod val="85000"/>
                              <a:lumOff val="15000"/>
                            </a:schemeClr>
                          </a:solidFill>
                          <a:latin typeface="Abel"/>
                          <a:ea typeface="Abel"/>
                          <a:cs typeface="Abel"/>
                          <a:sym typeface="Abel"/>
                        </a:rPr>
                        <a:t>Utilization of correlation analysis and feature importance scores to identify relevant features.</a:t>
                      </a:r>
                      <a:endParaRPr sz="1100" dirty="0">
                        <a:solidFill>
                          <a:schemeClr val="tx1">
                            <a:lumMod val="85000"/>
                            <a:lumOff val="15000"/>
                          </a:schemeClr>
                        </a:solidFill>
                        <a:latin typeface="Abel"/>
                        <a:ea typeface="Abel"/>
                        <a:cs typeface="Abel"/>
                        <a:sym typeface="Abel"/>
                      </a:endParaRPr>
                    </a:p>
                  </a:txBody>
                  <a:tcPr marL="91425" marR="91425" marT="0" marB="0" anchor="ctr">
                    <a:lnL w="19050" cap="flat" cmpd="sng">
                      <a:solidFill>
                        <a:schemeClr val="dk1">
                          <a:alpha val="0"/>
                        </a:schemeClr>
                      </a:solidFill>
                      <a:prstDash val="dot"/>
                      <a:round/>
                      <a:headEnd type="none" w="sm" len="sm"/>
                      <a:tailEnd type="none" w="sm" len="sm"/>
                    </a:lnL>
                    <a:lnR w="19050" cap="flat" cmpd="sng">
                      <a:solidFill>
                        <a:schemeClr val="dk1">
                          <a:alpha val="0"/>
                        </a:schemeClr>
                      </a:solidFill>
                      <a:prstDash val="dot"/>
                      <a:round/>
                      <a:headEnd type="none" w="sm" len="sm"/>
                      <a:tailEnd type="none" w="sm" len="sm"/>
                    </a:lnR>
                    <a:lnT w="19050" cap="flat" cmpd="sng">
                      <a:solidFill>
                        <a:schemeClr val="dk1">
                          <a:alpha val="0"/>
                        </a:schemeClr>
                      </a:solidFill>
                      <a:prstDash val="dot"/>
                      <a:round/>
                      <a:headEnd type="none" w="sm" len="sm"/>
                      <a:tailEnd type="none" w="sm" len="sm"/>
                    </a:lnT>
                    <a:lnB w="19050" cap="flat" cmpd="sng">
                      <a:solidFill>
                        <a:schemeClr val="dk1">
                          <a:alpha val="0"/>
                        </a:schemeClr>
                      </a:solidFill>
                      <a:prstDash val="dot"/>
                      <a:round/>
                      <a:headEnd type="none" w="sm" len="sm"/>
                      <a:tailEnd type="none" w="sm" len="sm"/>
                    </a:lnB>
                    <a:solidFill>
                      <a:srgbClr val="EFE4C8">
                        <a:alpha val="28490"/>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cxnSp>
        <p:nvCxnSpPr>
          <p:cNvPr id="2466" name="Google Shape;2466;p37"/>
          <p:cNvCxnSpPr/>
          <p:nvPr/>
        </p:nvCxnSpPr>
        <p:spPr>
          <a:xfrm>
            <a:off x="1755250" y="2624225"/>
            <a:ext cx="0" cy="1200300"/>
          </a:xfrm>
          <a:prstGeom prst="straightConnector1">
            <a:avLst/>
          </a:prstGeom>
          <a:noFill/>
          <a:ln w="19050" cap="flat" cmpd="sng">
            <a:solidFill>
              <a:schemeClr val="accent5"/>
            </a:solidFill>
            <a:prstDash val="solid"/>
            <a:round/>
            <a:headEnd type="oval" w="med" len="med"/>
            <a:tailEnd type="none" w="med" len="med"/>
          </a:ln>
        </p:spPr>
      </p:cxnSp>
      <p:cxnSp>
        <p:nvCxnSpPr>
          <p:cNvPr id="2467" name="Google Shape;2467;p37"/>
          <p:cNvCxnSpPr/>
          <p:nvPr/>
        </p:nvCxnSpPr>
        <p:spPr>
          <a:xfrm>
            <a:off x="4572113" y="2624225"/>
            <a:ext cx="0" cy="1200300"/>
          </a:xfrm>
          <a:prstGeom prst="straightConnector1">
            <a:avLst/>
          </a:prstGeom>
          <a:noFill/>
          <a:ln w="19050" cap="flat" cmpd="sng">
            <a:solidFill>
              <a:schemeClr val="accent2"/>
            </a:solidFill>
            <a:prstDash val="solid"/>
            <a:round/>
            <a:headEnd type="oval" w="med" len="med"/>
            <a:tailEnd type="none" w="med" len="med"/>
          </a:ln>
        </p:spPr>
      </p:cxnSp>
      <p:cxnSp>
        <p:nvCxnSpPr>
          <p:cNvPr id="2468" name="Google Shape;2468;p37"/>
          <p:cNvCxnSpPr/>
          <p:nvPr/>
        </p:nvCxnSpPr>
        <p:spPr>
          <a:xfrm>
            <a:off x="7388975" y="2624225"/>
            <a:ext cx="0" cy="1200300"/>
          </a:xfrm>
          <a:prstGeom prst="straightConnector1">
            <a:avLst/>
          </a:prstGeom>
          <a:noFill/>
          <a:ln w="19050" cap="flat" cmpd="sng">
            <a:solidFill>
              <a:schemeClr val="accent5"/>
            </a:solidFill>
            <a:prstDash val="solid"/>
            <a:round/>
            <a:headEnd type="oval" w="med" len="med"/>
            <a:tailEnd type="none" w="med" len="med"/>
          </a:ln>
        </p:spPr>
      </p:cxnSp>
      <p:sp>
        <p:nvSpPr>
          <p:cNvPr id="2469" name="Google Shape;2469;p37"/>
          <p:cNvSpPr/>
          <p:nvPr/>
        </p:nvSpPr>
        <p:spPr>
          <a:xfrm rot="10800000" flipH="1">
            <a:off x="1435951" y="1664775"/>
            <a:ext cx="592800" cy="11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7"/>
          <p:cNvSpPr/>
          <p:nvPr/>
        </p:nvSpPr>
        <p:spPr>
          <a:xfrm rot="10800000" flipH="1">
            <a:off x="4275589" y="1664775"/>
            <a:ext cx="592800" cy="11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7"/>
          <p:cNvSpPr/>
          <p:nvPr/>
        </p:nvSpPr>
        <p:spPr>
          <a:xfrm rot="10800000" flipH="1">
            <a:off x="7092439" y="1664775"/>
            <a:ext cx="592800" cy="11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7"/>
          <p:cNvSpPr/>
          <p:nvPr/>
        </p:nvSpPr>
        <p:spPr>
          <a:xfrm>
            <a:off x="1755250" y="715015"/>
            <a:ext cx="5633725" cy="2007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7"/>
          <p:cNvSpPr txBox="1">
            <a:spLocks noGrp="1"/>
          </p:cNvSpPr>
          <p:nvPr>
            <p:ph type="title"/>
          </p:nvPr>
        </p:nvSpPr>
        <p:spPr>
          <a:xfrm>
            <a:off x="697705" y="4687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ALGORITHMS AND TECHNIQUES</a:t>
            </a:r>
            <a:endParaRPr dirty="0"/>
          </a:p>
        </p:txBody>
      </p:sp>
      <p:sp>
        <p:nvSpPr>
          <p:cNvPr id="2474" name="Google Shape;2474;p37"/>
          <p:cNvSpPr txBox="1"/>
          <p:nvPr/>
        </p:nvSpPr>
        <p:spPr>
          <a:xfrm>
            <a:off x="713227"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Random Forest</a:t>
            </a:r>
            <a:endParaRPr sz="1800" dirty="0">
              <a:latin typeface="Questrial"/>
              <a:ea typeface="Questrial"/>
              <a:cs typeface="Questrial"/>
              <a:sym typeface="Questrial"/>
            </a:endParaRPr>
          </a:p>
        </p:txBody>
      </p:sp>
      <p:sp>
        <p:nvSpPr>
          <p:cNvPr id="2475" name="Google Shape;2475;p37"/>
          <p:cNvSpPr txBox="1"/>
          <p:nvPr/>
        </p:nvSpPr>
        <p:spPr>
          <a:xfrm>
            <a:off x="713225"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dk2"/>
                </a:solidFill>
                <a:latin typeface="Abel"/>
                <a:ea typeface="Abel"/>
                <a:cs typeface="Abel"/>
                <a:sym typeface="Abel"/>
              </a:rPr>
              <a:t> Robust to overfitting, handles large datasets well</a:t>
            </a:r>
            <a:endParaRPr dirty="0">
              <a:solidFill>
                <a:schemeClr val="dk2"/>
              </a:solidFill>
              <a:latin typeface="Abel"/>
              <a:ea typeface="Abel"/>
              <a:cs typeface="Abel"/>
              <a:sym typeface="Abel"/>
            </a:endParaRPr>
          </a:p>
        </p:txBody>
      </p:sp>
      <p:grpSp>
        <p:nvGrpSpPr>
          <p:cNvPr id="2476" name="Google Shape;2476;p37"/>
          <p:cNvGrpSpPr/>
          <p:nvPr/>
        </p:nvGrpSpPr>
        <p:grpSpPr>
          <a:xfrm>
            <a:off x="1390388" y="3178875"/>
            <a:ext cx="683920" cy="1188467"/>
            <a:chOff x="1390388" y="3178875"/>
            <a:chExt cx="683920" cy="1188467"/>
          </a:xfrm>
        </p:grpSpPr>
        <p:sp>
          <p:nvSpPr>
            <p:cNvPr id="2477" name="Google Shape;2477;p37"/>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7"/>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7"/>
            <p:cNvSpPr/>
            <p:nvPr/>
          </p:nvSpPr>
          <p:spPr>
            <a:xfrm>
              <a:off x="1624100" y="3460300"/>
              <a:ext cx="233253" cy="632437"/>
            </a:xfrm>
            <a:custGeom>
              <a:avLst/>
              <a:gdLst/>
              <a:ahLst/>
              <a:cxnLst/>
              <a:rect l="l" t="t" r="r" b="b"/>
              <a:pathLst>
                <a:path w="22542" h="61105" extrusionOk="0">
                  <a:moveTo>
                    <a:pt x="21578" y="0"/>
                  </a:moveTo>
                  <a:cubicBezTo>
                    <a:pt x="21243" y="0"/>
                    <a:pt x="20817" y="156"/>
                    <a:pt x="20291" y="463"/>
                  </a:cubicBezTo>
                  <a:lnTo>
                    <a:pt x="2219" y="10901"/>
                  </a:lnTo>
                  <a:cubicBezTo>
                    <a:pt x="686" y="11782"/>
                    <a:pt x="1" y="13022"/>
                    <a:pt x="1" y="14914"/>
                  </a:cubicBezTo>
                  <a:lnTo>
                    <a:pt x="1" y="24145"/>
                  </a:lnTo>
                  <a:cubicBezTo>
                    <a:pt x="1" y="25426"/>
                    <a:pt x="304" y="26027"/>
                    <a:pt x="959" y="26027"/>
                  </a:cubicBezTo>
                  <a:cubicBezTo>
                    <a:pt x="1288" y="26027"/>
                    <a:pt x="1706" y="25875"/>
                    <a:pt x="2219" y="25580"/>
                  </a:cubicBezTo>
                  <a:lnTo>
                    <a:pt x="7993" y="22253"/>
                  </a:lnTo>
                  <a:lnTo>
                    <a:pt x="7993" y="59375"/>
                  </a:lnTo>
                  <a:cubicBezTo>
                    <a:pt x="7993" y="60390"/>
                    <a:pt x="8801" y="61104"/>
                    <a:pt x="9690" y="61104"/>
                  </a:cubicBezTo>
                  <a:cubicBezTo>
                    <a:pt x="9972" y="61104"/>
                    <a:pt x="10262" y="61032"/>
                    <a:pt x="10537" y="60875"/>
                  </a:cubicBezTo>
                  <a:lnTo>
                    <a:pt x="20649" y="55036"/>
                  </a:lnTo>
                  <a:cubicBezTo>
                    <a:pt x="21856" y="54351"/>
                    <a:pt x="22541" y="53144"/>
                    <a:pt x="22541" y="51774"/>
                  </a:cubicBezTo>
                  <a:lnTo>
                    <a:pt x="22541" y="1866"/>
                  </a:lnTo>
                  <a:cubicBezTo>
                    <a:pt x="22541" y="609"/>
                    <a:pt x="22239" y="0"/>
                    <a:pt x="21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37"/>
          <p:cNvGrpSpPr/>
          <p:nvPr/>
        </p:nvGrpSpPr>
        <p:grpSpPr>
          <a:xfrm>
            <a:off x="4215263" y="3178875"/>
            <a:ext cx="675907" cy="1188467"/>
            <a:chOff x="4215263" y="3178875"/>
            <a:chExt cx="675907" cy="1188467"/>
          </a:xfrm>
        </p:grpSpPr>
        <p:sp>
          <p:nvSpPr>
            <p:cNvPr id="2481" name="Google Shape;2481;p37"/>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7"/>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7"/>
            <p:cNvSpPr/>
            <p:nvPr/>
          </p:nvSpPr>
          <p:spPr>
            <a:xfrm>
              <a:off x="4398730" y="3451413"/>
              <a:ext cx="346760" cy="702915"/>
            </a:xfrm>
            <a:custGeom>
              <a:avLst/>
              <a:gdLst/>
              <a:ahLst/>
              <a:cxnLst/>
              <a:rect l="l" t="t" r="r" b="b"/>
              <a:pathLst>
                <a:path w="31740" h="64340" extrusionOk="0">
                  <a:moveTo>
                    <a:pt x="26896" y="0"/>
                  </a:moveTo>
                  <a:cubicBezTo>
                    <a:pt x="25394" y="0"/>
                    <a:pt x="23544" y="620"/>
                    <a:pt x="21366" y="1865"/>
                  </a:cubicBezTo>
                  <a:lnTo>
                    <a:pt x="4274" y="11749"/>
                  </a:lnTo>
                  <a:cubicBezTo>
                    <a:pt x="2871" y="12597"/>
                    <a:pt x="2219" y="13738"/>
                    <a:pt x="2219" y="15500"/>
                  </a:cubicBezTo>
                  <a:lnTo>
                    <a:pt x="2219" y="23753"/>
                  </a:lnTo>
                  <a:cubicBezTo>
                    <a:pt x="2219" y="24932"/>
                    <a:pt x="2482" y="25526"/>
                    <a:pt x="3096" y="25526"/>
                  </a:cubicBezTo>
                  <a:cubicBezTo>
                    <a:pt x="3399" y="25526"/>
                    <a:pt x="3788" y="25381"/>
                    <a:pt x="4274" y="25090"/>
                  </a:cubicBezTo>
                  <a:lnTo>
                    <a:pt x="16865" y="17848"/>
                  </a:lnTo>
                  <a:cubicBezTo>
                    <a:pt x="17279" y="17612"/>
                    <a:pt x="17595" y="17482"/>
                    <a:pt x="17829" y="17482"/>
                  </a:cubicBezTo>
                  <a:cubicBezTo>
                    <a:pt x="18239" y="17482"/>
                    <a:pt x="18398" y="17880"/>
                    <a:pt x="18398" y="18794"/>
                  </a:cubicBezTo>
                  <a:cubicBezTo>
                    <a:pt x="18398" y="20360"/>
                    <a:pt x="18072" y="21110"/>
                    <a:pt x="16865" y="22252"/>
                  </a:cubicBezTo>
                  <a:lnTo>
                    <a:pt x="9101" y="29722"/>
                  </a:lnTo>
                  <a:cubicBezTo>
                    <a:pt x="3752" y="34778"/>
                    <a:pt x="0" y="39443"/>
                    <a:pt x="0" y="50436"/>
                  </a:cubicBezTo>
                  <a:lnTo>
                    <a:pt x="0" y="62570"/>
                  </a:lnTo>
                  <a:cubicBezTo>
                    <a:pt x="0" y="63760"/>
                    <a:pt x="283" y="64339"/>
                    <a:pt x="918" y="64339"/>
                  </a:cubicBezTo>
                  <a:cubicBezTo>
                    <a:pt x="1224" y="64339"/>
                    <a:pt x="1611" y="64205"/>
                    <a:pt x="2088" y="63940"/>
                  </a:cubicBezTo>
                  <a:lnTo>
                    <a:pt x="29652" y="47989"/>
                  </a:lnTo>
                  <a:cubicBezTo>
                    <a:pt x="31087" y="47109"/>
                    <a:pt x="31740" y="45999"/>
                    <a:pt x="31740" y="44238"/>
                  </a:cubicBezTo>
                  <a:lnTo>
                    <a:pt x="31740" y="35953"/>
                  </a:lnTo>
                  <a:cubicBezTo>
                    <a:pt x="31740" y="34773"/>
                    <a:pt x="31462" y="34208"/>
                    <a:pt x="30838" y="34208"/>
                  </a:cubicBezTo>
                  <a:cubicBezTo>
                    <a:pt x="30529" y="34208"/>
                    <a:pt x="30137" y="34346"/>
                    <a:pt x="29652" y="34615"/>
                  </a:cubicBezTo>
                  <a:lnTo>
                    <a:pt x="13146" y="44140"/>
                  </a:lnTo>
                  <a:lnTo>
                    <a:pt x="13146" y="42672"/>
                  </a:lnTo>
                  <a:cubicBezTo>
                    <a:pt x="13146" y="41139"/>
                    <a:pt x="13505" y="40813"/>
                    <a:pt x="14647" y="39704"/>
                  </a:cubicBezTo>
                  <a:lnTo>
                    <a:pt x="22508" y="32071"/>
                  </a:lnTo>
                  <a:cubicBezTo>
                    <a:pt x="28151" y="26688"/>
                    <a:pt x="31576" y="21469"/>
                    <a:pt x="31576" y="14358"/>
                  </a:cubicBezTo>
                  <a:lnTo>
                    <a:pt x="31576" y="7704"/>
                  </a:lnTo>
                  <a:cubicBezTo>
                    <a:pt x="31576" y="2581"/>
                    <a:pt x="29960" y="0"/>
                    <a:pt x="26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Questrial"/>
                <a:ea typeface="Questrial"/>
                <a:cs typeface="Questrial"/>
                <a:sym typeface="Questrial"/>
              </a:endParaRPr>
            </a:p>
          </p:txBody>
        </p:sp>
      </p:grpSp>
      <p:grpSp>
        <p:nvGrpSpPr>
          <p:cNvPr id="2484" name="Google Shape;2484;p37"/>
          <p:cNvGrpSpPr/>
          <p:nvPr/>
        </p:nvGrpSpPr>
        <p:grpSpPr>
          <a:xfrm>
            <a:off x="7027913" y="3178875"/>
            <a:ext cx="680120" cy="1188467"/>
            <a:chOff x="7027913" y="3178875"/>
            <a:chExt cx="680120" cy="1188467"/>
          </a:xfrm>
        </p:grpSpPr>
        <p:sp>
          <p:nvSpPr>
            <p:cNvPr id="2485" name="Google Shape;2485;p37"/>
            <p:cNvSpPr/>
            <p:nvPr/>
          </p:nvSpPr>
          <p:spPr>
            <a:xfrm flipH="1">
              <a:off x="702791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7"/>
            <p:cNvSpPr/>
            <p:nvPr/>
          </p:nvSpPr>
          <p:spPr>
            <a:xfrm flipH="1">
              <a:off x="7069663"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7"/>
            <p:cNvSpPr/>
            <p:nvPr/>
          </p:nvSpPr>
          <p:spPr>
            <a:xfrm>
              <a:off x="7211543" y="3452255"/>
              <a:ext cx="354857" cy="701234"/>
            </a:xfrm>
            <a:custGeom>
              <a:avLst/>
              <a:gdLst/>
              <a:ahLst/>
              <a:cxnLst/>
              <a:rect l="l" t="t" r="r" b="b"/>
              <a:pathLst>
                <a:path w="33273" h="65751" extrusionOk="0">
                  <a:moveTo>
                    <a:pt x="24820" y="1"/>
                  </a:moveTo>
                  <a:cubicBezTo>
                    <a:pt x="23338" y="1"/>
                    <a:pt x="21473" y="620"/>
                    <a:pt x="19213" y="1930"/>
                  </a:cubicBezTo>
                  <a:lnTo>
                    <a:pt x="2186" y="11716"/>
                  </a:lnTo>
                  <a:cubicBezTo>
                    <a:pt x="653" y="12630"/>
                    <a:pt x="0" y="13804"/>
                    <a:pt x="0" y="15696"/>
                  </a:cubicBezTo>
                  <a:lnTo>
                    <a:pt x="0" y="24438"/>
                  </a:lnTo>
                  <a:cubicBezTo>
                    <a:pt x="0" y="25704"/>
                    <a:pt x="307" y="26328"/>
                    <a:pt x="960" y="26328"/>
                  </a:cubicBezTo>
                  <a:cubicBezTo>
                    <a:pt x="1282" y="26328"/>
                    <a:pt x="1689" y="26175"/>
                    <a:pt x="2186" y="25873"/>
                  </a:cubicBezTo>
                  <a:lnTo>
                    <a:pt x="13537" y="19349"/>
                  </a:lnTo>
                  <a:cubicBezTo>
                    <a:pt x="14187" y="18970"/>
                    <a:pt x="14661" y="18811"/>
                    <a:pt x="15004" y="18811"/>
                  </a:cubicBezTo>
                  <a:cubicBezTo>
                    <a:pt x="15693" y="18811"/>
                    <a:pt x="15853" y="19457"/>
                    <a:pt x="15853" y="20263"/>
                  </a:cubicBezTo>
                  <a:lnTo>
                    <a:pt x="15853" y="21339"/>
                  </a:lnTo>
                  <a:cubicBezTo>
                    <a:pt x="15853" y="22579"/>
                    <a:pt x="15495" y="23786"/>
                    <a:pt x="13537" y="24927"/>
                  </a:cubicBezTo>
                  <a:lnTo>
                    <a:pt x="7144" y="28646"/>
                  </a:lnTo>
                  <a:cubicBezTo>
                    <a:pt x="5578" y="29559"/>
                    <a:pt x="4926" y="30734"/>
                    <a:pt x="4926" y="32593"/>
                  </a:cubicBezTo>
                  <a:lnTo>
                    <a:pt x="4926" y="40552"/>
                  </a:lnTo>
                  <a:cubicBezTo>
                    <a:pt x="4926" y="41819"/>
                    <a:pt x="5233" y="42427"/>
                    <a:pt x="5895" y="42427"/>
                  </a:cubicBezTo>
                  <a:cubicBezTo>
                    <a:pt x="6223" y="42427"/>
                    <a:pt x="6637" y="42279"/>
                    <a:pt x="7144" y="41988"/>
                  </a:cubicBezTo>
                  <a:lnTo>
                    <a:pt x="17484" y="35986"/>
                  </a:lnTo>
                  <a:cubicBezTo>
                    <a:pt x="18157" y="35593"/>
                    <a:pt x="18641" y="35428"/>
                    <a:pt x="18986" y="35428"/>
                  </a:cubicBezTo>
                  <a:cubicBezTo>
                    <a:pt x="19646" y="35428"/>
                    <a:pt x="19800" y="36030"/>
                    <a:pt x="19800" y="36801"/>
                  </a:cubicBezTo>
                  <a:lnTo>
                    <a:pt x="19800" y="38791"/>
                  </a:lnTo>
                  <a:cubicBezTo>
                    <a:pt x="19800" y="40030"/>
                    <a:pt x="19442" y="41237"/>
                    <a:pt x="17484" y="42379"/>
                  </a:cubicBezTo>
                  <a:lnTo>
                    <a:pt x="2186" y="51252"/>
                  </a:lnTo>
                  <a:cubicBezTo>
                    <a:pt x="653" y="52132"/>
                    <a:pt x="0" y="53307"/>
                    <a:pt x="0" y="55199"/>
                  </a:cubicBezTo>
                  <a:lnTo>
                    <a:pt x="0" y="63876"/>
                  </a:lnTo>
                  <a:cubicBezTo>
                    <a:pt x="0" y="65142"/>
                    <a:pt x="307" y="65751"/>
                    <a:pt x="960" y="65751"/>
                  </a:cubicBezTo>
                  <a:cubicBezTo>
                    <a:pt x="1283" y="65751"/>
                    <a:pt x="1690" y="65602"/>
                    <a:pt x="2186" y="65311"/>
                  </a:cubicBezTo>
                  <a:lnTo>
                    <a:pt x="21431" y="54187"/>
                  </a:lnTo>
                  <a:cubicBezTo>
                    <a:pt x="29228" y="49686"/>
                    <a:pt x="33272" y="42673"/>
                    <a:pt x="33272" y="35007"/>
                  </a:cubicBezTo>
                  <a:lnTo>
                    <a:pt x="33272" y="27602"/>
                  </a:lnTo>
                  <a:cubicBezTo>
                    <a:pt x="33272" y="22766"/>
                    <a:pt x="32253" y="20232"/>
                    <a:pt x="29428" y="20232"/>
                  </a:cubicBezTo>
                  <a:cubicBezTo>
                    <a:pt x="28404" y="20232"/>
                    <a:pt x="27143" y="20565"/>
                    <a:pt x="25607" y="21241"/>
                  </a:cubicBezTo>
                  <a:cubicBezTo>
                    <a:pt x="28282" y="18240"/>
                    <a:pt x="29195" y="14913"/>
                    <a:pt x="29195" y="11129"/>
                  </a:cubicBezTo>
                  <a:lnTo>
                    <a:pt x="29195" y="6791"/>
                  </a:lnTo>
                  <a:cubicBezTo>
                    <a:pt x="29195" y="2450"/>
                    <a:pt x="27765" y="1"/>
                    <a:pt x="24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8" name="Google Shape;2488;p37"/>
          <p:cNvSpPr txBox="1"/>
          <p:nvPr/>
        </p:nvSpPr>
        <p:spPr>
          <a:xfrm>
            <a:off x="3530085"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XGBoost</a:t>
            </a:r>
            <a:endParaRPr sz="1800" dirty="0">
              <a:latin typeface="Questrial"/>
              <a:ea typeface="Questrial"/>
              <a:cs typeface="Questrial"/>
              <a:sym typeface="Questrial"/>
            </a:endParaRPr>
          </a:p>
        </p:txBody>
      </p:sp>
      <p:sp>
        <p:nvSpPr>
          <p:cNvPr id="2489" name="Google Shape;2489;p37"/>
          <p:cNvSpPr txBox="1"/>
          <p:nvPr/>
        </p:nvSpPr>
        <p:spPr>
          <a:xfrm>
            <a:off x="3530083" y="1958805"/>
            <a:ext cx="2354247"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US" dirty="0">
                <a:solidFill>
                  <a:schemeClr val="dk2"/>
                </a:solidFill>
                <a:latin typeface="Abel"/>
                <a:ea typeface="Abel"/>
                <a:cs typeface="Abel"/>
                <a:sym typeface="Abel"/>
              </a:rPr>
              <a:t>High accuracy, handles complex patterns, requires fine-tuning</a:t>
            </a:r>
            <a:endParaRPr dirty="0">
              <a:solidFill>
                <a:schemeClr val="dk2"/>
              </a:solidFill>
              <a:latin typeface="Abel"/>
              <a:ea typeface="Abel"/>
              <a:cs typeface="Abel"/>
              <a:sym typeface="Abel"/>
            </a:endParaRPr>
          </a:p>
        </p:txBody>
      </p:sp>
      <p:sp>
        <p:nvSpPr>
          <p:cNvPr id="2490" name="Google Shape;2490;p37"/>
          <p:cNvSpPr txBox="1"/>
          <p:nvPr/>
        </p:nvSpPr>
        <p:spPr>
          <a:xfrm>
            <a:off x="6346944" y="1465436"/>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Questrial"/>
                <a:ea typeface="Questrial"/>
                <a:cs typeface="Questrial"/>
                <a:sym typeface="Questrial"/>
              </a:rPr>
              <a:t>Linear Regression</a:t>
            </a:r>
            <a:endParaRPr sz="1800" dirty="0">
              <a:latin typeface="Questrial"/>
              <a:ea typeface="Questrial"/>
              <a:cs typeface="Questrial"/>
              <a:sym typeface="Questrial"/>
            </a:endParaRPr>
          </a:p>
        </p:txBody>
      </p:sp>
      <p:sp>
        <p:nvSpPr>
          <p:cNvPr id="2491" name="Google Shape;2491;p37"/>
          <p:cNvSpPr txBox="1"/>
          <p:nvPr/>
        </p:nvSpPr>
        <p:spPr>
          <a:xfrm>
            <a:off x="6346943" y="1958805"/>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US" dirty="0">
                <a:solidFill>
                  <a:schemeClr val="dk2"/>
                </a:solidFill>
                <a:latin typeface="Abel"/>
                <a:ea typeface="Abel"/>
                <a:cs typeface="Abel"/>
                <a:sym typeface="Abel"/>
              </a:rPr>
              <a:t>Used as a baseline model to demonstrate limitations</a:t>
            </a:r>
          </a:p>
        </p:txBody>
      </p:sp>
      <p:grpSp>
        <p:nvGrpSpPr>
          <p:cNvPr id="2492" name="Google Shape;2492;p37"/>
          <p:cNvGrpSpPr/>
          <p:nvPr/>
        </p:nvGrpSpPr>
        <p:grpSpPr>
          <a:xfrm>
            <a:off x="386091" y="3663336"/>
            <a:ext cx="593164" cy="1161172"/>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37"/>
          <p:cNvGrpSpPr/>
          <p:nvPr/>
        </p:nvGrpSpPr>
        <p:grpSpPr>
          <a:xfrm flipH="1">
            <a:off x="-2745382" y="-1156777"/>
            <a:ext cx="4017967" cy="3644766"/>
            <a:chOff x="3166062" y="1034326"/>
            <a:chExt cx="6010422" cy="5452155"/>
          </a:xfrm>
        </p:grpSpPr>
        <p:sp>
          <p:nvSpPr>
            <p:cNvPr id="2524" name="Google Shape;2524;p3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26" name="Google Shape;2526;p37"/>
          <p:cNvCxnSpPr/>
          <p:nvPr/>
        </p:nvCxnSpPr>
        <p:spPr>
          <a:xfrm>
            <a:off x="2297475"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7" name="Google Shape;2527;p37"/>
          <p:cNvCxnSpPr/>
          <p:nvPr/>
        </p:nvCxnSpPr>
        <p:spPr>
          <a:xfrm>
            <a:off x="5045300" y="3647950"/>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28" name="Google Shape;2528;p37"/>
          <p:cNvCxnSpPr/>
          <p:nvPr/>
        </p:nvCxnSpPr>
        <p:spPr>
          <a:xfrm>
            <a:off x="7904150" y="3647950"/>
            <a:ext cx="1828500" cy="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8"/>
          <p:cNvSpPr/>
          <p:nvPr/>
        </p:nvSpPr>
        <p:spPr>
          <a:xfrm rot="10800000" flipH="1">
            <a:off x="2364125" y="1622587"/>
            <a:ext cx="592800" cy="11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8"/>
          <p:cNvSpPr/>
          <p:nvPr/>
        </p:nvSpPr>
        <p:spPr>
          <a:xfrm rot="10800000" flipH="1">
            <a:off x="5523600" y="1607084"/>
            <a:ext cx="592800" cy="11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8"/>
          <p:cNvSpPr/>
          <p:nvPr/>
        </p:nvSpPr>
        <p:spPr>
          <a:xfrm>
            <a:off x="3106863" y="685975"/>
            <a:ext cx="30873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ALGORITHMS AND TECHNIQUES</a:t>
            </a:r>
            <a:endParaRPr dirty="0"/>
          </a:p>
        </p:txBody>
      </p:sp>
      <p:sp>
        <p:nvSpPr>
          <p:cNvPr id="2537" name="Google Shape;2537;p38"/>
          <p:cNvSpPr txBox="1"/>
          <p:nvPr/>
        </p:nvSpPr>
        <p:spPr>
          <a:xfrm>
            <a:off x="1641401" y="1423248"/>
            <a:ext cx="2083800"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latin typeface="Questrial"/>
                <a:ea typeface="Questrial"/>
                <a:cs typeface="Questrial"/>
                <a:sym typeface="Questrial"/>
              </a:rPr>
              <a:t>Decision Tree</a:t>
            </a:r>
            <a:endParaRPr sz="1800" dirty="0">
              <a:latin typeface="Questrial"/>
              <a:ea typeface="Questrial"/>
              <a:cs typeface="Questrial"/>
              <a:sym typeface="Questrial"/>
            </a:endParaRPr>
          </a:p>
        </p:txBody>
      </p:sp>
      <p:sp>
        <p:nvSpPr>
          <p:cNvPr id="2538" name="Google Shape;2538;p38"/>
          <p:cNvSpPr txBox="1"/>
          <p:nvPr/>
        </p:nvSpPr>
        <p:spPr>
          <a:xfrm>
            <a:off x="1117600" y="1916617"/>
            <a:ext cx="3191933"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rgbClr val="000000"/>
              </a:buClr>
              <a:buSzPts val="1100"/>
              <a:buFont typeface="Arial"/>
              <a:buNone/>
            </a:pPr>
            <a:r>
              <a:rPr lang="en-US" dirty="0">
                <a:solidFill>
                  <a:schemeClr val="dk2"/>
                </a:solidFill>
                <a:latin typeface="Abel"/>
                <a:ea typeface="Abel"/>
                <a:cs typeface="Abel"/>
                <a:sym typeface="Abel"/>
              </a:rPr>
              <a:t>Captures non-linear relationships and provides easy-to-interpret decision rules</a:t>
            </a:r>
            <a:endParaRPr sz="1800" dirty="0">
              <a:solidFill>
                <a:schemeClr val="dk2"/>
              </a:solidFill>
              <a:latin typeface="Abel"/>
              <a:ea typeface="Abel"/>
              <a:cs typeface="Abel"/>
              <a:sym typeface="Abel"/>
            </a:endParaRPr>
          </a:p>
        </p:txBody>
      </p:sp>
      <p:cxnSp>
        <p:nvCxnSpPr>
          <p:cNvPr id="2539" name="Google Shape;2539;p38"/>
          <p:cNvCxnSpPr/>
          <p:nvPr/>
        </p:nvCxnSpPr>
        <p:spPr>
          <a:xfrm>
            <a:off x="2683424" y="2582037"/>
            <a:ext cx="0" cy="1200300"/>
          </a:xfrm>
          <a:prstGeom prst="straightConnector1">
            <a:avLst/>
          </a:prstGeom>
          <a:noFill/>
          <a:ln w="19050" cap="flat" cmpd="sng">
            <a:solidFill>
              <a:schemeClr val="accent6"/>
            </a:solidFill>
            <a:prstDash val="solid"/>
            <a:round/>
            <a:headEnd type="oval" w="med" len="med"/>
            <a:tailEnd type="none" w="med" len="med"/>
          </a:ln>
        </p:spPr>
      </p:cxnSp>
      <p:cxnSp>
        <p:nvCxnSpPr>
          <p:cNvPr id="2540" name="Google Shape;2540;p38"/>
          <p:cNvCxnSpPr/>
          <p:nvPr/>
        </p:nvCxnSpPr>
        <p:spPr>
          <a:xfrm>
            <a:off x="5820124" y="2566534"/>
            <a:ext cx="0" cy="1200300"/>
          </a:xfrm>
          <a:prstGeom prst="straightConnector1">
            <a:avLst/>
          </a:prstGeom>
          <a:noFill/>
          <a:ln w="19050" cap="flat" cmpd="sng">
            <a:solidFill>
              <a:schemeClr val="accent3"/>
            </a:solidFill>
            <a:prstDash val="solid"/>
            <a:round/>
            <a:headEnd type="oval" w="med" len="med"/>
            <a:tailEnd type="none" w="med" len="med"/>
          </a:ln>
        </p:spPr>
      </p:cxnSp>
      <p:sp>
        <p:nvSpPr>
          <p:cNvPr id="2541" name="Google Shape;2541;p38"/>
          <p:cNvSpPr txBox="1"/>
          <p:nvPr/>
        </p:nvSpPr>
        <p:spPr>
          <a:xfrm>
            <a:off x="4303509" y="1407745"/>
            <a:ext cx="3018182" cy="4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dirty="0">
                <a:latin typeface="Questrial"/>
                <a:ea typeface="Questrial"/>
                <a:cs typeface="Questrial"/>
                <a:sym typeface="Questrial"/>
              </a:rPr>
              <a:t>Support Vector Machine</a:t>
            </a:r>
            <a:endParaRPr sz="1800" dirty="0">
              <a:latin typeface="Questrial"/>
              <a:ea typeface="Questrial"/>
              <a:cs typeface="Questrial"/>
              <a:sym typeface="Questrial"/>
            </a:endParaRPr>
          </a:p>
        </p:txBody>
      </p:sp>
      <p:sp>
        <p:nvSpPr>
          <p:cNvPr id="2542" name="Google Shape;2542;p38"/>
          <p:cNvSpPr txBox="1"/>
          <p:nvPr/>
        </p:nvSpPr>
        <p:spPr>
          <a:xfrm>
            <a:off x="4778095" y="1901114"/>
            <a:ext cx="2083800" cy="52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dk2"/>
                </a:solidFill>
                <a:latin typeface="Abel"/>
                <a:ea typeface="Abel"/>
                <a:cs typeface="Abel"/>
                <a:sym typeface="Abel"/>
              </a:rPr>
              <a:t> Finds the optimal boundary for class separation</a:t>
            </a:r>
            <a:endParaRPr dirty="0">
              <a:solidFill>
                <a:schemeClr val="dk2"/>
              </a:solidFill>
              <a:latin typeface="Abel"/>
              <a:ea typeface="Abel"/>
              <a:cs typeface="Abel"/>
              <a:sym typeface="Abel"/>
            </a:endParaRPr>
          </a:p>
        </p:txBody>
      </p:sp>
      <p:grpSp>
        <p:nvGrpSpPr>
          <p:cNvPr id="2544" name="Google Shape;2544;p38"/>
          <p:cNvGrpSpPr/>
          <p:nvPr/>
        </p:nvGrpSpPr>
        <p:grpSpPr>
          <a:xfrm>
            <a:off x="2318562" y="3136687"/>
            <a:ext cx="683920" cy="1188467"/>
            <a:chOff x="1390388" y="3178875"/>
            <a:chExt cx="683920" cy="1188467"/>
          </a:xfrm>
        </p:grpSpPr>
        <p:sp>
          <p:nvSpPr>
            <p:cNvPr id="2545" name="Google Shape;2545;p38"/>
            <p:cNvSpPr/>
            <p:nvPr/>
          </p:nvSpPr>
          <p:spPr>
            <a:xfrm flipH="1">
              <a:off x="1390388"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8"/>
            <p:cNvSpPr/>
            <p:nvPr/>
          </p:nvSpPr>
          <p:spPr>
            <a:xfrm flipH="1">
              <a:off x="1435938"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8"/>
            <p:cNvSpPr/>
            <p:nvPr/>
          </p:nvSpPr>
          <p:spPr>
            <a:xfrm>
              <a:off x="1561363" y="3384099"/>
              <a:ext cx="387765" cy="660469"/>
            </a:xfrm>
            <a:custGeom>
              <a:avLst/>
              <a:gdLst/>
              <a:ahLst/>
              <a:cxnLst/>
              <a:rect l="l" t="t" r="r" b="b"/>
              <a:pathLst>
                <a:path w="33306" h="56717" extrusionOk="0">
                  <a:moveTo>
                    <a:pt x="32373" y="0"/>
                  </a:moveTo>
                  <a:cubicBezTo>
                    <a:pt x="32068" y="0"/>
                    <a:pt x="31684" y="134"/>
                    <a:pt x="31218" y="399"/>
                  </a:cubicBezTo>
                  <a:lnTo>
                    <a:pt x="22346" y="5553"/>
                  </a:lnTo>
                  <a:cubicBezTo>
                    <a:pt x="20910" y="6401"/>
                    <a:pt x="20258" y="7543"/>
                    <a:pt x="20258" y="9304"/>
                  </a:cubicBezTo>
                  <a:lnTo>
                    <a:pt x="20258" y="30996"/>
                  </a:lnTo>
                  <a:lnTo>
                    <a:pt x="14876" y="34095"/>
                  </a:lnTo>
                  <a:cubicBezTo>
                    <a:pt x="14559" y="34282"/>
                    <a:pt x="14276" y="34372"/>
                    <a:pt x="14035" y="34372"/>
                  </a:cubicBezTo>
                  <a:cubicBezTo>
                    <a:pt x="13431" y="34372"/>
                    <a:pt x="13081" y="33806"/>
                    <a:pt x="13081" y="32758"/>
                  </a:cubicBezTo>
                  <a:lnTo>
                    <a:pt x="13081" y="13414"/>
                  </a:lnTo>
                  <a:cubicBezTo>
                    <a:pt x="13081" y="12235"/>
                    <a:pt x="12789" y="11670"/>
                    <a:pt x="12165" y="11670"/>
                  </a:cubicBezTo>
                  <a:cubicBezTo>
                    <a:pt x="11857" y="11670"/>
                    <a:pt x="11468" y="11807"/>
                    <a:pt x="10994" y="12077"/>
                  </a:cubicBezTo>
                  <a:lnTo>
                    <a:pt x="2056" y="17263"/>
                  </a:lnTo>
                  <a:cubicBezTo>
                    <a:pt x="653" y="18112"/>
                    <a:pt x="1" y="19253"/>
                    <a:pt x="1" y="20982"/>
                  </a:cubicBezTo>
                  <a:lnTo>
                    <a:pt x="1" y="45741"/>
                  </a:lnTo>
                  <a:cubicBezTo>
                    <a:pt x="1" y="50982"/>
                    <a:pt x="1281" y="53621"/>
                    <a:pt x="4260" y="53621"/>
                  </a:cubicBezTo>
                  <a:cubicBezTo>
                    <a:pt x="5842" y="53621"/>
                    <a:pt x="7903" y="52877"/>
                    <a:pt x="10505" y="51384"/>
                  </a:cubicBezTo>
                  <a:lnTo>
                    <a:pt x="20258" y="45741"/>
                  </a:lnTo>
                  <a:lnTo>
                    <a:pt x="20258" y="54972"/>
                  </a:lnTo>
                  <a:cubicBezTo>
                    <a:pt x="20258" y="56151"/>
                    <a:pt x="20550" y="56717"/>
                    <a:pt x="21174" y="56717"/>
                  </a:cubicBezTo>
                  <a:cubicBezTo>
                    <a:pt x="21482" y="56717"/>
                    <a:pt x="21871" y="56579"/>
                    <a:pt x="22346" y="56309"/>
                  </a:cubicBezTo>
                  <a:lnTo>
                    <a:pt x="31218" y="51188"/>
                  </a:lnTo>
                  <a:cubicBezTo>
                    <a:pt x="32653" y="50307"/>
                    <a:pt x="33306" y="49166"/>
                    <a:pt x="33306" y="47437"/>
                  </a:cubicBezTo>
                  <a:lnTo>
                    <a:pt x="33306" y="1769"/>
                  </a:lnTo>
                  <a:cubicBezTo>
                    <a:pt x="33306" y="580"/>
                    <a:pt x="33008" y="0"/>
                    <a:pt x="3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8"/>
          <p:cNvGrpSpPr/>
          <p:nvPr/>
        </p:nvGrpSpPr>
        <p:grpSpPr>
          <a:xfrm>
            <a:off x="5463274" y="3121184"/>
            <a:ext cx="675907" cy="1188467"/>
            <a:chOff x="4215263" y="3178875"/>
            <a:chExt cx="675907" cy="1188467"/>
          </a:xfrm>
        </p:grpSpPr>
        <p:sp>
          <p:nvSpPr>
            <p:cNvPr id="2549" name="Google Shape;2549;p38"/>
            <p:cNvSpPr/>
            <p:nvPr/>
          </p:nvSpPr>
          <p:spPr>
            <a:xfrm flipH="1">
              <a:off x="4215263" y="3178875"/>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8"/>
            <p:cNvSpPr/>
            <p:nvPr/>
          </p:nvSpPr>
          <p:spPr>
            <a:xfrm flipH="1">
              <a:off x="4252800" y="3200300"/>
              <a:ext cx="638370" cy="1167042"/>
            </a:xfrm>
            <a:custGeom>
              <a:avLst/>
              <a:gdLst/>
              <a:ahLst/>
              <a:cxnLst/>
              <a:rect l="l" t="t" r="r" b="b"/>
              <a:pathLst>
                <a:path w="19424" h="32022" extrusionOk="0">
                  <a:moveTo>
                    <a:pt x="1029" y="0"/>
                  </a:moveTo>
                  <a:cubicBezTo>
                    <a:pt x="422" y="0"/>
                    <a:pt x="1" y="567"/>
                    <a:pt x="1" y="1500"/>
                  </a:cubicBezTo>
                  <a:lnTo>
                    <a:pt x="1" y="19332"/>
                  </a:lnTo>
                  <a:cubicBezTo>
                    <a:pt x="1" y="20586"/>
                    <a:pt x="763" y="22054"/>
                    <a:pt x="1715" y="22603"/>
                  </a:cubicBezTo>
                  <a:lnTo>
                    <a:pt x="17710" y="31821"/>
                  </a:lnTo>
                  <a:cubicBezTo>
                    <a:pt x="17951" y="31957"/>
                    <a:pt x="18180" y="32022"/>
                    <a:pt x="18387" y="32022"/>
                  </a:cubicBezTo>
                  <a:cubicBezTo>
                    <a:pt x="18999" y="32022"/>
                    <a:pt x="19424" y="31462"/>
                    <a:pt x="19424" y="30533"/>
                  </a:cubicBezTo>
                  <a:lnTo>
                    <a:pt x="19424" y="12701"/>
                  </a:lnTo>
                  <a:cubicBezTo>
                    <a:pt x="19424" y="11446"/>
                    <a:pt x="18662" y="9968"/>
                    <a:pt x="17710" y="9430"/>
                  </a:cubicBezTo>
                  <a:lnTo>
                    <a:pt x="1715" y="212"/>
                  </a:lnTo>
                  <a:cubicBezTo>
                    <a:pt x="1470" y="68"/>
                    <a:pt x="1238"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8"/>
            <p:cNvSpPr/>
            <p:nvPr/>
          </p:nvSpPr>
          <p:spPr>
            <a:xfrm>
              <a:off x="4386351" y="3395476"/>
              <a:ext cx="371531" cy="776688"/>
            </a:xfrm>
            <a:custGeom>
              <a:avLst/>
              <a:gdLst/>
              <a:ahLst/>
              <a:cxnLst/>
              <a:rect l="l" t="t" r="r" b="b"/>
              <a:pathLst>
                <a:path w="32230" h="67377" extrusionOk="0">
                  <a:moveTo>
                    <a:pt x="29195" y="0"/>
                  </a:moveTo>
                  <a:cubicBezTo>
                    <a:pt x="28880" y="0"/>
                    <a:pt x="28480" y="149"/>
                    <a:pt x="27989" y="444"/>
                  </a:cubicBezTo>
                  <a:lnTo>
                    <a:pt x="2708" y="15025"/>
                  </a:lnTo>
                  <a:cubicBezTo>
                    <a:pt x="1241" y="15906"/>
                    <a:pt x="588" y="17047"/>
                    <a:pt x="588" y="18841"/>
                  </a:cubicBezTo>
                  <a:lnTo>
                    <a:pt x="588" y="45622"/>
                  </a:lnTo>
                  <a:cubicBezTo>
                    <a:pt x="588" y="46816"/>
                    <a:pt x="877" y="47389"/>
                    <a:pt x="1502" y="47389"/>
                  </a:cubicBezTo>
                  <a:cubicBezTo>
                    <a:pt x="1817" y="47389"/>
                    <a:pt x="2217" y="47244"/>
                    <a:pt x="2708" y="46960"/>
                  </a:cubicBezTo>
                  <a:lnTo>
                    <a:pt x="17257" y="38544"/>
                  </a:lnTo>
                  <a:cubicBezTo>
                    <a:pt x="17601" y="38354"/>
                    <a:pt x="17906" y="38251"/>
                    <a:pt x="18155" y="38251"/>
                  </a:cubicBezTo>
                  <a:cubicBezTo>
                    <a:pt x="18591" y="38251"/>
                    <a:pt x="18855" y="38568"/>
                    <a:pt x="18855" y="39294"/>
                  </a:cubicBezTo>
                  <a:lnTo>
                    <a:pt x="18855" y="42099"/>
                  </a:lnTo>
                  <a:cubicBezTo>
                    <a:pt x="18855" y="43241"/>
                    <a:pt x="18203" y="44154"/>
                    <a:pt x="17257" y="44676"/>
                  </a:cubicBezTo>
                  <a:lnTo>
                    <a:pt x="2121" y="53386"/>
                  </a:lnTo>
                  <a:cubicBezTo>
                    <a:pt x="653" y="54267"/>
                    <a:pt x="1" y="55408"/>
                    <a:pt x="1" y="57202"/>
                  </a:cubicBezTo>
                  <a:lnTo>
                    <a:pt x="1" y="65586"/>
                  </a:lnTo>
                  <a:cubicBezTo>
                    <a:pt x="1" y="66789"/>
                    <a:pt x="295" y="67376"/>
                    <a:pt x="931" y="67376"/>
                  </a:cubicBezTo>
                  <a:cubicBezTo>
                    <a:pt x="1243" y="67376"/>
                    <a:pt x="1638" y="67235"/>
                    <a:pt x="2121" y="66956"/>
                  </a:cubicBezTo>
                  <a:lnTo>
                    <a:pt x="20780" y="56126"/>
                  </a:lnTo>
                  <a:cubicBezTo>
                    <a:pt x="27826" y="52048"/>
                    <a:pt x="32229" y="44937"/>
                    <a:pt x="32229" y="37631"/>
                  </a:cubicBezTo>
                  <a:lnTo>
                    <a:pt x="32229" y="27681"/>
                  </a:lnTo>
                  <a:cubicBezTo>
                    <a:pt x="32229" y="22682"/>
                    <a:pt x="30522" y="20308"/>
                    <a:pt x="27552" y="20308"/>
                  </a:cubicBezTo>
                  <a:cubicBezTo>
                    <a:pt x="26007" y="20308"/>
                    <a:pt x="24120" y="20951"/>
                    <a:pt x="21954" y="22201"/>
                  </a:cubicBezTo>
                  <a:lnTo>
                    <a:pt x="13930" y="26866"/>
                  </a:lnTo>
                  <a:lnTo>
                    <a:pt x="13930" y="22201"/>
                  </a:lnTo>
                  <a:lnTo>
                    <a:pt x="27989" y="14112"/>
                  </a:lnTo>
                  <a:cubicBezTo>
                    <a:pt x="29457" y="13231"/>
                    <a:pt x="30109" y="12089"/>
                    <a:pt x="30109" y="10295"/>
                  </a:cubicBezTo>
                  <a:lnTo>
                    <a:pt x="30109" y="1781"/>
                  </a:lnTo>
                  <a:cubicBezTo>
                    <a:pt x="30109" y="588"/>
                    <a:pt x="29820" y="0"/>
                    <a:pt x="29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2" name="Google Shape;2552;p38"/>
          <p:cNvGrpSpPr/>
          <p:nvPr/>
        </p:nvGrpSpPr>
        <p:grpSpPr>
          <a:xfrm flipH="1">
            <a:off x="-2299857" y="-2697840"/>
            <a:ext cx="4017967" cy="3644766"/>
            <a:chOff x="3166062" y="1034326"/>
            <a:chExt cx="6010422" cy="5452155"/>
          </a:xfrm>
        </p:grpSpPr>
        <p:sp>
          <p:nvSpPr>
            <p:cNvPr id="2553" name="Google Shape;2553;p38"/>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8"/>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5" name="Google Shape;2555;p38"/>
          <p:cNvGrpSpPr/>
          <p:nvPr/>
        </p:nvGrpSpPr>
        <p:grpSpPr>
          <a:xfrm>
            <a:off x="7540747" y="-598211"/>
            <a:ext cx="3863499" cy="3798516"/>
            <a:chOff x="3133537" y="-308699"/>
            <a:chExt cx="6010422" cy="5452155"/>
          </a:xfrm>
        </p:grpSpPr>
        <p:sp>
          <p:nvSpPr>
            <p:cNvPr id="2556" name="Google Shape;2556;p38"/>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8"/>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8" name="Google Shape;2558;p38"/>
          <p:cNvGrpSpPr/>
          <p:nvPr/>
        </p:nvGrpSpPr>
        <p:grpSpPr>
          <a:xfrm>
            <a:off x="7540741" y="371486"/>
            <a:ext cx="593164" cy="1161172"/>
            <a:chOff x="4921825" y="870250"/>
            <a:chExt cx="407925" cy="798550"/>
          </a:xfrm>
        </p:grpSpPr>
        <p:sp>
          <p:nvSpPr>
            <p:cNvPr id="2559" name="Google Shape;2559;p3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9" name="Google Shape;2589;p38"/>
          <p:cNvCxnSpPr>
            <a:cxnSpLocks/>
          </p:cNvCxnSpPr>
          <p:nvPr/>
        </p:nvCxnSpPr>
        <p:spPr>
          <a:xfrm flipV="1">
            <a:off x="3158712" y="3599462"/>
            <a:ext cx="2149888" cy="6300"/>
          </a:xfrm>
          <a:prstGeom prst="straightConnector1">
            <a:avLst/>
          </a:prstGeom>
          <a:noFill/>
          <a:ln w="28575" cap="flat" cmpd="sng">
            <a:solidFill>
              <a:schemeClr val="dk2"/>
            </a:solidFill>
            <a:prstDash val="dot"/>
            <a:round/>
            <a:headEnd type="none" w="med" len="med"/>
            <a:tailEnd type="none" w="med" len="med"/>
          </a:ln>
        </p:spPr>
      </p:cxnSp>
      <p:cxnSp>
        <p:nvCxnSpPr>
          <p:cNvPr id="2590" name="Google Shape;2590;p38"/>
          <p:cNvCxnSpPr/>
          <p:nvPr/>
        </p:nvCxnSpPr>
        <p:spPr>
          <a:xfrm>
            <a:off x="421650" y="3599562"/>
            <a:ext cx="1828500" cy="0"/>
          </a:xfrm>
          <a:prstGeom prst="straightConnector1">
            <a:avLst/>
          </a:prstGeom>
          <a:noFill/>
          <a:ln w="28575" cap="flat" cmpd="sng">
            <a:solidFill>
              <a:schemeClr val="dk2"/>
            </a:solidFill>
            <a:prstDash val="dot"/>
            <a:round/>
            <a:headEnd type="none" w="med" len="med"/>
            <a:tailEnd type="none" w="med" len="med"/>
          </a:ln>
        </p:spPr>
      </p:cxnSp>
      <p:cxnSp>
        <p:nvCxnSpPr>
          <p:cNvPr id="2591" name="Google Shape;2591;p38"/>
          <p:cNvCxnSpPr>
            <a:cxnSpLocks/>
          </p:cNvCxnSpPr>
          <p:nvPr/>
        </p:nvCxnSpPr>
        <p:spPr>
          <a:xfrm rot="10800000" flipH="1">
            <a:off x="6290129" y="3599462"/>
            <a:ext cx="1984200" cy="6300"/>
          </a:xfrm>
          <a:prstGeom prst="straightConnector1">
            <a:avLst/>
          </a:prstGeom>
          <a:noFill/>
          <a:ln w="28575" cap="flat" cmpd="sng">
            <a:solidFill>
              <a:schemeClr val="dk2"/>
            </a:solidFill>
            <a:prstDash val="dot"/>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grpSp>
        <p:nvGrpSpPr>
          <p:cNvPr id="2950" name="Google Shape;2950;p43"/>
          <p:cNvGrpSpPr/>
          <p:nvPr/>
        </p:nvGrpSpPr>
        <p:grpSpPr>
          <a:xfrm flipH="1">
            <a:off x="-2377332" y="-1926677"/>
            <a:ext cx="4017967" cy="3644766"/>
            <a:chOff x="3166062" y="1034326"/>
            <a:chExt cx="6010422" cy="5452155"/>
          </a:xfrm>
        </p:grpSpPr>
        <p:sp>
          <p:nvSpPr>
            <p:cNvPr id="2951" name="Google Shape;2951;p4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5153D8F-DC59-EBEC-CDAA-ECE588E679BE}"/>
              </a:ext>
            </a:extLst>
          </p:cNvPr>
          <p:cNvSpPr txBox="1"/>
          <p:nvPr/>
        </p:nvSpPr>
        <p:spPr>
          <a:xfrm>
            <a:off x="1640635" y="1117600"/>
            <a:ext cx="7035800" cy="523220"/>
          </a:xfrm>
          <a:prstGeom prst="rect">
            <a:avLst/>
          </a:prstGeom>
          <a:noFill/>
        </p:spPr>
        <p:txBody>
          <a:bodyPr wrap="square" rtlCol="0">
            <a:spAutoFit/>
          </a:bodyPr>
          <a:lstStyle/>
          <a:p>
            <a:r>
              <a:rPr lang="en-CA" sz="2800" dirty="0">
                <a:latin typeface="Aptos" panose="020B0004020202020204" pitchFamily="34" charset="0"/>
              </a:rPr>
              <a:t>MODEL TRAINING AND EVALUATION</a:t>
            </a:r>
          </a:p>
        </p:txBody>
      </p:sp>
      <p:sp>
        <p:nvSpPr>
          <p:cNvPr id="4" name="TextBox 3">
            <a:extLst>
              <a:ext uri="{FF2B5EF4-FFF2-40B4-BE49-F238E27FC236}">
                <a16:creationId xmlns:a16="http://schemas.microsoft.com/office/drawing/2014/main" id="{9F5920F8-67A1-D13A-07A3-F1F6845C7EAD}"/>
              </a:ext>
            </a:extLst>
          </p:cNvPr>
          <p:cNvSpPr txBox="1"/>
          <p:nvPr/>
        </p:nvSpPr>
        <p:spPr>
          <a:xfrm>
            <a:off x="1297735" y="1800252"/>
            <a:ext cx="7721600" cy="2893100"/>
          </a:xfrm>
          <a:prstGeom prst="rect">
            <a:avLst/>
          </a:prstGeom>
          <a:noFill/>
        </p:spPr>
        <p:txBody>
          <a:bodyPr wrap="square" rtlCol="0">
            <a:spAutoFit/>
          </a:bodyPr>
          <a:lstStyle/>
          <a:p>
            <a:pPr marL="285750" indent="-285750">
              <a:buFont typeface="Wingdings" panose="05000000000000000000" pitchFamily="2" charset="2"/>
              <a:buChar char="q"/>
            </a:pPr>
            <a:r>
              <a:rPr lang="en-CA" b="1" dirty="0"/>
              <a:t>K Fold Cross-Validation</a:t>
            </a:r>
            <a:r>
              <a:rPr lang="en-CA" dirty="0"/>
              <a:t>: 10-fold cross-validation to ensure model robustness.</a:t>
            </a:r>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r>
              <a:rPr lang="en-CA" b="1" dirty="0"/>
              <a:t>Evaluation Metrics</a:t>
            </a:r>
            <a:r>
              <a:rPr lang="en-CA" dirty="0"/>
              <a:t>: Glimpse of Evaluation Metrics</a:t>
            </a:r>
          </a:p>
          <a:p>
            <a:endParaRPr lang="en-CA" dirty="0"/>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endParaRPr lang="en-CA" dirty="0"/>
          </a:p>
          <a:p>
            <a:pPr marL="285750" indent="-285750">
              <a:buFont typeface="Wingdings" panose="05000000000000000000" pitchFamily="2" charset="2"/>
              <a:buChar char="q"/>
            </a:pPr>
            <a:endParaRPr lang="en-CA" dirty="0"/>
          </a:p>
          <a:p>
            <a:endParaRPr lang="en-CA" dirty="0"/>
          </a:p>
          <a:p>
            <a:pPr marL="285750" indent="-285750">
              <a:buFont typeface="Wingdings" panose="05000000000000000000" pitchFamily="2" charset="2"/>
              <a:buChar char="q"/>
            </a:pPr>
            <a:r>
              <a:rPr lang="en-CA" b="1" dirty="0"/>
              <a:t>Parameter Tuning</a:t>
            </a:r>
            <a:r>
              <a:rPr lang="en-CA" dirty="0"/>
              <a:t>: Hyperparameter optimization using grid search and random search techniques.</a:t>
            </a:r>
          </a:p>
        </p:txBody>
      </p:sp>
      <p:pic>
        <p:nvPicPr>
          <p:cNvPr id="8" name="Picture 7">
            <a:extLst>
              <a:ext uri="{FF2B5EF4-FFF2-40B4-BE49-F238E27FC236}">
                <a16:creationId xmlns:a16="http://schemas.microsoft.com/office/drawing/2014/main" id="{0346ACA0-7396-1590-AC9F-5C7E5AB733B1}"/>
              </a:ext>
            </a:extLst>
          </p:cNvPr>
          <p:cNvPicPr>
            <a:picLocks noChangeAspect="1"/>
          </p:cNvPicPr>
          <p:nvPr/>
        </p:nvPicPr>
        <p:blipFill>
          <a:blip r:embed="rId3"/>
          <a:stretch>
            <a:fillRect/>
          </a:stretch>
        </p:blipFill>
        <p:spPr>
          <a:xfrm>
            <a:off x="1580336" y="2571750"/>
            <a:ext cx="6265929" cy="1454591"/>
          </a:xfrm>
          <a:prstGeom prst="rect">
            <a:avLst/>
          </a:prstGeom>
        </p:spPr>
      </p:pic>
    </p:spTree>
    <p:extLst>
      <p:ext uri="{BB962C8B-B14F-4D97-AF65-F5344CB8AC3E}">
        <p14:creationId xmlns:p14="http://schemas.microsoft.com/office/powerpoint/2010/main" val="364730749"/>
      </p:ext>
    </p:extLst>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On-screen Show (16:9)</PresentationFormat>
  <Paragraphs>102</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Abel</vt:lpstr>
      <vt:lpstr>Wingdings</vt:lpstr>
      <vt:lpstr>Aptos SemiBold</vt:lpstr>
      <vt:lpstr>Fira Sans Extra Condensed Medium</vt:lpstr>
      <vt:lpstr>Questrial</vt:lpstr>
      <vt:lpstr>Courier New</vt:lpstr>
      <vt:lpstr>Arial</vt:lpstr>
      <vt:lpstr>Nunito Light</vt:lpstr>
      <vt:lpstr>Aptos</vt:lpstr>
      <vt:lpstr>Online Shopping MK Plan by Slidesgo</vt:lpstr>
      <vt:lpstr>RETAIL SALES FORECASTING</vt:lpstr>
      <vt:lpstr>METHODOLGY &amp; EXECUTION</vt:lpstr>
      <vt:lpstr>INTRODUCTION</vt:lpstr>
      <vt:lpstr>PowerPoint Presentation</vt:lpstr>
      <vt:lpstr>METHODOLOGY &amp; EXCECUTION</vt:lpstr>
      <vt:lpstr>PowerPoint Presentation</vt:lpstr>
      <vt:lpstr>ALGORITHMS AND TECHNIQUES</vt:lpstr>
      <vt:lpstr>ALGORITHMS AND TECHNIQUES</vt:lpstr>
      <vt:lpstr>PowerPoint Presentation</vt:lpstr>
      <vt:lpstr>Linear Regression</vt:lpstr>
      <vt:lpstr>RESULTS &amp; ANALYSIS</vt:lpstr>
      <vt:lpstr>PowerPoint Presentation</vt:lpstr>
      <vt:lpstr>PowerPoint Presentation</vt:lpstr>
      <vt:lpstr>PowerPoint Presentation</vt:lpstr>
      <vt:lpstr>PowerPoint Presentation</vt:lpstr>
      <vt:lpstr>PowerPoint Presentation</vt:lpstr>
      <vt:lpstr>04 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Ishika Sukhija</dc:creator>
  <cp:lastModifiedBy>Ishika Sukhija</cp:lastModifiedBy>
  <cp:revision>1</cp:revision>
  <dcterms:modified xsi:type="dcterms:W3CDTF">2024-08-13T03:11:20Z</dcterms:modified>
</cp:coreProperties>
</file>