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28DF8-3901-4CC7-9E24-1ADB13A7F5FF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16930-73CF-4FA3-91E0-69A9C53E1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495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28DF8-3901-4CC7-9E24-1ADB13A7F5FF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16930-73CF-4FA3-91E0-69A9C53E1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316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28DF8-3901-4CC7-9E24-1ADB13A7F5FF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16930-73CF-4FA3-91E0-69A9C53E1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115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28DF8-3901-4CC7-9E24-1ADB13A7F5FF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16930-73CF-4FA3-91E0-69A9C53E1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268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28DF8-3901-4CC7-9E24-1ADB13A7F5FF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16930-73CF-4FA3-91E0-69A9C53E1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074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28DF8-3901-4CC7-9E24-1ADB13A7F5FF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16930-73CF-4FA3-91E0-69A9C53E1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190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28DF8-3901-4CC7-9E24-1ADB13A7F5FF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16930-73CF-4FA3-91E0-69A9C53E1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318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28DF8-3901-4CC7-9E24-1ADB13A7F5FF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16930-73CF-4FA3-91E0-69A9C53E1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941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28DF8-3901-4CC7-9E24-1ADB13A7F5FF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16930-73CF-4FA3-91E0-69A9C53E1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311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28DF8-3901-4CC7-9E24-1ADB13A7F5FF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16930-73CF-4FA3-91E0-69A9C53E1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82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28DF8-3901-4CC7-9E24-1ADB13A7F5FF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16930-73CF-4FA3-91E0-69A9C53E1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09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28DF8-3901-4CC7-9E24-1ADB13A7F5FF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16930-73CF-4FA3-91E0-69A9C53E1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469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938" y="804863"/>
            <a:ext cx="7096125" cy="524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6992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762000"/>
            <a:ext cx="6019800" cy="5257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6430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982" y="228600"/>
            <a:ext cx="7315200" cy="6238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636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On-screen Show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</cp:revision>
  <dcterms:created xsi:type="dcterms:W3CDTF">2022-11-02T17:21:27Z</dcterms:created>
  <dcterms:modified xsi:type="dcterms:W3CDTF">2022-11-02T17:24:16Z</dcterms:modified>
</cp:coreProperties>
</file>