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71789-57A7-4962-B754-EE2840E5CD24}" v="1119" dt="2022-11-02T17:01:36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2DA31A-B027-B19F-C114-EB2084595780}"/>
              </a:ext>
            </a:extLst>
          </p:cNvPr>
          <p:cNvSpPr txBox="1"/>
          <p:nvPr/>
        </p:nvSpPr>
        <p:spPr>
          <a:xfrm>
            <a:off x="161461" y="351299"/>
            <a:ext cx="120315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ABES EC| HOME ABOUT CONTACT US                                                                                                                                      LOGIN SIGUP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01E9B-A42F-73E3-43C1-0E747A2F860C}"/>
              </a:ext>
            </a:extLst>
          </p:cNvPr>
          <p:cNvSpPr txBox="1"/>
          <p:nvPr/>
        </p:nvSpPr>
        <p:spPr>
          <a:xfrm>
            <a:off x="160705" y="1211671"/>
            <a:ext cx="1576212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YEAR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2nd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3rd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4th</a:t>
            </a:r>
          </a:p>
          <a:p>
            <a:r>
              <a:rPr lang="en-US" dirty="0">
                <a:cs typeface="Calibri"/>
              </a:rPr>
              <a:t>SEMESTER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3rd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4th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5th 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6th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7th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8th</a:t>
            </a:r>
          </a:p>
          <a:p>
            <a:r>
              <a:rPr lang="en-US" dirty="0">
                <a:cs typeface="Calibri"/>
              </a:rPr>
              <a:t>SUBJECTS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Previous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Current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DDC3C-CF57-E700-ACFC-BBFEA88363B3}"/>
              </a:ext>
            </a:extLst>
          </p:cNvPr>
          <p:cNvSpPr txBox="1"/>
          <p:nvPr/>
        </p:nvSpPr>
        <p:spPr>
          <a:xfrm>
            <a:off x="2255920" y="927434"/>
            <a:ext cx="33588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655AD-5177-3B4F-9E2C-BAD090F52542}"/>
              </a:ext>
            </a:extLst>
          </p:cNvPr>
          <p:cNvSpPr/>
          <p:nvPr/>
        </p:nvSpPr>
        <p:spPr>
          <a:xfrm>
            <a:off x="2042664" y="1460381"/>
            <a:ext cx="3493697" cy="1710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636B61-D295-DA91-1257-71FA5034FA7A}"/>
              </a:ext>
            </a:extLst>
          </p:cNvPr>
          <p:cNvCxnSpPr/>
          <p:nvPr/>
        </p:nvCxnSpPr>
        <p:spPr>
          <a:xfrm>
            <a:off x="1453192" y="1100948"/>
            <a:ext cx="28754" cy="540588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25363D2-1FCE-122E-7F40-80C7C6613B36}"/>
              </a:ext>
            </a:extLst>
          </p:cNvPr>
          <p:cNvSpPr/>
          <p:nvPr/>
        </p:nvSpPr>
        <p:spPr>
          <a:xfrm>
            <a:off x="6499644" y="1460380"/>
            <a:ext cx="3493697" cy="1710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32977-2874-76EF-7416-8AC46C5DBE3C}"/>
              </a:ext>
            </a:extLst>
          </p:cNvPr>
          <p:cNvSpPr/>
          <p:nvPr/>
        </p:nvSpPr>
        <p:spPr>
          <a:xfrm>
            <a:off x="2042662" y="3803889"/>
            <a:ext cx="3493697" cy="1710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18B30-7EC7-D51E-7772-5071DFB26AED}"/>
              </a:ext>
            </a:extLst>
          </p:cNvPr>
          <p:cNvSpPr/>
          <p:nvPr/>
        </p:nvSpPr>
        <p:spPr>
          <a:xfrm>
            <a:off x="6499644" y="3760757"/>
            <a:ext cx="3493697" cy="1710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3257BE-190D-9158-9C2A-93A1036087A2}"/>
              </a:ext>
            </a:extLst>
          </p:cNvPr>
          <p:cNvSpPr txBox="1"/>
          <p:nvPr/>
        </p:nvSpPr>
        <p:spPr>
          <a:xfrm>
            <a:off x="2381249" y="1930065"/>
            <a:ext cx="26820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SUBJECT 1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303EB8-813E-FF59-1357-1AFF9784005E}"/>
              </a:ext>
            </a:extLst>
          </p:cNvPr>
          <p:cNvSpPr txBox="1"/>
          <p:nvPr/>
        </p:nvSpPr>
        <p:spPr>
          <a:xfrm>
            <a:off x="6910116" y="1944442"/>
            <a:ext cx="26820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SUBJECT 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1A95B5-6FCF-1320-C690-35EB9E589BF6}"/>
              </a:ext>
            </a:extLst>
          </p:cNvPr>
          <p:cNvSpPr txBox="1"/>
          <p:nvPr/>
        </p:nvSpPr>
        <p:spPr>
          <a:xfrm>
            <a:off x="2381249" y="4431725"/>
            <a:ext cx="26820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SUBJECT 3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CEFF93-5CC9-2C8C-ADDB-F6C031283262}"/>
              </a:ext>
            </a:extLst>
          </p:cNvPr>
          <p:cNvSpPr txBox="1"/>
          <p:nvPr/>
        </p:nvSpPr>
        <p:spPr>
          <a:xfrm>
            <a:off x="6910116" y="4431725"/>
            <a:ext cx="26820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SUBJECT 4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F9FA24-75E0-A5C3-B8B6-E9092EF35679}"/>
              </a:ext>
            </a:extLst>
          </p:cNvPr>
          <p:cNvCxnSpPr>
            <a:cxnSpLocks/>
          </p:cNvCxnSpPr>
          <p:nvPr/>
        </p:nvCxnSpPr>
        <p:spPr>
          <a:xfrm flipV="1">
            <a:off x="173607" y="870906"/>
            <a:ext cx="11789431" cy="1438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5AD75D-E622-2078-B32A-4A3EDBF19F11}"/>
              </a:ext>
            </a:extLst>
          </p:cNvPr>
          <p:cNvSpPr txBox="1"/>
          <p:nvPr/>
        </p:nvSpPr>
        <p:spPr>
          <a:xfrm>
            <a:off x="4862763" y="275723"/>
            <a:ext cx="30830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*BACKGROUND IMAGE*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34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59D46-B666-F814-ECBE-EC247DC4D82A}"/>
              </a:ext>
            </a:extLst>
          </p:cNvPr>
          <p:cNvSpPr txBox="1"/>
          <p:nvPr/>
        </p:nvSpPr>
        <p:spPr>
          <a:xfrm>
            <a:off x="350921" y="325855"/>
            <a:ext cx="11354802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ABES EC:- Logo  </a:t>
            </a:r>
            <a:endParaRPr lang="en-US"/>
          </a:p>
          <a:p>
            <a:r>
              <a:rPr lang="en-US" dirty="0">
                <a:cs typeface="Calibri"/>
              </a:rPr>
              <a:t>HOME: First page or the landing page </a:t>
            </a:r>
          </a:p>
          <a:p>
            <a:r>
              <a:rPr lang="en-US" dirty="0">
                <a:cs typeface="Calibri"/>
              </a:rPr>
              <a:t>ABOUT: Bried description about the application</a:t>
            </a:r>
          </a:p>
          <a:p>
            <a:r>
              <a:rPr lang="en-US" dirty="0">
                <a:cs typeface="Calibri"/>
              </a:rPr>
              <a:t>CONTACT US:  Page to report issues and query</a:t>
            </a:r>
          </a:p>
          <a:p>
            <a:r>
              <a:rPr lang="en-US" dirty="0">
                <a:cs typeface="Calibri"/>
              </a:rPr>
              <a:t>LOGIN: Email ID + Password</a:t>
            </a:r>
          </a:p>
          <a:p>
            <a:r>
              <a:rPr lang="en-US" dirty="0">
                <a:cs typeface="Calibri"/>
              </a:rPr>
              <a:t>SIGNUP:  Username / Email ID/ Password/ Confirm Password</a:t>
            </a:r>
          </a:p>
          <a:p>
            <a:r>
              <a:rPr lang="en-US" dirty="0">
                <a:cs typeface="Calibri"/>
              </a:rPr>
              <a:t>Each Subject will have the following Sections:-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Syllabus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List of Students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Daily Attendance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ST/ PUE/ Assessment marks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List of CO and PO to be attained throughout the curriculum from that Particular Subject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Calculation Section of COs and Pos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416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119</cp:revision>
  <dcterms:created xsi:type="dcterms:W3CDTF">2022-11-02T16:41:29Z</dcterms:created>
  <dcterms:modified xsi:type="dcterms:W3CDTF">2022-11-02T17:03:20Z</dcterms:modified>
</cp:coreProperties>
</file>