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203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D6B2-B8EB-9298-5462-00A907EDE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38DFF-EA82-DA48-DE47-A7B20E94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D47E-99C8-68D2-B984-994DFE33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7394-E0E2-FDB0-71E1-666C211A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6343-0796-508D-5B42-142CECE3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3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F77C-919C-7A84-1379-50E4BEE5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EB392-8BBA-53CB-0E80-7FBF10071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43EB-55DE-1B5D-750E-DCB4C758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7AD9-6F58-7A8A-AC09-9552B4E4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98E9-6121-6FA5-730C-5594137A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7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1F494-29F7-BD97-B6E2-80820DA4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346BC-D549-6AB8-197C-70B1FA463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9DB4-1180-E805-A70F-C8E09A30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4A22-77E5-525A-C9BA-DCD7553B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CD34-1E09-B69D-D2AE-9ADFC519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7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8895-F715-EFD5-5CC3-67FE5507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99F2-01B2-9352-1639-3365E475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BEA0-D039-4F63-CCE0-3FDA33D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831B-133B-476C-B1E6-85772771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48853-0FAB-746D-9355-E080806E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7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57E5-44C2-58A8-0681-66FEB9AA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98B8-7CC2-31AA-95E4-12A1D3AB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202B-B554-B803-0041-71771182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A4C9-E70E-34CB-87B6-1E32288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74BF-2793-9649-AD86-2D97BD49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1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6244-32E7-8520-DE12-538B176A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D53D-1ABE-65B6-6EE7-FC2987A87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48072-3E6D-8B2D-933D-9EC9A4CD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613D-FE39-88B1-D310-AC869EDB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E9E5E-F646-7796-73A2-B4F8A052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9284D-46B1-89DE-906F-936398AC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9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4216-C9F5-77E9-C23C-C7D33B28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9C692-E2B1-4602-A87E-9D3142F0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7488F-09B1-B024-8169-94EE88E1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31AA8-3520-2428-E14B-195F12279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ADE28-FC6D-D0F5-923F-57C0671A7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21E15-6E6D-7022-A4B8-A6895B69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406C8-8974-7E7D-5D95-2104E145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CABEB-C170-1200-D9F3-3A7B2386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6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12FF-0127-0561-DA38-C9F55425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AF0C7-AB97-6813-D14C-6F5D1E8E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C4516-68FB-F24C-448C-1E279333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EAF7E-9978-9786-C128-99D7DE1F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0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C1E57-6904-8E5F-4DA4-74D5CADF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22864-7083-056B-AA1B-F1C29361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F5FA7-B9FB-0E35-AE36-8057C9F4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3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A65E-E3DD-657B-2936-058E2A73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2E8B-C501-E46B-0BC7-AD37FA28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AECE8-2368-5659-07D3-E9892F53D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CC4B9-82DB-3C07-6342-E708BB49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A770-18A1-4345-8096-0832BB7D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33BEF-F8DE-2F08-0695-1AA34B4E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A29F-B5BF-932E-EE29-4320EE7D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D0D3C-EDFC-23A6-B09F-FB7EF7222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E06BD-6225-BE4E-BF0A-EF78C3EC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59DA6-14F5-4241-9EBE-F4277F31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3DFF-87F6-B76F-119D-D1391E95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4B00F-AA32-741E-4E80-0958572E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54FF7-63FB-5C0A-3EFB-0959DB9C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1581-33A5-250E-442C-33CFAD89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CABB-91C5-F222-862A-F3D842356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23B0-EFFA-4F3C-8C2C-B78F24EEBA99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5DB2-D9C6-2C54-00A2-D49BB7EB4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AE62-6403-E31A-4573-BEEC36FC9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F626-8AFD-45E9-894F-BAA2E0071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4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F560A-46E1-2E43-FDF6-AB734832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E826F-DB3E-3144-43EE-22FCC0C1D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253CB-7E52-0C83-0DFD-950A7BD6E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5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A7403-8F0B-D927-4D3D-75602A510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09B27-13DD-59C3-37E8-FC1126D9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199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20CFE-13DF-9B65-F5E8-C349AED8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024" y="0"/>
            <a:ext cx="465129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E1CDE-C33B-899C-B60E-990588D16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40" y="0"/>
            <a:ext cx="4922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6639DB-DD1F-1A81-D18E-78368EDC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577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1F4FE-89C6-3034-35EB-E698CC23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49" y="0"/>
            <a:ext cx="48557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FA359-49C2-FBBC-3DEB-6149E7CB8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350" y="0"/>
            <a:ext cx="5594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3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19E3F-A84B-D45D-5999-83EC274DB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942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C75D5-3808-92B9-62E2-B6FAB3EE7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569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175A7-C418-5E9E-6298-0EB54F13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8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D502A9-D017-43F4-F7F0-DED10D05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4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60D88-DB26-B74C-8D8F-BFE63DC3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861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0BAE4-C98F-AB07-78E8-5CD68434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832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58BEC-C19A-3A7D-1644-0D208108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789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EF293-DCDE-FE64-1C1E-B4932560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96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Ishika Garg</dc:creator>
  <cp:lastModifiedBy>Ishika Garg</cp:lastModifiedBy>
  <cp:revision>1</cp:revision>
  <dcterms:created xsi:type="dcterms:W3CDTF">2024-12-24T17:43:52Z</dcterms:created>
  <dcterms:modified xsi:type="dcterms:W3CDTF">2024-12-24T17:51:51Z</dcterms:modified>
</cp:coreProperties>
</file>