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31" r:id="rId3"/>
    <p:sldId id="294" r:id="rId4"/>
    <p:sldId id="332" r:id="rId5"/>
    <p:sldId id="335" r:id="rId6"/>
    <p:sldId id="337" r:id="rId7"/>
    <p:sldId id="334" r:id="rId8"/>
    <p:sldId id="336" r:id="rId9"/>
    <p:sldId id="308" r:id="rId10"/>
    <p:sldId id="295" r:id="rId11"/>
    <p:sldId id="296" r:id="rId12"/>
    <p:sldId id="297" r:id="rId13"/>
    <p:sldId id="360" r:id="rId14"/>
    <p:sldId id="374" r:id="rId15"/>
    <p:sldId id="304" r:id="rId16"/>
    <p:sldId id="305" r:id="rId17"/>
    <p:sldId id="306" r:id="rId18"/>
    <p:sldId id="307" r:id="rId19"/>
    <p:sldId id="309" r:id="rId20"/>
    <p:sldId id="310" r:id="rId21"/>
    <p:sldId id="311" r:id="rId22"/>
    <p:sldId id="312" r:id="rId23"/>
    <p:sldId id="326" r:id="rId24"/>
    <p:sldId id="327" r:id="rId25"/>
    <p:sldId id="313" r:id="rId26"/>
    <p:sldId id="324" r:id="rId27"/>
    <p:sldId id="32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744" autoAdjust="0"/>
  </p:normalViewPr>
  <p:slideViewPr>
    <p:cSldViewPr snapToGrid="0">
      <p:cViewPr varScale="1">
        <p:scale>
          <a:sx n="42" d="100"/>
          <a:sy n="42" d="100"/>
        </p:scale>
        <p:origin x="1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A2E2-A829-4DFB-88FA-1A788F1FA76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EAAF0-A470-4192-86B4-821332E062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C0013F-73D0-428B-840F-E6A9254BC992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Kiran 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2072-41B7-40F2-8D93-4E7732C5C319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0A2E-A2C8-44E4-BFBF-13196D863556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3480-8409-42C4-8E13-66D23B4972A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33CE-4738-4B6F-BE4B-32D156C77C97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C58C-03D9-46C4-93AC-4A2C4BEE02CA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53-30A2-4CDF-84A1-24B9170DDE59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7B9D-3D75-47E8-B093-9A0F2F72F045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8F88-5979-4DBB-8563-4F32CD6F9627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2572DB-8A3D-4BE4-8BC3-89B2F169142F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Kiran Rana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732D89F-3F8A-4FC5-917A-7426CB8D42B6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Kiran 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8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8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70467"/>
            <a:ext cx="12191999" cy="3352800"/>
          </a:xfrm>
        </p:spPr>
        <p:txBody>
          <a:bodyPr/>
          <a:lstStyle/>
          <a:p>
            <a:pPr algn="ctr"/>
            <a:r>
              <a:rPr lang="en-US" altLang="en-US" sz="6600" dirty="0"/>
              <a:t>RecyclerView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2341"/>
            <a:ext cx="12191999" cy="673796"/>
          </a:xfrm>
        </p:spPr>
        <p:txBody>
          <a:bodyPr/>
          <a:lstStyle/>
          <a:p>
            <a:pPr algn="ctr"/>
            <a:r>
              <a:rPr lang="en-US" dirty="0"/>
              <a:t>STW300CEM Android Applications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6DBC-B0E8-45B9-85CD-44343778B22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Add library for recyclerview in </a:t>
            </a:r>
            <a:r>
              <a:rPr lang="en-US" altLang="en-US" b="1"/>
              <a:t>build.gradle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Screenshot from 2019-10-31 19-02-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" y="2180590"/>
            <a:ext cx="10761980" cy="29102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81760" y="4413250"/>
            <a:ext cx="8428355" cy="34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27735" y="5753100"/>
            <a:ext cx="807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implementation "androidx.recyclerview:recyclerview:1.0.0"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27735" y="5226685"/>
            <a:ext cx="4629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/>
              <a:t>Copy and paste in build.gradle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Add RecyclerView in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shot from 2019-04-14 09-32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" y="1891665"/>
            <a:ext cx="10512425" cy="4241800"/>
          </a:xfrm>
          <a:prstGeom prst="rect">
            <a:avLst/>
          </a:prstGeom>
        </p:spPr>
      </p:pic>
      <p:pic>
        <p:nvPicPr>
          <p:cNvPr id="7" name="Picture 6" descr="Screenshot from 2019-04-14 09-32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35" y="2766695"/>
            <a:ext cx="4733290" cy="3109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Add another layout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6910" y="1702435"/>
            <a:ext cx="10753725" cy="407543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/>
              <a:t>go to </a:t>
            </a:r>
            <a:r>
              <a:rPr lang="en-US" altLang="en-US" sz="1800" b="1"/>
              <a:t>res-&gt;layout-&gt; right click</a:t>
            </a:r>
            <a:r>
              <a:rPr lang="en-US" altLang="en-US" sz="1800"/>
              <a:t> and click new and create a </a:t>
            </a:r>
            <a:r>
              <a:rPr lang="en-US" altLang="en-US" sz="1800" b="1"/>
              <a:t>layout resource file.</a:t>
            </a:r>
          </a:p>
          <a:p>
            <a:pPr marL="0" indent="0">
              <a:buNone/>
            </a:pPr>
            <a:r>
              <a:rPr lang="en-US" altLang="en-US" sz="1800"/>
              <a:t>For now give a name as </a:t>
            </a:r>
            <a:r>
              <a:rPr lang="en-US" altLang="en-US" sz="1800" b="1"/>
              <a:t>contact </a:t>
            </a:r>
            <a:r>
              <a:rPr lang="en-US" altLang="en-US" sz="1800"/>
              <a:t>using </a:t>
            </a:r>
            <a:r>
              <a:rPr lang="en-US" altLang="en-US" sz="1800" b="1"/>
              <a:t>constraint layout ( or any other layout)</a:t>
            </a:r>
          </a:p>
        </p:txBody>
      </p:sp>
      <p:pic>
        <p:nvPicPr>
          <p:cNvPr id="9" name="Picture 8" descr="Screenshot from 2019-10-31 19-24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2653665"/>
            <a:ext cx="11818620" cy="2485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" y="88265"/>
            <a:ext cx="9403080" cy="85217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3. Using circular image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Screenshot from 2019-10-31 20-18-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940435"/>
            <a:ext cx="10949305" cy="44405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25500" y="5712460"/>
            <a:ext cx="7938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/>
              <a:t>implementation 'de.hdodenhof:circleimageview:3.0.1'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" y="88265"/>
            <a:ext cx="9403080" cy="85217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3. Using circular image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shot from 2019-10-31 19-27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" y="895350"/>
            <a:ext cx="9298305" cy="55168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66215" y="2357755"/>
            <a:ext cx="5532120" cy="29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59" y="14393"/>
            <a:ext cx="10772775" cy="1658198"/>
          </a:xfrm>
        </p:spPr>
        <p:txBody>
          <a:bodyPr/>
          <a:lstStyle/>
          <a:p>
            <a:r>
              <a:rPr lang="en-US" altLang="en-US"/>
              <a:t>4. Create a model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46" y="1062355"/>
            <a:ext cx="10753725" cy="3766185"/>
          </a:xfrm>
        </p:spPr>
        <p:txBody>
          <a:bodyPr/>
          <a:lstStyle/>
          <a:p>
            <a:r>
              <a:rPr lang="en-US" altLang="en-US" sz="2000"/>
              <a:t>create a class named </a:t>
            </a:r>
            <a:r>
              <a:rPr lang="en-US" altLang="en-US" sz="2000" b="1"/>
              <a:t>Contacts.java.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Screenshot from 2019-10-31 19-41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1508125"/>
            <a:ext cx="9675495" cy="51327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sz="4400"/>
              <a:t>5</a:t>
            </a:r>
            <a:r>
              <a:rPr lang="en-US" altLang="en-US" sz="4400"/>
              <a:t>. Create an </a:t>
            </a:r>
            <a:r>
              <a:rPr lang="en-US" altLang="en-US" sz="4400" b="1"/>
              <a:t>Adapter </a:t>
            </a:r>
            <a:r>
              <a:rPr lang="en-US" altLang="en-US" sz="4400"/>
              <a:t>for Contact class and add ViewHolder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Screenshot from 2019-04-14 16-39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2011680"/>
            <a:ext cx="10888345" cy="44005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71565" y="2011680"/>
            <a:ext cx="1612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/>
              <a:t>Inner Class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131435" y="2195830"/>
            <a:ext cx="1040130" cy="33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30" y="65405"/>
            <a:ext cx="10772775" cy="1193800"/>
          </a:xfrm>
        </p:spPr>
        <p:txBody>
          <a:bodyPr/>
          <a:lstStyle/>
          <a:p>
            <a:r>
              <a:rPr lang="" altLang="en-US" sz="3200"/>
              <a:t>6</a:t>
            </a:r>
            <a:r>
              <a:rPr lang="en-US" altLang="en-US" sz="3200"/>
              <a:t>. Extend the ViewHolder class in Adapter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Screenshot from 2019-04-14 16-41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900430"/>
            <a:ext cx="10387965" cy="59283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9975" y="900430"/>
            <a:ext cx="7019290" cy="283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90035" y="1168400"/>
            <a:ext cx="4739005" cy="288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sz="4400"/>
              <a:t>7</a:t>
            </a:r>
            <a:r>
              <a:rPr lang="en-US" altLang="en-US" sz="4400"/>
              <a:t>. Create a constructor of adapter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creenshot from 2019-04-14 16-45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3245"/>
            <a:ext cx="10789920" cy="4410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0930" y="2273300"/>
            <a:ext cx="8009255" cy="163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5880"/>
            <a:ext cx="9179560" cy="954405"/>
          </a:xfrm>
        </p:spPr>
        <p:txBody>
          <a:bodyPr>
            <a:normAutofit fontScale="90000"/>
          </a:bodyPr>
          <a:lstStyle/>
          <a:p>
            <a:r>
              <a:rPr lang="" altLang="en-US" sz="4400"/>
              <a:t>8</a:t>
            </a:r>
            <a:r>
              <a:rPr lang="en-US" altLang="en-US" sz="4400"/>
              <a:t>. Override 3 methods of ViewHolder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Screenshot from 2019-10-31 19-54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" y="995680"/>
            <a:ext cx="11231880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What is RecyclerView ?</a:t>
            </a:r>
            <a:br>
              <a:rPr lang="en-U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View Group to display large set of data.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For each item in large dataset, it display a view.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Efficient way to implement Scrollable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" y="204470"/>
            <a:ext cx="8933180" cy="852170"/>
          </a:xfrm>
        </p:spPr>
        <p:txBody>
          <a:bodyPr>
            <a:normAutofit fontScale="90000"/>
          </a:bodyPr>
          <a:lstStyle/>
          <a:p>
            <a:r>
              <a:rPr lang="" altLang="en-US"/>
              <a:t>9</a:t>
            </a:r>
            <a:r>
              <a:rPr lang="en-US" altLang="en-US"/>
              <a:t>. MainActivity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Screenshot from 2019-10-31 20-12-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1247140"/>
            <a:ext cx="1200467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" y="86360"/>
            <a:ext cx="8728075" cy="458470"/>
          </a:xfrm>
        </p:spPr>
        <p:txBody>
          <a:bodyPr>
            <a:normAutofit fontScale="90000"/>
          </a:bodyPr>
          <a:lstStyle/>
          <a:p>
            <a:r>
              <a:rPr lang="en-US" altLang="en-US" sz="4400"/>
              <a:t>Displaying Contacts in gridLayout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21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106535" y="853440"/>
            <a:ext cx="27520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/>
              <a:t>Reduce the margin </a:t>
            </a:r>
          </a:p>
          <a:p>
            <a:r>
              <a:rPr lang="en-US" altLang="en-US" b="1"/>
              <a:t>		and </a:t>
            </a:r>
          </a:p>
          <a:p>
            <a:r>
              <a:rPr lang="en-US" altLang="en-US" b="1"/>
              <a:t>textsize of Textview</a:t>
            </a:r>
          </a:p>
        </p:txBody>
      </p:sp>
      <p:pic>
        <p:nvPicPr>
          <p:cNvPr id="8" name="Picture 7" descr="Screenshot_1572532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598170"/>
            <a:ext cx="8269605" cy="58140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0" y="185420"/>
            <a:ext cx="8354695" cy="57721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 descr="Screenshot from 2019-10-31 20-15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1122045"/>
            <a:ext cx="12075795" cy="46558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5195" y="5074285"/>
            <a:ext cx="9250680" cy="310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Displaying contacts horizontally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Screenshot from 2019-04-15 21-15-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5" y="1667510"/>
            <a:ext cx="4069715" cy="2146935"/>
          </a:xfrm>
          <a:prstGeom prst="rect">
            <a:avLst/>
          </a:prstGeom>
        </p:spPr>
      </p:pic>
      <p:pic>
        <p:nvPicPr>
          <p:cNvPr id="7" name="Picture 6" descr="Screenshot from 2019-04-15 21-15-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667510"/>
            <a:ext cx="6142990" cy="3523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Screenshot from 2019-04-15 21-16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596005"/>
            <a:ext cx="10951845" cy="14649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85900" y="2588260"/>
            <a:ext cx="7844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Make Sure you set </a:t>
            </a:r>
            <a:r>
              <a:rPr lang="en-US" altLang="en-US" b="1"/>
              <a:t>layout_width:wrap_content</a:t>
            </a:r>
            <a:r>
              <a:rPr lang="en-US" altLang="en-US"/>
              <a:t> in relative layout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7605" y="4389755"/>
            <a:ext cx="10634345" cy="58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Displaying Contact details in another 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6" descr="Screenshot from 2019-04-14 17-12-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55" y="1534160"/>
            <a:ext cx="2871470" cy="5106670"/>
          </a:xfrm>
          <a:prstGeom prst="rect">
            <a:avLst/>
          </a:prstGeom>
        </p:spPr>
      </p:pic>
      <p:pic>
        <p:nvPicPr>
          <p:cNvPr id="3" name="Picture 2" descr="Screenshot from 2019-04-14 22-04-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1535430"/>
            <a:ext cx="2733675" cy="52317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594350" y="3538220"/>
            <a:ext cx="1496695" cy="35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Adding click listener on ImageView in RecyclerView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Screenshot from 2019-04-14 22-03-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" y="1648460"/>
            <a:ext cx="10058400" cy="4616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9360" y="3615055"/>
            <a:ext cx="8186420" cy="2348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Screenshot from 2019-04-14 22-04-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6890"/>
            <a:ext cx="8169275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RecyclerView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590040"/>
            <a:ext cx="3010535" cy="5137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15" y="1676400"/>
            <a:ext cx="3150870" cy="4963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RecyclerView?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DATA = [“item1”,”item2”,.....”item1000”]</a:t>
            </a:r>
          </a:p>
          <a:p>
            <a:pPr marL="0" indent="0">
              <a:buFont typeface="Arial" panose="02080604020202020204" pitchFamily="34" charset="0"/>
              <a:buNone/>
            </a:pP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For each item, we have a view. But if we create a view for each item in </a:t>
            </a:r>
            <a:r>
              <a:rPr lang="en-US" altLang="en-US" b="1"/>
              <a:t>ONE GO </a:t>
            </a:r>
            <a:r>
              <a:rPr lang="en-US" altLang="en-US"/>
              <a:t>then we have 1000 views but user can only see 10-15 (depends) views at a time. </a:t>
            </a:r>
            <a:r>
              <a:rPr lang="en-US" altLang="en-US" b="1">
                <a:solidFill>
                  <a:srgbClr val="FF0000"/>
                </a:solidFill>
              </a:rPr>
              <a:t>Memory wastage</a:t>
            </a:r>
            <a:r>
              <a:rPr lang="en-US" altLang="en-US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RecyclerView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View Holder</a:t>
            </a:r>
            <a:r>
              <a:rPr lang="en-US" altLang="en-US"/>
              <a:t> : </a:t>
            </a:r>
          </a:p>
          <a:p>
            <a:pPr lvl="1"/>
            <a:r>
              <a:rPr lang="en-US" altLang="en-US"/>
              <a:t>This will hold the view and helps in recycling.</a:t>
            </a:r>
          </a:p>
          <a:p>
            <a:r>
              <a:rPr lang="en-US" altLang="en-US" b="1"/>
              <a:t>Adapter 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This will adapt our data so that it can be displayed in a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30" y="4328160"/>
            <a:ext cx="7496810" cy="1449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shot from 2019-04-16 22-14-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60" y="734695"/>
            <a:ext cx="8232140" cy="558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of RecyclerView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1448890873remo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5" y="1571625"/>
            <a:ext cx="3035935" cy="506920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9220" y="1571625"/>
            <a:ext cx="6058535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Working of RecyclerView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pasted_image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85" y="1945640"/>
            <a:ext cx="9097645" cy="4549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745"/>
            <a:ext cx="4987925" cy="114808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RecyclerView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Monday, November 25,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Screenshot_1572531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83185"/>
            <a:ext cx="3726180" cy="6691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95</TotalTime>
  <Words>389</Words>
  <Application>Microsoft Office PowerPoint</Application>
  <PresentationFormat>Widescreen</PresentationFormat>
  <Paragraphs>102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Metropolitan</vt:lpstr>
      <vt:lpstr>RecyclerView</vt:lpstr>
      <vt:lpstr>What is RecyclerView ? </vt:lpstr>
      <vt:lpstr>What is RecyclerView ?</vt:lpstr>
      <vt:lpstr>What is RecyclerView?</vt:lpstr>
      <vt:lpstr>RecyclerView Concept</vt:lpstr>
      <vt:lpstr>PowerPoint Presentation</vt:lpstr>
      <vt:lpstr>Working of RecyclerView</vt:lpstr>
      <vt:lpstr>Working of RecyclerView</vt:lpstr>
      <vt:lpstr>RecyclerView App</vt:lpstr>
      <vt:lpstr>1. Add library for recyclerview in build.gradle</vt:lpstr>
      <vt:lpstr>2. Add RecyclerView in XML</vt:lpstr>
      <vt:lpstr>3. Add another layout file</vt:lpstr>
      <vt:lpstr>3. Using circular image view</vt:lpstr>
      <vt:lpstr>3. Using circular image view</vt:lpstr>
      <vt:lpstr>4. Create a model class</vt:lpstr>
      <vt:lpstr>5. Create an Adapter for Contact class and add ViewHolder class</vt:lpstr>
      <vt:lpstr>6. Extend the ViewHolder class in Adapter class</vt:lpstr>
      <vt:lpstr>7. Create a constructor of adapter class</vt:lpstr>
      <vt:lpstr>8. Override 3 methods of ViewHolder</vt:lpstr>
      <vt:lpstr>9. MainActivity</vt:lpstr>
      <vt:lpstr>Displaying Contacts in gridLayout</vt:lpstr>
      <vt:lpstr>Code</vt:lpstr>
      <vt:lpstr>Displaying contacts horizontally</vt:lpstr>
      <vt:lpstr>Code</vt:lpstr>
      <vt:lpstr>Displaying Contact details in another activity</vt:lpstr>
      <vt:lpstr>Adding click listener on ImageView in RecyclerView</vt:lpstr>
      <vt:lpstr>Another Activity</vt:lpstr>
    </vt:vector>
  </TitlesOfParts>
  <Company>Softwarica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</dc:title>
  <dc:creator>faculty</dc:creator>
  <cp:lastModifiedBy>Ishika</cp:lastModifiedBy>
  <cp:revision>407</cp:revision>
  <dcterms:created xsi:type="dcterms:W3CDTF">2019-10-31T14:45:02Z</dcterms:created>
  <dcterms:modified xsi:type="dcterms:W3CDTF">2019-11-25T06:32:53Z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