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tpawardhanas@gmail.com" initials="a" lastIdx="1" clrIdx="0">
    <p:extLst>
      <p:ext uri="{19B8F6BF-5375-455C-9EA6-DF929625EA0E}">
        <p15:presenceInfo xmlns:p15="http://schemas.microsoft.com/office/powerpoint/2012/main" userId="9b340594eb3674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BFB9-6B03-901F-7196-90BF816D0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CF09E-C6D9-AF52-F260-01A9D1C78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02DF9-E6FB-E32E-7F4B-C3E9D78C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C615-B094-4E44-9A78-48D282A988D9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762D1-4078-8FF5-0576-4A077204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1280D-F0A1-A533-FFED-B19E8802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58A6-3E29-4B3F-B33B-AB03E8865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99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C437-0B95-7B81-744E-470A94D9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03808-82D9-5139-B7BB-74172A1E3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86D60-C4C0-27A8-CC4C-B728075C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C615-B094-4E44-9A78-48D282A988D9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5E2EF-D0A8-D779-E1AD-67D38C7E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12FB2-9E67-BF56-4E74-9A11F9DD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58A6-3E29-4B3F-B33B-AB03E8865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01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D843B-0A26-14F9-778E-8116E1D6A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9D498-61A0-0556-FCBB-2F22C9E2E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F2E2F-9C68-B417-5D7D-71D9BCF3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C615-B094-4E44-9A78-48D282A988D9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E53D6-E152-F6B2-4BE4-1E5118B1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6D177-198E-D524-20CE-8BE4EF4C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58A6-3E29-4B3F-B33B-AB03E8865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23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58C5F-B652-10F1-5C88-49DE02AC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DBB5-EF0A-F8D1-82D7-2BD87FCDD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92CF5-C718-92D6-52BE-30769CEA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C615-B094-4E44-9A78-48D282A988D9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9C77E-8B20-C301-A9C7-32E98A7E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28DE9-95DC-1B78-B518-A9E055E4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58A6-3E29-4B3F-B33B-AB03E8865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8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FE2BC-35C8-E8A8-D529-053A15E1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2FA50-2F65-F9C7-5A8A-BB5AB2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032EA-5B2C-929C-4557-32D79277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C615-B094-4E44-9A78-48D282A988D9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55CD5-7EF0-89C6-C710-6F02F5B0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C7AE1-FE65-1030-A2F7-1C954715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58A6-3E29-4B3F-B33B-AB03E8865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8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8056-5A71-988A-CD08-99E56000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69CEF-C793-4B83-5C2D-7FBB3C8A1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1868F-95CD-C2CC-27B0-85657E6CF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3924E-82CC-8B62-903A-F72373B1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C615-B094-4E44-9A78-48D282A988D9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704D3-03A3-57E2-883C-0FF4D5FD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2F708-C4CA-991F-FB66-303C02E3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58A6-3E29-4B3F-B33B-AB03E8865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09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60F4-F1D7-73C4-6C6C-98C419D2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85E1F-9055-50C0-F805-F96915B37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6D013-BF9E-F058-7906-BBB6BF545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2C4AA-379E-5AFC-3C8D-41032D3B9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51EF1-F475-344D-95F8-05EBD0FD1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9CAFC3-A3F7-8E4D-76E2-6B136DFF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C615-B094-4E44-9A78-48D282A988D9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7614D-4D6D-3E09-F621-12E71750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BEDED1-EFC1-556F-293E-56197957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58A6-3E29-4B3F-B33B-AB03E8865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75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2445-20B8-E73E-2113-824F1BED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A5A82-44FB-0F0C-4023-D7CECD64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C615-B094-4E44-9A78-48D282A988D9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B4A89-956D-5A30-17C0-2B1A9D69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445D7-1A52-8CB7-6D82-64BCA75E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58A6-3E29-4B3F-B33B-AB03E8865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41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D7B24-1A3A-AB32-082D-0163B4E1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C615-B094-4E44-9A78-48D282A988D9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A2891-4B93-26C7-110F-BB4AEAD1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DD621-78FC-65BD-8215-655BF580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58A6-3E29-4B3F-B33B-AB03E8865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12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DC21-CD27-7F85-02D6-DD83B737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92B77-0D68-0C22-5611-9179DA155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E3B9E-0BEB-56AE-B3DB-4190D052C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91C6D-AF4E-AE9D-A351-7CC8C0DC2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C615-B094-4E44-9A78-48D282A988D9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C0001-AB29-7178-92CE-E003603D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77C18-789B-7323-4FD3-56F8DF6C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58A6-3E29-4B3F-B33B-AB03E8865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8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0D46-C751-A173-17E0-7D11CD4B6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25AFC-5B08-BD56-2458-5D32827A1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1A882-78AF-C154-318F-6CD9BD5B0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1D34A-BF6C-A8CA-63DC-9F6C6550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C615-B094-4E44-9A78-48D282A988D9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78D44-FFEB-88D2-65E8-B0941964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ADFF9-CBFA-AAAB-A4CD-2E17DA84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58A6-3E29-4B3F-B33B-AB03E8865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56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6EE74-7C36-0FD3-2F5F-5E1CFEEC9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93B7D-0C25-6FC8-1AF0-74F5C2A57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BC73A-9D89-B09C-4EFC-F7DAF86F9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2C615-B094-4E44-9A78-48D282A988D9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CC2FA-4760-948D-CA2F-669DF912B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6C8CF-8D93-593D-9451-F72B107A6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758A6-3E29-4B3F-B33B-AB03E8865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99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915144-3E8B-7063-86E7-7426236DE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827"/>
            <a:ext cx="12192000" cy="690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3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F184-CB50-4526-8553-D0013D5D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61" y="109415"/>
            <a:ext cx="11113477" cy="1562467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sz="3600" b="1" dirty="0">
                <a:solidFill>
                  <a:schemeClr val="bg2"/>
                </a:solidFill>
                <a:latin typeface="Algerian" panose="04020705040A02060702" pitchFamily="82" charset="0"/>
              </a:rPr>
              <a:t>Introduction</a:t>
            </a:r>
            <a:r>
              <a:rPr lang="en-US" sz="5400" b="1" dirty="0">
                <a:solidFill>
                  <a:schemeClr val="bg2"/>
                </a:solidFill>
                <a:latin typeface="Algerian" panose="04020705040A02060702" pitchFamily="82" charset="0"/>
              </a:rPr>
              <a:t> </a:t>
            </a:r>
            <a:endParaRPr lang="en-IN" sz="5400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640FF-9C84-82CC-EEAF-F98DCAD80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62" y="1703144"/>
            <a:ext cx="11121292" cy="5154856"/>
          </a:xfrm>
          <a:solidFill>
            <a:srgbClr val="92D050"/>
          </a:solidFill>
        </p:spPr>
        <p:txBody>
          <a:bodyPr/>
          <a:lstStyle/>
          <a:p>
            <a:pPr marL="0" indent="0">
              <a:buNone/>
            </a:pPr>
            <a:r>
              <a:rPr lang="en-US" sz="3600" b="1" i="1" dirty="0">
                <a:solidFill>
                  <a:schemeClr val="bg2"/>
                </a:solidFill>
              </a:rPr>
              <a:t>HTML Tags :–                                     </a:t>
            </a:r>
          </a:p>
          <a:p>
            <a:pPr>
              <a:buClr>
                <a:schemeClr val="tx1"/>
              </a:buClr>
              <a:buSzPct val="94000"/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Anchor tag</a:t>
            </a:r>
          </a:p>
          <a:p>
            <a:pPr marL="0" indent="0">
              <a:buClr>
                <a:schemeClr val="tx1"/>
              </a:buClr>
              <a:buSzPct val="94000"/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b="1" dirty="0"/>
              <a:t>Anchor tag </a:t>
            </a:r>
            <a:r>
              <a:rPr lang="en-US" dirty="0"/>
              <a:t>define a hyperlink that links one page to another page.</a:t>
            </a:r>
            <a:endParaRPr lang="en-US" b="1" dirty="0"/>
          </a:p>
          <a:p>
            <a:pPr>
              <a:buClr>
                <a:schemeClr val="tx1"/>
              </a:buClr>
              <a:buSzPct val="940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Program 1:  </a:t>
            </a:r>
          </a:p>
          <a:p>
            <a:pPr>
              <a:buClr>
                <a:schemeClr val="tx1"/>
              </a:buClr>
              <a:buSzPct val="940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Program 2:  </a:t>
            </a:r>
          </a:p>
          <a:p>
            <a:pPr>
              <a:buClr>
                <a:schemeClr val="tx1"/>
              </a:buClr>
              <a:buSzPct val="94000"/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Paragraph tag</a:t>
            </a:r>
          </a:p>
          <a:p>
            <a:pPr>
              <a:buClr>
                <a:schemeClr val="tx1"/>
              </a:buClr>
              <a:buSzPct val="94000"/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Image tag</a:t>
            </a:r>
          </a:p>
          <a:p>
            <a:pPr>
              <a:buClr>
                <a:schemeClr val="tx1"/>
              </a:buClr>
              <a:buSzPct val="94000"/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List tag</a:t>
            </a:r>
          </a:p>
          <a:p>
            <a:pPr>
              <a:buClr>
                <a:schemeClr val="tx1"/>
              </a:buClr>
              <a:buSzPct val="94000"/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Form tag</a:t>
            </a:r>
          </a:p>
          <a:p>
            <a:pPr marL="0" indent="0">
              <a:buClr>
                <a:schemeClr val="tx1"/>
              </a:buClr>
              <a:buSzPct val="94000"/>
              <a:buNone/>
            </a:pPr>
            <a:endParaRPr lang="en-US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5D51F-AA77-946F-E315-EF8867C6F662}"/>
              </a:ext>
            </a:extLst>
          </p:cNvPr>
          <p:cNvSpPr txBox="1"/>
          <p:nvPr/>
        </p:nvSpPr>
        <p:spPr>
          <a:xfrm>
            <a:off x="531447" y="1250461"/>
            <a:ext cx="1112129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  <a:r>
              <a:rPr lang="en-IN" sz="1600" i="1" dirty="0">
                <a:solidFill>
                  <a:schemeClr val="bg1"/>
                </a:solidFill>
              </a:rPr>
              <a:t>HOME        </a:t>
            </a:r>
            <a:r>
              <a:rPr lang="en-IN" sz="1600" i="1" dirty="0">
                <a:solidFill>
                  <a:schemeClr val="accent6">
                    <a:lumMod val="50000"/>
                  </a:schemeClr>
                </a:solidFill>
              </a:rPr>
              <a:t>         HTML      </a:t>
            </a:r>
            <a:r>
              <a:rPr lang="en-IN" sz="1600" i="1" dirty="0">
                <a:solidFill>
                  <a:schemeClr val="bg1"/>
                </a:solidFill>
              </a:rPr>
              <a:t>              CSS   	             JAVASCRIPT 	                    ABOUT US            CONTACT US  </a:t>
            </a:r>
          </a:p>
        </p:txBody>
      </p:sp>
    </p:spTree>
    <p:extLst>
      <p:ext uri="{BB962C8B-B14F-4D97-AF65-F5344CB8AC3E}">
        <p14:creationId xmlns:p14="http://schemas.microsoft.com/office/powerpoint/2010/main" val="332221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5997-0DA2-B8D4-6EB3-88ABD8810D8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  <a:t>PROGRAM</a:t>
            </a:r>
            <a:r>
              <a:rPr lang="en-IN" dirty="0">
                <a:latin typeface="Algerian" panose="04020705040A02060702" pitchFamily="82" charset="0"/>
              </a:rPr>
              <a:t> </a:t>
            </a:r>
            <a:r>
              <a:rPr lang="en-IN" b="1" dirty="0">
                <a:solidFill>
                  <a:schemeClr val="bg1"/>
                </a:solidFill>
                <a:latin typeface="Algerian" panose="04020705040A02060702" pitchFamily="82" charset="0"/>
              </a:rPr>
              <a:t>1: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BFEE54-E0ED-595D-D28B-AA2F0D535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74220"/>
              </p:ext>
            </p:extLst>
          </p:nvPr>
        </p:nvGraphicFramePr>
        <p:xfrm>
          <a:off x="838200" y="1690688"/>
          <a:ext cx="10515600" cy="480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70540280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80143114"/>
                    </a:ext>
                  </a:extLst>
                </a:gridCol>
              </a:tblGrid>
              <a:tr h="4802187"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0099"/>
                        </a:solidFill>
                      </a:endParaRPr>
                    </a:p>
                    <a:p>
                      <a:endParaRPr lang="en-IN" b="0" dirty="0">
                        <a:solidFill>
                          <a:srgbClr val="000099"/>
                        </a:solidFill>
                      </a:endParaRPr>
                    </a:p>
                    <a:p>
                      <a:endParaRPr lang="en-IN" b="0" dirty="0">
                        <a:solidFill>
                          <a:srgbClr val="000099"/>
                        </a:solidFill>
                      </a:endParaRPr>
                    </a:p>
                    <a:p>
                      <a:r>
                        <a:rPr lang="en-IN" b="0" dirty="0">
                          <a:solidFill>
                            <a:srgbClr val="000099"/>
                          </a:solidFill>
                        </a:rPr>
                        <a:t>&lt;</a:t>
                      </a:r>
                      <a:r>
                        <a:rPr lang="en-IN" sz="2800" b="0" dirty="0">
                          <a:solidFill>
                            <a:srgbClr val="000099"/>
                          </a:solidFill>
                        </a:rPr>
                        <a:t>html&gt;</a:t>
                      </a:r>
                    </a:p>
                    <a:p>
                      <a:r>
                        <a:rPr lang="en-IN" sz="2800" b="0" dirty="0">
                          <a:solidFill>
                            <a:srgbClr val="000099"/>
                          </a:solidFill>
                        </a:rPr>
                        <a:t>    &lt;body&gt;</a:t>
                      </a:r>
                    </a:p>
                    <a:p>
                      <a:r>
                        <a:rPr lang="en-IN" sz="2800" b="0" dirty="0">
                          <a:solidFill>
                            <a:srgbClr val="000099"/>
                          </a:solidFill>
                        </a:rPr>
                        <a:t>           &lt;p&gt;welcome to HTML&lt;/p&gt;</a:t>
                      </a:r>
                    </a:p>
                    <a:p>
                      <a:r>
                        <a:rPr lang="en-IN" sz="2800" b="0" dirty="0">
                          <a:solidFill>
                            <a:srgbClr val="000099"/>
                          </a:solidFill>
                        </a:rPr>
                        <a:t>           &lt;a </a:t>
                      </a:r>
                      <a:r>
                        <a:rPr lang="en-IN" sz="2800" b="0" dirty="0" err="1">
                          <a:solidFill>
                            <a:schemeClr val="accent1"/>
                          </a:solidFill>
                        </a:rPr>
                        <a:t>href</a:t>
                      </a:r>
                      <a:r>
                        <a:rPr lang="en-IN" sz="2800" b="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IN" sz="2800" b="0" dirty="0">
                          <a:solidFill>
                            <a:srgbClr val="000099"/>
                          </a:solidFill>
                        </a:rPr>
                        <a:t>=“second.html”&gt; on </a:t>
                      </a:r>
                      <a:r>
                        <a:rPr lang="en-IN" sz="2800" b="0" dirty="0">
                          <a:solidFill>
                            <a:schemeClr val="tx1"/>
                          </a:solidFill>
                        </a:rPr>
                        <a:t>click</a:t>
                      </a:r>
                      <a:r>
                        <a:rPr lang="en-IN" sz="2800" b="0" dirty="0">
                          <a:solidFill>
                            <a:srgbClr val="000099"/>
                          </a:solidFill>
                        </a:rPr>
                        <a:t>&lt;/a&gt;</a:t>
                      </a:r>
                    </a:p>
                    <a:p>
                      <a:r>
                        <a:rPr lang="en-IN" sz="2800" b="0" dirty="0">
                          <a:solidFill>
                            <a:srgbClr val="000099"/>
                          </a:solidFill>
                        </a:rPr>
                        <a:t>     &lt;/body&gt;</a:t>
                      </a:r>
                    </a:p>
                    <a:p>
                      <a:r>
                        <a:rPr lang="en-IN" sz="2800" b="0" dirty="0">
                          <a:solidFill>
                            <a:srgbClr val="000099"/>
                          </a:solidFill>
                        </a:rPr>
                        <a:t>&lt;/html&gt;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sz="2800" b="0" dirty="0">
                          <a:solidFill>
                            <a:schemeClr val="tx1"/>
                          </a:solidFill>
                        </a:rPr>
                        <a:t>welcome to HTML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b="0" u="sng" dirty="0">
                          <a:solidFill>
                            <a:srgbClr val="000099"/>
                          </a:solidFill>
                        </a:rPr>
                        <a:t>  </a:t>
                      </a:r>
                      <a:r>
                        <a:rPr lang="en-IN" sz="2800" b="0" u="sng" dirty="0">
                          <a:solidFill>
                            <a:srgbClr val="000099"/>
                          </a:solidFill>
                        </a:rPr>
                        <a:t>click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926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61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001D-F498-3C73-DEE7-4CDBCFBF0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39" y="0"/>
            <a:ext cx="12121661" cy="6858000"/>
          </a:xfrm>
          <a:solidFill>
            <a:srgbClr val="92D050"/>
          </a:solidFill>
        </p:spPr>
        <p:txBody>
          <a:bodyPr>
            <a:normAutofit/>
          </a:bodyPr>
          <a:lstStyle/>
          <a:p>
            <a:endParaRPr lang="en-IN" sz="8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A7BF-D1C6-38D6-CFE8-E7B3A252CE6A}"/>
              </a:ext>
            </a:extLst>
          </p:cNvPr>
          <p:cNvSpPr txBox="1"/>
          <p:nvPr/>
        </p:nvSpPr>
        <p:spPr>
          <a:xfrm flipH="1">
            <a:off x="2485291" y="2430585"/>
            <a:ext cx="8034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01233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97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Introduction </vt:lpstr>
      <vt:lpstr>PROGRAM 1: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amitpawardhanas@gmail.com</dc:creator>
  <cp:lastModifiedBy>amitpawardhanas@gmail.com</cp:lastModifiedBy>
  <cp:revision>3</cp:revision>
  <dcterms:created xsi:type="dcterms:W3CDTF">2022-05-07T03:25:16Z</dcterms:created>
  <dcterms:modified xsi:type="dcterms:W3CDTF">2022-05-07T15:19:29Z</dcterms:modified>
</cp:coreProperties>
</file>