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61" r:id="rId3"/>
    <p:sldId id="263" r:id="rId4"/>
    <p:sldId id="272" r:id="rId5"/>
    <p:sldId id="266" r:id="rId6"/>
    <p:sldId id="297" r:id="rId7"/>
    <p:sldId id="275" r:id="rId8"/>
    <p:sldId id="277" r:id="rId9"/>
    <p:sldId id="276" r:id="rId10"/>
    <p:sldId id="279" r:id="rId11"/>
    <p:sldId id="280" r:id="rId12"/>
    <p:sldId id="271" r:id="rId13"/>
    <p:sldId id="284" r:id="rId14"/>
    <p:sldId id="285" r:id="rId15"/>
    <p:sldId id="286" r:id="rId16"/>
    <p:sldId id="290" r:id="rId17"/>
    <p:sldId id="287" r:id="rId18"/>
    <p:sldId id="288" r:id="rId19"/>
    <p:sldId id="289" r:id="rId20"/>
    <p:sldId id="29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228BF-7E3A-4ADC-8D11-996CA0474197}" v="1644" dt="2024-06-07T21:35:33.945"/>
    <p1510:client id="{15FF2963-E8FC-4041-8FC5-DF34A106C51F}" v="978" dt="2024-06-07T21:33:09.790"/>
    <p1510:client id="{2284DD90-E009-447F-9F18-108F83900857}" v="11" dt="2024-06-07T21:29:59.917"/>
    <p1510:client id="{489B383E-812B-4200-A00C-DE90B8A42F5D}" v="81" dt="2024-06-08T00:10:03.153"/>
    <p1510:client id="{4CDDE96B-9309-4325-83DA-8E2CE3D0F81A}" v="138" dt="2024-06-07T22:31:13.407"/>
    <p1510:client id="{CA25CC21-BD78-48CC-9EAD-77171ED3E944}" v="86" dt="2024-06-07T23:26:11.454"/>
    <p1510:client id="{D2127783-0F56-49C1-AA95-CE28157B0256}" v="2" dt="2024-06-07T20:33:04.010"/>
    <p1510:client id="{E1D1684D-8175-48AD-923F-49EF92CCFDEC}" v="208" dt="2024-06-07T21:37:27.867"/>
    <p1510:client id="{FAA1367A-4DA1-449E-ABF5-7E3FBCBBAAB4}" v="2448" dt="2024-06-07T23:30:41.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284DD90-E009-447F-9F18-108F83900857}"/>
    <pc:docChg chg="modSld">
      <pc:chgData name="Guest User" userId="" providerId="Windows Live" clId="Web-{2284DD90-E009-447F-9F18-108F83900857}" dt="2024-06-07T21:29:59.917" v="16" actId="14100"/>
      <pc:docMkLst>
        <pc:docMk/>
      </pc:docMkLst>
      <pc:sldChg chg="addSp delSp modSp">
        <pc:chgData name="Guest User" userId="" providerId="Windows Live" clId="Web-{2284DD90-E009-447F-9F18-108F83900857}" dt="2024-06-07T21:23:11.256" v="3"/>
        <pc:sldMkLst>
          <pc:docMk/>
          <pc:sldMk cId="3328636870" sldId="261"/>
        </pc:sldMkLst>
        <pc:picChg chg="add del mod">
          <ac:chgData name="Guest User" userId="" providerId="Windows Live" clId="Web-{2284DD90-E009-447F-9F18-108F83900857}" dt="2024-06-07T21:23:11.256" v="3"/>
          <ac:picMkLst>
            <pc:docMk/>
            <pc:sldMk cId="3328636870" sldId="261"/>
            <ac:picMk id="4" creationId="{9DD42305-CC04-D8F8-753E-B72B4531F9B0}"/>
          </ac:picMkLst>
        </pc:picChg>
      </pc:sldChg>
      <pc:sldChg chg="addSp delSp modSp mod setBg">
        <pc:chgData name="Guest User" userId="" providerId="Windows Live" clId="Web-{2284DD90-E009-447F-9F18-108F83900857}" dt="2024-06-07T21:27:37.040" v="6"/>
        <pc:sldMkLst>
          <pc:docMk/>
          <pc:sldMk cId="3224092361" sldId="263"/>
        </pc:sldMkLst>
        <pc:spChg chg="mod">
          <ac:chgData name="Guest User" userId="" providerId="Windows Live" clId="Web-{2284DD90-E009-447F-9F18-108F83900857}" dt="2024-06-07T21:27:37.040" v="6"/>
          <ac:spMkLst>
            <pc:docMk/>
            <pc:sldMk cId="3224092361" sldId="263"/>
            <ac:spMk id="2" creationId="{8DD5374F-E680-F534-BA7C-749640431198}"/>
          </ac:spMkLst>
        </pc:spChg>
        <pc:spChg chg="mod">
          <ac:chgData name="Guest User" userId="" providerId="Windows Live" clId="Web-{2284DD90-E009-447F-9F18-108F83900857}" dt="2024-06-07T21:27:37.040" v="6"/>
          <ac:spMkLst>
            <pc:docMk/>
            <pc:sldMk cId="3224092361" sldId="263"/>
            <ac:spMk id="3" creationId="{44B9DF2F-1CC6-61DE-3411-BB62B4645D38}"/>
          </ac:spMkLst>
        </pc:spChg>
        <pc:spChg chg="add del">
          <ac:chgData name="Guest User" userId="" providerId="Windows Live" clId="Web-{2284DD90-E009-447F-9F18-108F83900857}" dt="2024-06-07T21:27:13.618" v="5"/>
          <ac:spMkLst>
            <pc:docMk/>
            <pc:sldMk cId="3224092361" sldId="263"/>
            <ac:spMk id="9" creationId="{0671A8AE-40A1-4631-A6B8-581AFF065482}"/>
          </ac:spMkLst>
        </pc:spChg>
        <pc:spChg chg="add del">
          <ac:chgData name="Guest User" userId="" providerId="Windows Live" clId="Web-{2284DD90-E009-447F-9F18-108F83900857}" dt="2024-06-07T21:27:13.618" v="5"/>
          <ac:spMkLst>
            <pc:docMk/>
            <pc:sldMk cId="3224092361" sldId="263"/>
            <ac:spMk id="11" creationId="{AB58EF07-17C2-48CF-ABB0-EEF1F17CB8F0}"/>
          </ac:spMkLst>
        </pc:spChg>
        <pc:spChg chg="add del">
          <ac:chgData name="Guest User" userId="" providerId="Windows Live" clId="Web-{2284DD90-E009-447F-9F18-108F83900857}" dt="2024-06-07T21:27:13.618" v="5"/>
          <ac:spMkLst>
            <pc:docMk/>
            <pc:sldMk cId="3224092361" sldId="263"/>
            <ac:spMk id="13" creationId="{AF2F604E-43BE-4DC3-B983-E071523364F8}"/>
          </ac:spMkLst>
        </pc:spChg>
        <pc:spChg chg="add del">
          <ac:chgData name="Guest User" userId="" providerId="Windows Live" clId="Web-{2284DD90-E009-447F-9F18-108F83900857}" dt="2024-06-07T21:27:13.618" v="5"/>
          <ac:spMkLst>
            <pc:docMk/>
            <pc:sldMk cId="3224092361" sldId="263"/>
            <ac:spMk id="15" creationId="{08C9B587-E65E-4B52-B37C-ABEBB6E87928}"/>
          </ac:spMkLst>
        </pc:spChg>
        <pc:spChg chg="add del">
          <ac:chgData name="Guest User" userId="" providerId="Windows Live" clId="Web-{2284DD90-E009-447F-9F18-108F83900857}" dt="2024-06-07T21:27:37.040" v="6"/>
          <ac:spMkLst>
            <pc:docMk/>
            <pc:sldMk cId="3224092361" sldId="263"/>
            <ac:spMk id="20" creationId="{94714483-7072-431F-9DBE-87F44E4D44BC}"/>
          </ac:spMkLst>
        </pc:spChg>
        <pc:spChg chg="add del">
          <ac:chgData name="Guest User" userId="" providerId="Windows Live" clId="Web-{2284DD90-E009-447F-9F18-108F83900857}" dt="2024-06-07T21:27:37.040" v="6"/>
          <ac:spMkLst>
            <pc:docMk/>
            <pc:sldMk cId="3224092361" sldId="263"/>
            <ac:spMk id="22" creationId="{495892E1-F4A5-4991-AC52-4F417B14A2A2}"/>
          </ac:spMkLst>
        </pc:spChg>
        <pc:spChg chg="add del">
          <ac:chgData name="Guest User" userId="" providerId="Windows Live" clId="Web-{2284DD90-E009-447F-9F18-108F83900857}" dt="2024-06-07T21:27:37.040" v="6"/>
          <ac:spMkLst>
            <pc:docMk/>
            <pc:sldMk cId="3224092361" sldId="263"/>
            <ac:spMk id="32" creationId="{E2683E3F-F855-4549-84F8-42064EC0F247}"/>
          </ac:spMkLst>
        </pc:spChg>
        <pc:spChg chg="add del">
          <ac:chgData name="Guest User" userId="" providerId="Windows Live" clId="Web-{2284DD90-E009-447F-9F18-108F83900857}" dt="2024-06-07T21:27:37.040" v="6"/>
          <ac:spMkLst>
            <pc:docMk/>
            <pc:sldMk cId="3224092361" sldId="263"/>
            <ac:spMk id="40" creationId="{832F3179-0CD5-40C8-9939-D8355006F7BA}"/>
          </ac:spMkLst>
        </pc:spChg>
        <pc:spChg chg="add">
          <ac:chgData name="Guest User" userId="" providerId="Windows Live" clId="Web-{2284DD90-E009-447F-9F18-108F83900857}" dt="2024-06-07T21:27:37.040" v="6"/>
          <ac:spMkLst>
            <pc:docMk/>
            <pc:sldMk cId="3224092361" sldId="263"/>
            <ac:spMk id="51" creationId="{362D44EE-C852-4460-B8B5-C4F2BC20510C}"/>
          </ac:spMkLst>
        </pc:spChg>
        <pc:spChg chg="add">
          <ac:chgData name="Guest User" userId="" providerId="Windows Live" clId="Web-{2284DD90-E009-447F-9F18-108F83900857}" dt="2024-06-07T21:27:37.040" v="6"/>
          <ac:spMkLst>
            <pc:docMk/>
            <pc:sldMk cId="3224092361" sldId="263"/>
            <ac:spMk id="53" creationId="{658970D8-8D1D-4B5C-894B-E871CC86543D}"/>
          </ac:spMkLst>
        </pc:spChg>
        <pc:spChg chg="add">
          <ac:chgData name="Guest User" userId="" providerId="Windows Live" clId="Web-{2284DD90-E009-447F-9F18-108F83900857}" dt="2024-06-07T21:27:37.040" v="6"/>
          <ac:spMkLst>
            <pc:docMk/>
            <pc:sldMk cId="3224092361" sldId="263"/>
            <ac:spMk id="55" creationId="{F227E5B6-9132-43CA-B503-37A18562ADF2}"/>
          </ac:spMkLst>
        </pc:spChg>
        <pc:spChg chg="add">
          <ac:chgData name="Guest User" userId="" providerId="Windows Live" clId="Web-{2284DD90-E009-447F-9F18-108F83900857}" dt="2024-06-07T21:27:37.040" v="6"/>
          <ac:spMkLst>
            <pc:docMk/>
            <pc:sldMk cId="3224092361" sldId="263"/>
            <ac:spMk id="57" creationId="{03C2051E-A88D-48E5-BACF-AAED17892722}"/>
          </ac:spMkLst>
        </pc:spChg>
        <pc:spChg chg="add">
          <ac:chgData name="Guest User" userId="" providerId="Windows Live" clId="Web-{2284DD90-E009-447F-9F18-108F83900857}" dt="2024-06-07T21:27:37.040" v="6"/>
          <ac:spMkLst>
            <pc:docMk/>
            <pc:sldMk cId="3224092361" sldId="263"/>
            <ac:spMk id="59" creationId="{7821A508-2985-4905-874A-527429BAABFA}"/>
          </ac:spMkLst>
        </pc:spChg>
        <pc:spChg chg="add">
          <ac:chgData name="Guest User" userId="" providerId="Windows Live" clId="Web-{2284DD90-E009-447F-9F18-108F83900857}" dt="2024-06-07T21:27:37.040" v="6"/>
          <ac:spMkLst>
            <pc:docMk/>
            <pc:sldMk cId="3224092361" sldId="263"/>
            <ac:spMk id="61" creationId="{D2929CB1-0E3C-4B2D-ADC5-0154FB33BA44}"/>
          </ac:spMkLst>
        </pc:spChg>
        <pc:spChg chg="add">
          <ac:chgData name="Guest User" userId="" providerId="Windows Live" clId="Web-{2284DD90-E009-447F-9F18-108F83900857}" dt="2024-06-07T21:27:37.040" v="6"/>
          <ac:spMkLst>
            <pc:docMk/>
            <pc:sldMk cId="3224092361" sldId="263"/>
            <ac:spMk id="63" creationId="{5F2F0C84-BE8C-4DC2-A6D3-30349A801D5C}"/>
          </ac:spMkLst>
        </pc:spChg>
        <pc:grpChg chg="add del">
          <ac:chgData name="Guest User" userId="" providerId="Windows Live" clId="Web-{2284DD90-E009-447F-9F18-108F83900857}" dt="2024-06-07T21:27:37.040" v="6"/>
          <ac:grpSpMkLst>
            <pc:docMk/>
            <pc:sldMk cId="3224092361" sldId="263"/>
            <ac:grpSpMk id="24" creationId="{ACF597F8-76AA-44FA-8E6A-06223B66C0DD}"/>
          </ac:grpSpMkLst>
        </pc:grpChg>
        <pc:grpChg chg="add del">
          <ac:chgData name="Guest User" userId="" providerId="Windows Live" clId="Web-{2284DD90-E009-447F-9F18-108F83900857}" dt="2024-06-07T21:27:37.040" v="6"/>
          <ac:grpSpMkLst>
            <pc:docMk/>
            <pc:sldMk cId="3224092361" sldId="263"/>
            <ac:grpSpMk id="34" creationId="{8FC90B1E-0223-4440-AF22-8F32F6F0C7D2}"/>
          </ac:grpSpMkLst>
        </pc:grpChg>
        <pc:grpChg chg="add del">
          <ac:chgData name="Guest User" userId="" providerId="Windows Live" clId="Web-{2284DD90-E009-447F-9F18-108F83900857}" dt="2024-06-07T21:27:37.040" v="6"/>
          <ac:grpSpMkLst>
            <pc:docMk/>
            <pc:sldMk cId="3224092361" sldId="263"/>
            <ac:grpSpMk id="42" creationId="{11CE155D-684B-4F5E-B835-C52765E310E7}"/>
          </ac:grpSpMkLst>
        </pc:grpChg>
        <pc:picChg chg="add mod ord">
          <ac:chgData name="Guest User" userId="" providerId="Windows Live" clId="Web-{2284DD90-E009-447F-9F18-108F83900857}" dt="2024-06-07T21:27:37.040" v="6"/>
          <ac:picMkLst>
            <pc:docMk/>
            <pc:sldMk cId="3224092361" sldId="263"/>
            <ac:picMk id="5" creationId="{9C87F339-AD19-3743-488B-4D0F1978C730}"/>
          </ac:picMkLst>
        </pc:picChg>
      </pc:sldChg>
      <pc:sldChg chg="addSp delSp modSp mod setBg">
        <pc:chgData name="Guest User" userId="" providerId="Windows Live" clId="Web-{2284DD90-E009-447F-9F18-108F83900857}" dt="2024-06-07T21:29:59.917" v="16" actId="14100"/>
        <pc:sldMkLst>
          <pc:docMk/>
          <pc:sldMk cId="401517975" sldId="266"/>
        </pc:sldMkLst>
        <pc:spChg chg="mod">
          <ac:chgData name="Guest User" userId="" providerId="Windows Live" clId="Web-{2284DD90-E009-447F-9F18-108F83900857}" dt="2024-06-07T21:29:59.917" v="16" actId="14100"/>
          <ac:spMkLst>
            <pc:docMk/>
            <pc:sldMk cId="401517975" sldId="266"/>
            <ac:spMk id="2" creationId="{713EA439-90A6-88EE-5869-D091A4765421}"/>
          </ac:spMkLst>
        </pc:spChg>
        <pc:spChg chg="add del">
          <ac:chgData name="Guest User" userId="" providerId="Windows Live" clId="Web-{2284DD90-E009-447F-9F18-108F83900857}" dt="2024-06-07T21:29:26.807" v="9"/>
          <ac:spMkLst>
            <pc:docMk/>
            <pc:sldMk cId="401517975" sldId="266"/>
            <ac:spMk id="9" creationId="{4F7EBAE4-9945-4473-9E34-B2C66EA0F03D}"/>
          </ac:spMkLst>
        </pc:spChg>
        <pc:spChg chg="add del">
          <ac:chgData name="Guest User" userId="" providerId="Windows Live" clId="Web-{2284DD90-E009-447F-9F18-108F83900857}" dt="2024-06-07T21:29:26.807" v="9"/>
          <ac:spMkLst>
            <pc:docMk/>
            <pc:sldMk cId="401517975" sldId="266"/>
            <ac:spMk id="11" creationId="{70BEB1E7-2F88-40BC-B73D-42E5B6F80BFC}"/>
          </ac:spMkLst>
        </pc:spChg>
        <pc:spChg chg="add del">
          <ac:chgData name="Guest User" userId="" providerId="Windows Live" clId="Web-{2284DD90-E009-447F-9F18-108F83900857}" dt="2024-06-07T21:29:26.807" v="9"/>
          <ac:spMkLst>
            <pc:docMk/>
            <pc:sldMk cId="401517975" sldId="266"/>
            <ac:spMk id="13" creationId="{A7B99495-F43F-4D80-A44F-2CB4764EB90B}"/>
          </ac:spMkLst>
        </pc:spChg>
        <pc:graphicFrameChg chg="mod modGraphic">
          <ac:chgData name="Guest User" userId="" providerId="Windows Live" clId="Web-{2284DD90-E009-447F-9F18-108F83900857}" dt="2024-06-07T21:29:26.807" v="9"/>
          <ac:graphicFrameMkLst>
            <pc:docMk/>
            <pc:sldMk cId="401517975" sldId="266"/>
            <ac:graphicFrameMk id="4" creationId="{28A4C6E2-02BF-4C64-BB3E-A89E014EE69D}"/>
          </ac:graphicFrameMkLst>
        </pc:graphicFrameChg>
        <pc:picChg chg="add mod">
          <ac:chgData name="Guest User" userId="" providerId="Windows Live" clId="Web-{2284DD90-E009-447F-9F18-108F83900857}" dt="2024-06-07T21:29:36.167" v="11" actId="14100"/>
          <ac:picMkLst>
            <pc:docMk/>
            <pc:sldMk cId="401517975" sldId="266"/>
            <ac:picMk id="15" creationId="{5DC15150-B282-5E42-D5EF-B17980040B51}"/>
          </ac:picMkLst>
        </pc:picChg>
      </pc:sldChg>
    </pc:docChg>
  </pc:docChgLst>
  <pc:docChgLst>
    <pc:chgData name="Gia Huy Hoang Le" userId="2352c8cf742e98a3" providerId="Windows Live" clId="Web-{0A8228BF-7E3A-4ADC-8D11-996CA0474197}"/>
    <pc:docChg chg="addSld delSld modSld sldOrd">
      <pc:chgData name="Gia Huy Hoang Le" userId="2352c8cf742e98a3" providerId="Windows Live" clId="Web-{0A8228BF-7E3A-4ADC-8D11-996CA0474197}" dt="2024-06-07T21:35:33.945" v="1642" actId="20577"/>
      <pc:docMkLst>
        <pc:docMk/>
      </pc:docMkLst>
      <pc:sldChg chg="mod modShow">
        <pc:chgData name="Gia Huy Hoang Le" userId="2352c8cf742e98a3" providerId="Windows Live" clId="Web-{0A8228BF-7E3A-4ADC-8D11-996CA0474197}" dt="2024-06-07T20:42:42.815" v="516"/>
        <pc:sldMkLst>
          <pc:docMk/>
          <pc:sldMk cId="1865379455" sldId="256"/>
        </pc:sldMkLst>
      </pc:sldChg>
      <pc:sldChg chg="modSp ord">
        <pc:chgData name="Gia Huy Hoang Le" userId="2352c8cf742e98a3" providerId="Windows Live" clId="Web-{0A8228BF-7E3A-4ADC-8D11-996CA0474197}" dt="2024-06-07T20:42:44.158" v="517"/>
        <pc:sldMkLst>
          <pc:docMk/>
          <pc:sldMk cId="3328636870" sldId="261"/>
        </pc:sldMkLst>
        <pc:spChg chg="mod">
          <ac:chgData name="Gia Huy Hoang Le" userId="2352c8cf742e98a3" providerId="Windows Live" clId="Web-{0A8228BF-7E3A-4ADC-8D11-996CA0474197}" dt="2024-06-07T20:41:38.735" v="515" actId="20577"/>
          <ac:spMkLst>
            <pc:docMk/>
            <pc:sldMk cId="3328636870" sldId="261"/>
            <ac:spMk id="3" creationId="{F305A3E0-E8FE-DBB7-0D79-0B4173A64E9D}"/>
          </ac:spMkLst>
        </pc:spChg>
      </pc:sldChg>
      <pc:sldChg chg="modSp">
        <pc:chgData name="Gia Huy Hoang Le" userId="2352c8cf742e98a3" providerId="Windows Live" clId="Web-{0A8228BF-7E3A-4ADC-8D11-996CA0474197}" dt="2024-06-07T20:47:21.945" v="679" actId="20577"/>
        <pc:sldMkLst>
          <pc:docMk/>
          <pc:sldMk cId="3224092361" sldId="263"/>
        </pc:sldMkLst>
        <pc:spChg chg="mod">
          <ac:chgData name="Gia Huy Hoang Le" userId="2352c8cf742e98a3" providerId="Windows Live" clId="Web-{0A8228BF-7E3A-4ADC-8D11-996CA0474197}" dt="2024-06-07T20:43:11.706" v="534" actId="20577"/>
          <ac:spMkLst>
            <pc:docMk/>
            <pc:sldMk cId="3224092361" sldId="263"/>
            <ac:spMk id="2" creationId="{8DD5374F-E680-F534-BA7C-749640431198}"/>
          </ac:spMkLst>
        </pc:spChg>
        <pc:spChg chg="mod">
          <ac:chgData name="Gia Huy Hoang Le" userId="2352c8cf742e98a3" providerId="Windows Live" clId="Web-{0A8228BF-7E3A-4ADC-8D11-996CA0474197}" dt="2024-06-07T20:47:21.945" v="679" actId="20577"/>
          <ac:spMkLst>
            <pc:docMk/>
            <pc:sldMk cId="3224092361" sldId="263"/>
            <ac:spMk id="3" creationId="{44B9DF2F-1CC6-61DE-3411-BB62B4645D38}"/>
          </ac:spMkLst>
        </pc:spChg>
      </pc:sldChg>
      <pc:sldChg chg="new del">
        <pc:chgData name="Gia Huy Hoang Le" userId="2352c8cf742e98a3" providerId="Windows Live" clId="Web-{0A8228BF-7E3A-4ADC-8D11-996CA0474197}" dt="2024-06-07T20:43:40.456" v="579"/>
        <pc:sldMkLst>
          <pc:docMk/>
          <pc:sldMk cId="1005694831" sldId="265"/>
        </pc:sldMkLst>
      </pc:sldChg>
      <pc:sldChg chg="modSp new">
        <pc:chgData name="Gia Huy Hoang Le" userId="2352c8cf742e98a3" providerId="Windows Live" clId="Web-{0A8228BF-7E3A-4ADC-8D11-996CA0474197}" dt="2024-06-07T20:59:20.601" v="903" actId="20577"/>
        <pc:sldMkLst>
          <pc:docMk/>
          <pc:sldMk cId="401517975" sldId="266"/>
        </pc:sldMkLst>
        <pc:spChg chg="mod">
          <ac:chgData name="Gia Huy Hoang Le" userId="2352c8cf742e98a3" providerId="Windows Live" clId="Web-{0A8228BF-7E3A-4ADC-8D11-996CA0474197}" dt="2024-06-07T20:44:33.239" v="627" actId="20577"/>
          <ac:spMkLst>
            <pc:docMk/>
            <pc:sldMk cId="401517975" sldId="266"/>
            <ac:spMk id="2" creationId="{713EA439-90A6-88EE-5869-D091A4765421}"/>
          </ac:spMkLst>
        </pc:spChg>
        <pc:spChg chg="mod">
          <ac:chgData name="Gia Huy Hoang Le" userId="2352c8cf742e98a3" providerId="Windows Live" clId="Web-{0A8228BF-7E3A-4ADC-8D11-996CA0474197}" dt="2024-06-07T20:59:20.601" v="903" actId="20577"/>
          <ac:spMkLst>
            <pc:docMk/>
            <pc:sldMk cId="401517975" sldId="266"/>
            <ac:spMk id="3" creationId="{77DFE8FB-527D-3A89-6C9D-EC5E4AB75D11}"/>
          </ac:spMkLst>
        </pc:spChg>
      </pc:sldChg>
      <pc:sldChg chg="new">
        <pc:chgData name="Gia Huy Hoang Le" userId="2352c8cf742e98a3" providerId="Windows Live" clId="Web-{0A8228BF-7E3A-4ADC-8D11-996CA0474197}" dt="2024-06-07T20:43:39.613" v="578"/>
        <pc:sldMkLst>
          <pc:docMk/>
          <pc:sldMk cId="1220143890" sldId="267"/>
        </pc:sldMkLst>
      </pc:sldChg>
      <pc:sldChg chg="modSp new">
        <pc:chgData name="Gia Huy Hoang Le" userId="2352c8cf742e98a3" providerId="Windows Live" clId="Web-{0A8228BF-7E3A-4ADC-8D11-996CA0474197}" dt="2024-06-07T20:44:51.208" v="674" actId="20577"/>
        <pc:sldMkLst>
          <pc:docMk/>
          <pc:sldMk cId="2548958850" sldId="268"/>
        </pc:sldMkLst>
        <pc:spChg chg="mod">
          <ac:chgData name="Gia Huy Hoang Le" userId="2352c8cf742e98a3" providerId="Windows Live" clId="Web-{0A8228BF-7E3A-4ADC-8D11-996CA0474197}" dt="2024-06-07T20:44:51.208" v="674" actId="20577"/>
          <ac:spMkLst>
            <pc:docMk/>
            <pc:sldMk cId="2548958850" sldId="268"/>
            <ac:spMk id="2" creationId="{D922554B-B531-2DD7-D4FC-64472BC8454A}"/>
          </ac:spMkLst>
        </pc:spChg>
      </pc:sldChg>
      <pc:sldChg chg="modSp new">
        <pc:chgData name="Gia Huy Hoang Le" userId="2352c8cf742e98a3" providerId="Windows Live" clId="Web-{0A8228BF-7E3A-4ADC-8D11-996CA0474197}" dt="2024-06-07T20:57:48.224" v="864" actId="20577"/>
        <pc:sldMkLst>
          <pc:docMk/>
          <pc:sldMk cId="4124231741" sldId="271"/>
        </pc:sldMkLst>
        <pc:spChg chg="mod">
          <ac:chgData name="Gia Huy Hoang Le" userId="2352c8cf742e98a3" providerId="Windows Live" clId="Web-{0A8228BF-7E3A-4ADC-8D11-996CA0474197}" dt="2024-06-07T20:57:48.224" v="864" actId="20577"/>
          <ac:spMkLst>
            <pc:docMk/>
            <pc:sldMk cId="4124231741" sldId="271"/>
            <ac:spMk id="2" creationId="{35D4334B-F86F-446E-62BE-EF4860A3DF2F}"/>
          </ac:spMkLst>
        </pc:spChg>
      </pc:sldChg>
      <pc:sldChg chg="modSp new">
        <pc:chgData name="Gia Huy Hoang Le" userId="2352c8cf742e98a3" providerId="Windows Live" clId="Web-{0A8228BF-7E3A-4ADC-8D11-996CA0474197}" dt="2024-06-07T21:34:25.805" v="1550" actId="14100"/>
        <pc:sldMkLst>
          <pc:docMk/>
          <pc:sldMk cId="2334220329" sldId="273"/>
        </pc:sldMkLst>
        <pc:spChg chg="mod">
          <ac:chgData name="Gia Huy Hoang Le" userId="2352c8cf742e98a3" providerId="Windows Live" clId="Web-{0A8228BF-7E3A-4ADC-8D11-996CA0474197}" dt="2024-06-07T20:59:02.975" v="889" actId="20577"/>
          <ac:spMkLst>
            <pc:docMk/>
            <pc:sldMk cId="2334220329" sldId="273"/>
            <ac:spMk id="2" creationId="{280A8CE0-A55C-3DD4-FB2C-56BB744507A5}"/>
          </ac:spMkLst>
        </pc:spChg>
        <pc:spChg chg="mod">
          <ac:chgData name="Gia Huy Hoang Le" userId="2352c8cf742e98a3" providerId="Windows Live" clId="Web-{0A8228BF-7E3A-4ADC-8D11-996CA0474197}" dt="2024-06-07T21:34:25.805" v="1550" actId="14100"/>
          <ac:spMkLst>
            <pc:docMk/>
            <pc:sldMk cId="2334220329" sldId="273"/>
            <ac:spMk id="3" creationId="{E2413349-16D9-6482-E658-2B5A4BB61772}"/>
          </ac:spMkLst>
        </pc:spChg>
      </pc:sldChg>
      <pc:sldChg chg="modSp new">
        <pc:chgData name="Gia Huy Hoang Le" userId="2352c8cf742e98a3" providerId="Windows Live" clId="Web-{0A8228BF-7E3A-4ADC-8D11-996CA0474197}" dt="2024-06-07T21:35:33.945" v="1642" actId="20577"/>
        <pc:sldMkLst>
          <pc:docMk/>
          <pc:sldMk cId="3678892676" sldId="277"/>
        </pc:sldMkLst>
        <pc:spChg chg="mod">
          <ac:chgData name="Gia Huy Hoang Le" userId="2352c8cf742e98a3" providerId="Windows Live" clId="Web-{0A8228BF-7E3A-4ADC-8D11-996CA0474197}" dt="2024-06-07T21:35:33.945" v="1642" actId="20577"/>
          <ac:spMkLst>
            <pc:docMk/>
            <pc:sldMk cId="3678892676" sldId="277"/>
            <ac:spMk id="2" creationId="{DD6DE780-3914-6BF9-D873-A1B6CC0CBF8A}"/>
          </ac:spMkLst>
        </pc:spChg>
      </pc:sldChg>
    </pc:docChg>
  </pc:docChgLst>
  <pc:docChgLst>
    <pc:chgData name="Gia Huy Hoang Le" userId="2352c8cf742e98a3" providerId="Windows Live" clId="Web-{FAA1367A-4DA1-449E-ABF5-7E3FBCBBAAB4}"/>
    <pc:docChg chg="addSld delSld modSld sldOrd">
      <pc:chgData name="Gia Huy Hoang Le" userId="2352c8cf742e98a3" providerId="Windows Live" clId="Web-{FAA1367A-4DA1-449E-ABF5-7E3FBCBBAAB4}" dt="2024-06-07T23:30:41.921" v="3228"/>
      <pc:docMkLst>
        <pc:docMk/>
      </pc:docMkLst>
      <pc:sldChg chg="modNotes">
        <pc:chgData name="Gia Huy Hoang Le" userId="2352c8cf742e98a3" providerId="Windows Live" clId="Web-{FAA1367A-4DA1-449E-ABF5-7E3FBCBBAAB4}" dt="2024-06-07T23:21:44.280" v="2613"/>
        <pc:sldMkLst>
          <pc:docMk/>
          <pc:sldMk cId="1400541095" sldId="257"/>
        </pc:sldMkLst>
      </pc:sldChg>
      <pc:sldChg chg="modSp modNotes">
        <pc:chgData name="Gia Huy Hoang Le" userId="2352c8cf742e98a3" providerId="Windows Live" clId="Web-{FAA1367A-4DA1-449E-ABF5-7E3FBCBBAAB4}" dt="2024-06-07T23:21:51.233" v="2617"/>
        <pc:sldMkLst>
          <pc:docMk/>
          <pc:sldMk cId="3328636870" sldId="261"/>
        </pc:sldMkLst>
        <pc:spChg chg="mod">
          <ac:chgData name="Gia Huy Hoang Le" userId="2352c8cf742e98a3" providerId="Windows Live" clId="Web-{FAA1367A-4DA1-449E-ABF5-7E3FBCBBAAB4}" dt="2024-06-07T22:37:39.673" v="1825" actId="14100"/>
          <ac:spMkLst>
            <pc:docMk/>
            <pc:sldMk cId="3328636870" sldId="261"/>
            <ac:spMk id="3" creationId="{F305A3E0-E8FE-DBB7-0D79-0B4173A64E9D}"/>
          </ac:spMkLst>
        </pc:spChg>
      </pc:sldChg>
      <pc:sldChg chg="ord modNotes">
        <pc:chgData name="Gia Huy Hoang Le" userId="2352c8cf742e98a3" providerId="Windows Live" clId="Web-{FAA1367A-4DA1-449E-ABF5-7E3FBCBBAAB4}" dt="2024-06-07T23:24:54.332" v="3087"/>
        <pc:sldMkLst>
          <pc:docMk/>
          <pc:sldMk cId="4124231741" sldId="271"/>
        </pc:sldMkLst>
      </pc:sldChg>
      <pc:sldChg chg="modSp modNotes">
        <pc:chgData name="Gia Huy Hoang Le" userId="2352c8cf742e98a3" providerId="Windows Live" clId="Web-{FAA1367A-4DA1-449E-ABF5-7E3FBCBBAAB4}" dt="2024-06-07T23:22:00.561" v="2620"/>
        <pc:sldMkLst>
          <pc:docMk/>
          <pc:sldMk cId="3154812720" sldId="272"/>
        </pc:sldMkLst>
        <pc:spChg chg="mod">
          <ac:chgData name="Gia Huy Hoang Le" userId="2352c8cf742e98a3" providerId="Windows Live" clId="Web-{FAA1367A-4DA1-449E-ABF5-7E3FBCBBAAB4}" dt="2024-06-07T22:36:43.688" v="1766" actId="20577"/>
          <ac:spMkLst>
            <pc:docMk/>
            <pc:sldMk cId="3154812720" sldId="272"/>
            <ac:spMk id="2" creationId="{0C24478C-D71F-C3A7-CB97-85C11AE630D0}"/>
          </ac:spMkLst>
        </pc:spChg>
      </pc:sldChg>
      <pc:sldChg chg="modSp del modNotes">
        <pc:chgData name="Gia Huy Hoang Le" userId="2352c8cf742e98a3" providerId="Windows Live" clId="Web-{FAA1367A-4DA1-449E-ABF5-7E3FBCBBAAB4}" dt="2024-06-07T23:30:41.921" v="3228"/>
        <pc:sldMkLst>
          <pc:docMk/>
          <pc:sldMk cId="2334220329" sldId="273"/>
        </pc:sldMkLst>
        <pc:graphicFrameChg chg="modGraphic">
          <ac:chgData name="Gia Huy Hoang Le" userId="2352c8cf742e98a3" providerId="Windows Live" clId="Web-{FAA1367A-4DA1-449E-ABF5-7E3FBCBBAAB4}" dt="2024-06-07T23:29:11.182" v="3091"/>
          <ac:graphicFrameMkLst>
            <pc:docMk/>
            <pc:sldMk cId="2334220329" sldId="273"/>
            <ac:graphicFrameMk id="4" creationId="{B211C8A3-0142-AF92-33EB-D38D18190B9D}"/>
          </ac:graphicFrameMkLst>
        </pc:graphicFrameChg>
      </pc:sldChg>
      <pc:sldChg chg="addSp delSp modSp modNotes">
        <pc:chgData name="Gia Huy Hoang Le" userId="2352c8cf742e98a3" providerId="Windows Live" clId="Web-{FAA1367A-4DA1-449E-ABF5-7E3FBCBBAAB4}" dt="2024-06-07T21:54:22.566" v="288"/>
        <pc:sldMkLst>
          <pc:docMk/>
          <pc:sldMk cId="3387770665" sldId="276"/>
        </pc:sldMkLst>
        <pc:spChg chg="add del mod">
          <ac:chgData name="Gia Huy Hoang Le" userId="2352c8cf742e98a3" providerId="Windows Live" clId="Web-{FAA1367A-4DA1-449E-ABF5-7E3FBCBBAAB4}" dt="2024-06-07T21:49:48.590" v="18"/>
          <ac:spMkLst>
            <pc:docMk/>
            <pc:sldMk cId="3387770665" sldId="276"/>
            <ac:spMk id="5" creationId="{190C0641-1870-3C9A-7440-9DDA85DDBC39}"/>
          </ac:spMkLst>
        </pc:spChg>
        <pc:spChg chg="add del mod">
          <ac:chgData name="Gia Huy Hoang Le" userId="2352c8cf742e98a3" providerId="Windows Live" clId="Web-{FAA1367A-4DA1-449E-ABF5-7E3FBCBBAAB4}" dt="2024-06-07T21:51:55.484" v="23"/>
          <ac:spMkLst>
            <pc:docMk/>
            <pc:sldMk cId="3387770665" sldId="276"/>
            <ac:spMk id="8" creationId="{EED47CB3-7463-3170-6383-7AF283DF80DC}"/>
          </ac:spMkLst>
        </pc:spChg>
        <pc:picChg chg="del">
          <ac:chgData name="Gia Huy Hoang Le" userId="2352c8cf742e98a3" providerId="Windows Live" clId="Web-{FAA1367A-4DA1-449E-ABF5-7E3FBCBBAAB4}" dt="2024-06-07T21:49:47.840" v="17"/>
          <ac:picMkLst>
            <pc:docMk/>
            <pc:sldMk cId="3387770665" sldId="276"/>
            <ac:picMk id="4" creationId="{38ED5B67-7CC6-13C4-75B5-A7F962D252AB}"/>
          </ac:picMkLst>
        </pc:picChg>
        <pc:picChg chg="add del mod ord">
          <ac:chgData name="Gia Huy Hoang Le" userId="2352c8cf742e98a3" providerId="Windows Live" clId="Web-{FAA1367A-4DA1-449E-ABF5-7E3FBCBBAAB4}" dt="2024-06-07T21:51:54.765" v="22"/>
          <ac:picMkLst>
            <pc:docMk/>
            <pc:sldMk cId="3387770665" sldId="276"/>
            <ac:picMk id="6" creationId="{BC3BB169-3A75-4DEC-0F88-4B064FB7FDEE}"/>
          </ac:picMkLst>
        </pc:picChg>
        <pc:picChg chg="add mod ord">
          <ac:chgData name="Gia Huy Hoang Le" userId="2352c8cf742e98a3" providerId="Windows Live" clId="Web-{FAA1367A-4DA1-449E-ABF5-7E3FBCBBAAB4}" dt="2024-06-07T21:52:01.187" v="25" actId="14100"/>
          <ac:picMkLst>
            <pc:docMk/>
            <pc:sldMk cId="3387770665" sldId="276"/>
            <ac:picMk id="9" creationId="{B5CCF6F1-C75A-6859-9583-9A3AF4CBE29B}"/>
          </ac:picMkLst>
        </pc:picChg>
        <pc:picChg chg="add mod">
          <ac:chgData name="Gia Huy Hoang Le" userId="2352c8cf742e98a3" providerId="Windows Live" clId="Web-{FAA1367A-4DA1-449E-ABF5-7E3FBCBBAAB4}" dt="2024-06-07T21:52:30.985" v="31" actId="1076"/>
          <ac:picMkLst>
            <pc:docMk/>
            <pc:sldMk cId="3387770665" sldId="276"/>
            <ac:picMk id="10" creationId="{5EC54FF0-48F5-133B-18E2-10FBB8DE0E01}"/>
          </ac:picMkLst>
        </pc:picChg>
      </pc:sldChg>
      <pc:sldChg chg="addSp delSp modSp modNotes">
        <pc:chgData name="Gia Huy Hoang Le" userId="2352c8cf742e98a3" providerId="Windows Live" clId="Web-{FAA1367A-4DA1-449E-ABF5-7E3FBCBBAAB4}" dt="2024-06-07T21:46:24.146" v="16"/>
        <pc:sldMkLst>
          <pc:docMk/>
          <pc:sldMk cId="3678892676" sldId="277"/>
        </pc:sldMkLst>
        <pc:spChg chg="mod">
          <ac:chgData name="Gia Huy Hoang Le" userId="2352c8cf742e98a3" providerId="Windows Live" clId="Web-{FAA1367A-4DA1-449E-ABF5-7E3FBCBBAAB4}" dt="2024-06-07T21:46:18.881" v="14" actId="20577"/>
          <ac:spMkLst>
            <pc:docMk/>
            <pc:sldMk cId="3678892676" sldId="277"/>
            <ac:spMk id="2" creationId="{DD6DE780-3914-6BF9-D873-A1B6CC0CBF8A}"/>
          </ac:spMkLst>
        </pc:spChg>
        <pc:spChg chg="del">
          <ac:chgData name="Gia Huy Hoang Le" userId="2352c8cf742e98a3" providerId="Windows Live" clId="Web-{FAA1367A-4DA1-449E-ABF5-7E3FBCBBAAB4}" dt="2024-06-07T21:42:23.155" v="0"/>
          <ac:spMkLst>
            <pc:docMk/>
            <pc:sldMk cId="3678892676" sldId="277"/>
            <ac:spMk id="3" creationId="{9604BCA6-066E-C305-7921-1F4B42D1533D}"/>
          </ac:spMkLst>
        </pc:spChg>
        <pc:spChg chg="add del mod">
          <ac:chgData name="Gia Huy Hoang Le" userId="2352c8cf742e98a3" providerId="Windows Live" clId="Web-{FAA1367A-4DA1-449E-ABF5-7E3FBCBBAAB4}" dt="2024-06-07T21:45:54.724" v="6"/>
          <ac:spMkLst>
            <pc:docMk/>
            <pc:sldMk cId="3678892676" sldId="277"/>
            <ac:spMk id="6" creationId="{47C46189-3B63-9A6E-E58C-DDB6C7602933}"/>
          </ac:spMkLst>
        </pc:spChg>
        <pc:picChg chg="add del mod ord">
          <ac:chgData name="Gia Huy Hoang Le" userId="2352c8cf742e98a3" providerId="Windows Live" clId="Web-{FAA1367A-4DA1-449E-ABF5-7E3FBCBBAAB4}" dt="2024-06-07T21:45:53.192" v="5"/>
          <ac:picMkLst>
            <pc:docMk/>
            <pc:sldMk cId="3678892676" sldId="277"/>
            <ac:picMk id="4" creationId="{A821B310-2069-54E8-5C4A-1FB53FF9CCAA}"/>
          </ac:picMkLst>
        </pc:picChg>
        <pc:picChg chg="add mod ord">
          <ac:chgData name="Gia Huy Hoang Le" userId="2352c8cf742e98a3" providerId="Windows Live" clId="Web-{FAA1367A-4DA1-449E-ABF5-7E3FBCBBAAB4}" dt="2024-06-07T21:45:54.724" v="6"/>
          <ac:picMkLst>
            <pc:docMk/>
            <pc:sldMk cId="3678892676" sldId="277"/>
            <ac:picMk id="7" creationId="{8398440B-7D2F-EA43-CEEC-1AE709353564}"/>
          </ac:picMkLst>
        </pc:picChg>
      </pc:sldChg>
      <pc:sldChg chg="modSp new">
        <pc:chgData name="Gia Huy Hoang Le" userId="2352c8cf742e98a3" providerId="Windows Live" clId="Web-{FAA1367A-4DA1-449E-ABF5-7E3FBCBBAAB4}" dt="2024-06-07T21:53:23.455" v="186" actId="20577"/>
        <pc:sldMkLst>
          <pc:docMk/>
          <pc:sldMk cId="3757376381" sldId="278"/>
        </pc:sldMkLst>
        <pc:spChg chg="mod">
          <ac:chgData name="Gia Huy Hoang Le" userId="2352c8cf742e98a3" providerId="Windows Live" clId="Web-{FAA1367A-4DA1-449E-ABF5-7E3FBCBBAAB4}" dt="2024-06-07T21:52:44.016" v="45" actId="20577"/>
          <ac:spMkLst>
            <pc:docMk/>
            <pc:sldMk cId="3757376381" sldId="278"/>
            <ac:spMk id="2" creationId="{02F9BF1F-6ACD-C96A-664B-BDC04B8077BF}"/>
          </ac:spMkLst>
        </pc:spChg>
        <pc:spChg chg="mod">
          <ac:chgData name="Gia Huy Hoang Le" userId="2352c8cf742e98a3" providerId="Windows Live" clId="Web-{FAA1367A-4DA1-449E-ABF5-7E3FBCBBAAB4}" dt="2024-06-07T21:53:23.455" v="186" actId="20577"/>
          <ac:spMkLst>
            <pc:docMk/>
            <pc:sldMk cId="3757376381" sldId="278"/>
            <ac:spMk id="3" creationId="{C937289D-6BF4-6523-95C6-50E76873C44D}"/>
          </ac:spMkLst>
        </pc:spChg>
      </pc:sldChg>
      <pc:sldChg chg="addSp delSp modSp new modNotes">
        <pc:chgData name="Gia Huy Hoang Le" userId="2352c8cf742e98a3" providerId="Windows Live" clId="Web-{FAA1367A-4DA1-449E-ABF5-7E3FBCBBAAB4}" dt="2024-06-07T23:23:10.798" v="2696"/>
        <pc:sldMkLst>
          <pc:docMk/>
          <pc:sldMk cId="4290975315" sldId="279"/>
        </pc:sldMkLst>
        <pc:spChg chg="mod">
          <ac:chgData name="Gia Huy Hoang Le" userId="2352c8cf742e98a3" providerId="Windows Live" clId="Web-{FAA1367A-4DA1-449E-ABF5-7E3FBCBBAAB4}" dt="2024-06-07T21:54:27.504" v="292" actId="20577"/>
          <ac:spMkLst>
            <pc:docMk/>
            <pc:sldMk cId="4290975315" sldId="279"/>
            <ac:spMk id="2" creationId="{C87AF392-898F-BAE4-33D7-65C1C3906E3E}"/>
          </ac:spMkLst>
        </pc:spChg>
        <pc:spChg chg="del">
          <ac:chgData name="Gia Huy Hoang Le" userId="2352c8cf742e98a3" providerId="Windows Live" clId="Web-{FAA1367A-4DA1-449E-ABF5-7E3FBCBBAAB4}" dt="2024-06-07T21:54:59.661" v="293"/>
          <ac:spMkLst>
            <pc:docMk/>
            <pc:sldMk cId="4290975315" sldId="279"/>
            <ac:spMk id="3" creationId="{25BD288B-7D8B-C3C8-55C0-D8FD5642C6D2}"/>
          </ac:spMkLst>
        </pc:spChg>
        <pc:picChg chg="add mod ord">
          <ac:chgData name="Gia Huy Hoang Le" userId="2352c8cf742e98a3" providerId="Windows Live" clId="Web-{FAA1367A-4DA1-449E-ABF5-7E3FBCBBAAB4}" dt="2024-06-07T21:55:09.099" v="298" actId="1076"/>
          <ac:picMkLst>
            <pc:docMk/>
            <pc:sldMk cId="4290975315" sldId="279"/>
            <ac:picMk id="4" creationId="{9C98E56A-2632-798C-8900-6B90A22C4456}"/>
          </ac:picMkLst>
        </pc:picChg>
      </pc:sldChg>
      <pc:sldChg chg="addSp delSp modSp new modNotes">
        <pc:chgData name="Gia Huy Hoang Le" userId="2352c8cf742e98a3" providerId="Windows Live" clId="Web-{FAA1367A-4DA1-449E-ABF5-7E3FBCBBAAB4}" dt="2024-06-07T23:24:29.237" v="3086"/>
        <pc:sldMkLst>
          <pc:docMk/>
          <pc:sldMk cId="2604981751" sldId="280"/>
        </pc:sldMkLst>
        <pc:spChg chg="mod">
          <ac:chgData name="Gia Huy Hoang Le" userId="2352c8cf742e98a3" providerId="Windows Live" clId="Web-{FAA1367A-4DA1-449E-ABF5-7E3FBCBBAAB4}" dt="2024-06-07T21:56:45.773" v="410" actId="20577"/>
          <ac:spMkLst>
            <pc:docMk/>
            <pc:sldMk cId="2604981751" sldId="280"/>
            <ac:spMk id="2" creationId="{E08D1410-B2C8-6C0A-D055-B55E304E47B8}"/>
          </ac:spMkLst>
        </pc:spChg>
        <pc:spChg chg="add del mod">
          <ac:chgData name="Gia Huy Hoang Le" userId="2352c8cf742e98a3" providerId="Windows Live" clId="Web-{FAA1367A-4DA1-449E-ABF5-7E3FBCBBAAB4}" dt="2024-06-07T21:59:00.746" v="490" actId="20577"/>
          <ac:spMkLst>
            <pc:docMk/>
            <pc:sldMk cId="2604981751" sldId="280"/>
            <ac:spMk id="3" creationId="{53BBBAED-5389-4505-FA76-F848AF73E226}"/>
          </ac:spMkLst>
        </pc:spChg>
        <pc:spChg chg="add del mod">
          <ac:chgData name="Gia Huy Hoang Le" userId="2352c8cf742e98a3" providerId="Windows Live" clId="Web-{FAA1367A-4DA1-449E-ABF5-7E3FBCBBAAB4}" dt="2024-06-07T21:59:39.169" v="503"/>
          <ac:spMkLst>
            <pc:docMk/>
            <pc:sldMk cId="2604981751" sldId="280"/>
            <ac:spMk id="8" creationId="{AE67E51D-9C88-6FEC-C45C-CF3088A68842}"/>
          </ac:spMkLst>
        </pc:spChg>
        <pc:spChg chg="add mod">
          <ac:chgData name="Gia Huy Hoang Le" userId="2352c8cf742e98a3" providerId="Windows Live" clId="Web-{FAA1367A-4DA1-449E-ABF5-7E3FBCBBAAB4}" dt="2024-06-07T21:59:50.185" v="511" actId="14100"/>
          <ac:spMkLst>
            <pc:docMk/>
            <pc:sldMk cId="2604981751" sldId="280"/>
            <ac:spMk id="9" creationId="{263D4F1B-EA0D-168C-39AC-3AE8BD409B75}"/>
          </ac:spMkLst>
        </pc:spChg>
        <pc:spChg chg="add del">
          <ac:chgData name="Gia Huy Hoang Le" userId="2352c8cf742e98a3" providerId="Windows Live" clId="Web-{FAA1367A-4DA1-449E-ABF5-7E3FBCBBAAB4}" dt="2024-06-07T21:59:53.654" v="513"/>
          <ac:spMkLst>
            <pc:docMk/>
            <pc:sldMk cId="2604981751" sldId="280"/>
            <ac:spMk id="11" creationId="{6CE21436-5A17-F91B-0F93-533CFC7FF205}"/>
          </ac:spMkLst>
        </pc:spChg>
        <pc:spChg chg="add mod">
          <ac:chgData name="Gia Huy Hoang Le" userId="2352c8cf742e98a3" providerId="Windows Live" clId="Web-{FAA1367A-4DA1-449E-ABF5-7E3FBCBBAAB4}" dt="2024-06-07T22:00:13.154" v="523" actId="20577"/>
          <ac:spMkLst>
            <pc:docMk/>
            <pc:sldMk cId="2604981751" sldId="280"/>
            <ac:spMk id="12" creationId="{C1392A8A-D27A-FC29-EA79-1FCD7494D088}"/>
          </ac:spMkLst>
        </pc:spChg>
        <pc:picChg chg="add del mod ord">
          <ac:chgData name="Gia Huy Hoang Le" userId="2352c8cf742e98a3" providerId="Windows Live" clId="Web-{FAA1367A-4DA1-449E-ABF5-7E3FBCBBAAB4}" dt="2024-06-07T21:56:13.788" v="311"/>
          <ac:picMkLst>
            <pc:docMk/>
            <pc:sldMk cId="2604981751" sldId="280"/>
            <ac:picMk id="4" creationId="{F177150C-8661-AC94-6E05-6D3D0D0BDC9C}"/>
          </ac:picMkLst>
        </pc:picChg>
        <pc:picChg chg="add mod">
          <ac:chgData name="Gia Huy Hoang Le" userId="2352c8cf742e98a3" providerId="Windows Live" clId="Web-{FAA1367A-4DA1-449E-ABF5-7E3FBCBBAAB4}" dt="2024-06-07T21:58:40.761" v="480" actId="14100"/>
          <ac:picMkLst>
            <pc:docMk/>
            <pc:sldMk cId="2604981751" sldId="280"/>
            <ac:picMk id="5" creationId="{AB582275-C630-3762-4DE0-D30F6E8A4DB7}"/>
          </ac:picMkLst>
        </pc:picChg>
        <pc:picChg chg="add mod">
          <ac:chgData name="Gia Huy Hoang Le" userId="2352c8cf742e98a3" providerId="Windows Live" clId="Web-{FAA1367A-4DA1-449E-ABF5-7E3FBCBBAAB4}" dt="2024-06-07T21:59:05.558" v="491" actId="1076"/>
          <ac:picMkLst>
            <pc:docMk/>
            <pc:sldMk cId="2604981751" sldId="280"/>
            <ac:picMk id="6" creationId="{4CE1B679-30F4-82D9-FC51-9C7DF23B0A36}"/>
          </ac:picMkLst>
        </pc:picChg>
      </pc:sldChg>
      <pc:sldChg chg="new del">
        <pc:chgData name="Gia Huy Hoang Le" userId="2352c8cf742e98a3" providerId="Windows Live" clId="Web-{FAA1367A-4DA1-449E-ABF5-7E3FBCBBAAB4}" dt="2024-06-07T22:01:37.860" v="631"/>
        <pc:sldMkLst>
          <pc:docMk/>
          <pc:sldMk cId="1156941180" sldId="281"/>
        </pc:sldMkLst>
      </pc:sldChg>
      <pc:sldChg chg="add del replId">
        <pc:chgData name="Gia Huy Hoang Le" userId="2352c8cf742e98a3" providerId="Windows Live" clId="Web-{FAA1367A-4DA1-449E-ABF5-7E3FBCBBAAB4}" dt="2024-06-07T22:00:18.326" v="525"/>
        <pc:sldMkLst>
          <pc:docMk/>
          <pc:sldMk cId="3957056822" sldId="281"/>
        </pc:sldMkLst>
      </pc:sldChg>
      <pc:sldChg chg="modSp new">
        <pc:chgData name="Gia Huy Hoang Le" userId="2352c8cf742e98a3" providerId="Windows Live" clId="Web-{FAA1367A-4DA1-449E-ABF5-7E3FBCBBAAB4}" dt="2024-06-07T22:01:46.500" v="633" actId="20577"/>
        <pc:sldMkLst>
          <pc:docMk/>
          <pc:sldMk cId="2884665921" sldId="282"/>
        </pc:sldMkLst>
        <pc:spChg chg="mod">
          <ac:chgData name="Gia Huy Hoang Le" userId="2352c8cf742e98a3" providerId="Windows Live" clId="Web-{FAA1367A-4DA1-449E-ABF5-7E3FBCBBAAB4}" dt="2024-06-07T22:01:46.500" v="633" actId="20577"/>
          <ac:spMkLst>
            <pc:docMk/>
            <pc:sldMk cId="2884665921" sldId="282"/>
            <ac:spMk id="2" creationId="{8A46B786-468E-9F43-1E63-3DFA2CFE4786}"/>
          </ac:spMkLst>
        </pc:spChg>
      </pc:sldChg>
      <pc:sldChg chg="new del">
        <pc:chgData name="Gia Huy Hoang Le" userId="2352c8cf742e98a3" providerId="Windows Live" clId="Web-{FAA1367A-4DA1-449E-ABF5-7E3FBCBBAAB4}" dt="2024-06-07T22:02:07.173" v="636"/>
        <pc:sldMkLst>
          <pc:docMk/>
          <pc:sldMk cId="1910120738" sldId="283"/>
        </pc:sldMkLst>
      </pc:sldChg>
      <pc:sldChg chg="modSp add replId">
        <pc:chgData name="Gia Huy Hoang Le" userId="2352c8cf742e98a3" providerId="Windows Live" clId="Web-{FAA1367A-4DA1-449E-ABF5-7E3FBCBBAAB4}" dt="2024-06-07T22:02:48.752" v="655" actId="1076"/>
        <pc:sldMkLst>
          <pc:docMk/>
          <pc:sldMk cId="3484139126" sldId="284"/>
        </pc:sldMkLst>
        <pc:spChg chg="mod">
          <ac:chgData name="Gia Huy Hoang Le" userId="2352c8cf742e98a3" providerId="Windows Live" clId="Web-{FAA1367A-4DA1-449E-ABF5-7E3FBCBBAAB4}" dt="2024-06-07T22:02:48.752" v="655" actId="1076"/>
          <ac:spMkLst>
            <pc:docMk/>
            <pc:sldMk cId="3484139126" sldId="284"/>
            <ac:spMk id="2" creationId="{54BD8047-492C-670D-3B94-DE0738A6E14F}"/>
          </ac:spMkLst>
        </pc:spChg>
      </pc:sldChg>
      <pc:sldChg chg="modSp new">
        <pc:chgData name="Gia Huy Hoang Le" userId="2352c8cf742e98a3" providerId="Windows Live" clId="Web-{FAA1367A-4DA1-449E-ABF5-7E3FBCBBAAB4}" dt="2024-06-07T23:16:49.937" v="2458" actId="20577"/>
        <pc:sldMkLst>
          <pc:docMk/>
          <pc:sldMk cId="355819694" sldId="285"/>
        </pc:sldMkLst>
        <pc:spChg chg="mod">
          <ac:chgData name="Gia Huy Hoang Le" userId="2352c8cf742e98a3" providerId="Windows Live" clId="Web-{FAA1367A-4DA1-449E-ABF5-7E3FBCBBAAB4}" dt="2024-06-07T22:04:32.537" v="666" actId="20577"/>
          <ac:spMkLst>
            <pc:docMk/>
            <pc:sldMk cId="355819694" sldId="285"/>
            <ac:spMk id="2" creationId="{5F8A90A1-C85B-F51C-E9B0-F73E42EADC92}"/>
          </ac:spMkLst>
        </pc:spChg>
        <pc:spChg chg="mod">
          <ac:chgData name="Gia Huy Hoang Le" userId="2352c8cf742e98a3" providerId="Windows Live" clId="Web-{FAA1367A-4DA1-449E-ABF5-7E3FBCBBAAB4}" dt="2024-06-07T23:16:49.937" v="2458" actId="20577"/>
          <ac:spMkLst>
            <pc:docMk/>
            <pc:sldMk cId="355819694" sldId="285"/>
            <ac:spMk id="3" creationId="{EDD51C32-F99B-563A-DFAD-23644B1B7AD4}"/>
          </ac:spMkLst>
        </pc:spChg>
      </pc:sldChg>
      <pc:sldChg chg="modSp new">
        <pc:chgData name="Gia Huy Hoang Le" userId="2352c8cf742e98a3" providerId="Windows Live" clId="Web-{FAA1367A-4DA1-449E-ABF5-7E3FBCBBAAB4}" dt="2024-06-07T22:10:27.753" v="829" actId="20577"/>
        <pc:sldMkLst>
          <pc:docMk/>
          <pc:sldMk cId="4239245723" sldId="286"/>
        </pc:sldMkLst>
        <pc:spChg chg="mod">
          <ac:chgData name="Gia Huy Hoang Le" userId="2352c8cf742e98a3" providerId="Windows Live" clId="Web-{FAA1367A-4DA1-449E-ABF5-7E3FBCBBAAB4}" dt="2024-06-07T22:10:27.753" v="829" actId="20577"/>
          <ac:spMkLst>
            <pc:docMk/>
            <pc:sldMk cId="4239245723" sldId="286"/>
            <ac:spMk id="2" creationId="{2F04FD91-CC64-B8B3-0ACA-66775B848996}"/>
          </ac:spMkLst>
        </pc:spChg>
        <pc:spChg chg="mod">
          <ac:chgData name="Gia Huy Hoang Le" userId="2352c8cf742e98a3" providerId="Windows Live" clId="Web-{FAA1367A-4DA1-449E-ABF5-7E3FBCBBAAB4}" dt="2024-06-07T22:07:59.216" v="825" actId="20577"/>
          <ac:spMkLst>
            <pc:docMk/>
            <pc:sldMk cId="4239245723" sldId="286"/>
            <ac:spMk id="3" creationId="{85AC9636-A74E-4656-8DCA-90B16CF15681}"/>
          </ac:spMkLst>
        </pc:spChg>
      </pc:sldChg>
      <pc:sldChg chg="modSp new mod modClrScheme chgLayout">
        <pc:chgData name="Gia Huy Hoang Le" userId="2352c8cf742e98a3" providerId="Windows Live" clId="Web-{FAA1367A-4DA1-449E-ABF5-7E3FBCBBAAB4}" dt="2024-06-07T23:20:18.887" v="2612"/>
        <pc:sldMkLst>
          <pc:docMk/>
          <pc:sldMk cId="1741817076" sldId="287"/>
        </pc:sldMkLst>
        <pc:spChg chg="mod ord">
          <ac:chgData name="Gia Huy Hoang Le" userId="2352c8cf742e98a3" providerId="Windows Live" clId="Web-{FAA1367A-4DA1-449E-ABF5-7E3FBCBBAAB4}" dt="2024-06-07T23:20:18.887" v="2612"/>
          <ac:spMkLst>
            <pc:docMk/>
            <pc:sldMk cId="1741817076" sldId="287"/>
            <ac:spMk id="2" creationId="{FD0682C5-D5BF-8ADC-B141-DAAA60DD7AB3}"/>
          </ac:spMkLst>
        </pc:spChg>
        <pc:spChg chg="mod ord">
          <ac:chgData name="Gia Huy Hoang Le" userId="2352c8cf742e98a3" providerId="Windows Live" clId="Web-{FAA1367A-4DA1-449E-ABF5-7E3FBCBBAAB4}" dt="2024-06-07T23:20:18.887" v="2612"/>
          <ac:spMkLst>
            <pc:docMk/>
            <pc:sldMk cId="1741817076" sldId="287"/>
            <ac:spMk id="3" creationId="{206A6257-60FE-7897-ADA8-C2AEEF954A36}"/>
          </ac:spMkLst>
        </pc:spChg>
      </pc:sldChg>
      <pc:sldChg chg="addSp delSp modSp new">
        <pc:chgData name="Gia Huy Hoang Le" userId="2352c8cf742e98a3" providerId="Windows Live" clId="Web-{FAA1367A-4DA1-449E-ABF5-7E3FBCBBAAB4}" dt="2024-06-07T22:16:15.888" v="877" actId="20577"/>
        <pc:sldMkLst>
          <pc:docMk/>
          <pc:sldMk cId="1636613344" sldId="288"/>
        </pc:sldMkLst>
        <pc:spChg chg="mod">
          <ac:chgData name="Gia Huy Hoang Le" userId="2352c8cf742e98a3" providerId="Windows Live" clId="Web-{FAA1367A-4DA1-449E-ABF5-7E3FBCBBAAB4}" dt="2024-06-07T22:16:15.888" v="877" actId="20577"/>
          <ac:spMkLst>
            <pc:docMk/>
            <pc:sldMk cId="1636613344" sldId="288"/>
            <ac:spMk id="2" creationId="{85FC4B6C-27C4-869C-02EB-0B5465D9B5CC}"/>
          </ac:spMkLst>
        </pc:spChg>
        <pc:spChg chg="del">
          <ac:chgData name="Gia Huy Hoang Le" userId="2352c8cf742e98a3" providerId="Windows Live" clId="Web-{FAA1367A-4DA1-449E-ABF5-7E3FBCBBAAB4}" dt="2024-06-07T22:15:07.339" v="856"/>
          <ac:spMkLst>
            <pc:docMk/>
            <pc:sldMk cId="1636613344" sldId="288"/>
            <ac:spMk id="3" creationId="{32E8A68E-8815-76C2-131A-EB34269D252B}"/>
          </ac:spMkLst>
        </pc:spChg>
        <pc:picChg chg="add mod">
          <ac:chgData name="Gia Huy Hoang Le" userId="2352c8cf742e98a3" providerId="Windows Live" clId="Web-{FAA1367A-4DA1-449E-ABF5-7E3FBCBBAAB4}" dt="2024-06-07T22:15:59.044" v="859" actId="1076"/>
          <ac:picMkLst>
            <pc:docMk/>
            <pc:sldMk cId="1636613344" sldId="288"/>
            <ac:picMk id="4" creationId="{1C2413A2-56E7-2F9F-591E-90515CBD3279}"/>
          </ac:picMkLst>
        </pc:picChg>
      </pc:sldChg>
      <pc:sldChg chg="addSp delSp modSp new">
        <pc:chgData name="Gia Huy Hoang Le" userId="2352c8cf742e98a3" providerId="Windows Live" clId="Web-{FAA1367A-4DA1-449E-ABF5-7E3FBCBBAAB4}" dt="2024-06-07T22:17:10.374" v="895" actId="1076"/>
        <pc:sldMkLst>
          <pc:docMk/>
          <pc:sldMk cId="310593783" sldId="289"/>
        </pc:sldMkLst>
        <pc:spChg chg="mod">
          <ac:chgData name="Gia Huy Hoang Le" userId="2352c8cf742e98a3" providerId="Windows Live" clId="Web-{FAA1367A-4DA1-449E-ABF5-7E3FBCBBAAB4}" dt="2024-06-07T22:17:05.920" v="893" actId="20577"/>
          <ac:spMkLst>
            <pc:docMk/>
            <pc:sldMk cId="310593783" sldId="289"/>
            <ac:spMk id="2" creationId="{1D73A21C-9BAD-FA2B-89AF-59D523F851BF}"/>
          </ac:spMkLst>
        </pc:spChg>
        <pc:spChg chg="del">
          <ac:chgData name="Gia Huy Hoang Le" userId="2352c8cf742e98a3" providerId="Windows Live" clId="Web-{FAA1367A-4DA1-449E-ABF5-7E3FBCBBAAB4}" dt="2024-06-07T22:17:08.686" v="894"/>
          <ac:spMkLst>
            <pc:docMk/>
            <pc:sldMk cId="310593783" sldId="289"/>
            <ac:spMk id="3" creationId="{0A662AA9-F9E7-1C91-CC48-94758C734AA9}"/>
          </ac:spMkLst>
        </pc:spChg>
        <pc:picChg chg="add mod ord">
          <ac:chgData name="Gia Huy Hoang Le" userId="2352c8cf742e98a3" providerId="Windows Live" clId="Web-{FAA1367A-4DA1-449E-ABF5-7E3FBCBBAAB4}" dt="2024-06-07T22:17:10.374" v="895" actId="1076"/>
          <ac:picMkLst>
            <pc:docMk/>
            <pc:sldMk cId="310593783" sldId="289"/>
            <ac:picMk id="4" creationId="{99A9998B-4364-F06F-029B-813FB6541187}"/>
          </ac:picMkLst>
        </pc:picChg>
      </pc:sldChg>
      <pc:sldChg chg="modSp new modNotes">
        <pc:chgData name="Gia Huy Hoang Le" userId="2352c8cf742e98a3" providerId="Windows Live" clId="Web-{FAA1367A-4DA1-449E-ABF5-7E3FBCBBAAB4}" dt="2024-06-07T23:19:10.697" v="2604" actId="20577"/>
        <pc:sldMkLst>
          <pc:docMk/>
          <pc:sldMk cId="4242869978" sldId="290"/>
        </pc:sldMkLst>
        <pc:spChg chg="mod">
          <ac:chgData name="Gia Huy Hoang Le" userId="2352c8cf742e98a3" providerId="Windows Live" clId="Web-{FAA1367A-4DA1-449E-ABF5-7E3FBCBBAAB4}" dt="2024-06-07T23:14:54.230" v="2407" actId="20577"/>
          <ac:spMkLst>
            <pc:docMk/>
            <pc:sldMk cId="4242869978" sldId="290"/>
            <ac:spMk id="2" creationId="{451E8E56-5AA2-D3D0-FF0B-790AB8BFDBAA}"/>
          </ac:spMkLst>
        </pc:spChg>
        <pc:spChg chg="mod">
          <ac:chgData name="Gia Huy Hoang Le" userId="2352c8cf742e98a3" providerId="Windows Live" clId="Web-{FAA1367A-4DA1-449E-ABF5-7E3FBCBBAAB4}" dt="2024-06-07T23:19:10.697" v="2604" actId="20577"/>
          <ac:spMkLst>
            <pc:docMk/>
            <pc:sldMk cId="4242869978" sldId="290"/>
            <ac:spMk id="3" creationId="{612DFA7F-AA17-3656-9928-E2913780F911}"/>
          </ac:spMkLst>
        </pc:spChg>
      </pc:sldChg>
      <pc:sldChg chg="new">
        <pc:chgData name="Gia Huy Hoang Le" userId="2352c8cf742e98a3" providerId="Windows Live" clId="Web-{FAA1367A-4DA1-449E-ABF5-7E3FBCBBAAB4}" dt="2024-06-07T22:27:11.969" v="936"/>
        <pc:sldMkLst>
          <pc:docMk/>
          <pc:sldMk cId="2807288476" sldId="292"/>
        </pc:sldMkLst>
      </pc:sldChg>
      <pc:sldChg chg="add replId">
        <pc:chgData name="Gia Huy Hoang Le" userId="2352c8cf742e98a3" providerId="Windows Live" clId="Web-{FAA1367A-4DA1-449E-ABF5-7E3FBCBBAAB4}" dt="2024-06-07T22:27:13.656" v="937"/>
        <pc:sldMkLst>
          <pc:docMk/>
          <pc:sldMk cId="1432156831" sldId="293"/>
        </pc:sldMkLst>
      </pc:sldChg>
      <pc:sldChg chg="new del">
        <pc:chgData name="Gia Huy Hoang Le" userId="2352c8cf742e98a3" providerId="Windows Live" clId="Web-{FAA1367A-4DA1-449E-ABF5-7E3FBCBBAAB4}" dt="2024-06-07T22:27:24.375" v="940"/>
        <pc:sldMkLst>
          <pc:docMk/>
          <pc:sldMk cId="3359629846" sldId="294"/>
        </pc:sldMkLst>
      </pc:sldChg>
      <pc:sldChg chg="modSp add replId">
        <pc:chgData name="Gia Huy Hoang Le" userId="2352c8cf742e98a3" providerId="Windows Live" clId="Web-{FAA1367A-4DA1-449E-ABF5-7E3FBCBBAAB4}" dt="2024-06-07T22:28:30.596" v="1000" actId="20577"/>
        <pc:sldMkLst>
          <pc:docMk/>
          <pc:sldMk cId="4078698780" sldId="295"/>
        </pc:sldMkLst>
        <pc:spChg chg="mod">
          <ac:chgData name="Gia Huy Hoang Le" userId="2352c8cf742e98a3" providerId="Windows Live" clId="Web-{FAA1367A-4DA1-449E-ABF5-7E3FBCBBAAB4}" dt="2024-06-07T22:28:30.596" v="1000" actId="20577"/>
          <ac:spMkLst>
            <pc:docMk/>
            <pc:sldMk cId="4078698780" sldId="295"/>
            <ac:spMk id="2" creationId="{54BD8047-492C-670D-3B94-DE0738A6E14F}"/>
          </ac:spMkLst>
        </pc:spChg>
      </pc:sldChg>
      <pc:sldChg chg="modSp new">
        <pc:chgData name="Gia Huy Hoang Le" userId="2352c8cf742e98a3" providerId="Windows Live" clId="Web-{FAA1367A-4DA1-449E-ABF5-7E3FBCBBAAB4}" dt="2024-06-07T23:20:02.574" v="2611" actId="20577"/>
        <pc:sldMkLst>
          <pc:docMk/>
          <pc:sldMk cId="4194680345" sldId="296"/>
        </pc:sldMkLst>
        <pc:spChg chg="mod">
          <ac:chgData name="Gia Huy Hoang Le" userId="2352c8cf742e98a3" providerId="Windows Live" clId="Web-{FAA1367A-4DA1-449E-ABF5-7E3FBCBBAAB4}" dt="2024-06-07T23:20:02.574" v="2611" actId="20577"/>
          <ac:spMkLst>
            <pc:docMk/>
            <pc:sldMk cId="4194680345" sldId="296"/>
            <ac:spMk id="3" creationId="{57BB6ECC-D1CA-D165-C198-BD6F6E567830}"/>
          </ac:spMkLst>
        </pc:spChg>
      </pc:sldChg>
      <pc:sldChg chg="modSp new ord">
        <pc:chgData name="Gia Huy Hoang Le" userId="2352c8cf742e98a3" providerId="Windows Live" clId="Web-{FAA1367A-4DA1-449E-ABF5-7E3FBCBBAAB4}" dt="2024-06-07T23:30:40.702" v="3227" actId="20577"/>
        <pc:sldMkLst>
          <pc:docMk/>
          <pc:sldMk cId="523639914" sldId="297"/>
        </pc:sldMkLst>
        <pc:spChg chg="mod">
          <ac:chgData name="Gia Huy Hoang Le" userId="2352c8cf742e98a3" providerId="Windows Live" clId="Web-{FAA1367A-4DA1-449E-ABF5-7E3FBCBBAAB4}" dt="2024-06-07T23:30:40.702" v="3227" actId="20577"/>
          <ac:spMkLst>
            <pc:docMk/>
            <pc:sldMk cId="523639914" sldId="297"/>
            <ac:spMk id="2" creationId="{9986EF89-12E0-C564-10DC-99B5BEE04F5F}"/>
          </ac:spMkLst>
        </pc:spChg>
        <pc:spChg chg="mod">
          <ac:chgData name="Gia Huy Hoang Le" userId="2352c8cf742e98a3" providerId="Windows Live" clId="Web-{FAA1367A-4DA1-449E-ABF5-7E3FBCBBAAB4}" dt="2024-06-07T23:30:38.530" v="3226" actId="20577"/>
          <ac:spMkLst>
            <pc:docMk/>
            <pc:sldMk cId="523639914" sldId="297"/>
            <ac:spMk id="3" creationId="{672B981B-09E0-7A4C-F0BE-CB2F7D56B47D}"/>
          </ac:spMkLst>
        </pc:spChg>
      </pc:sldChg>
      <pc:sldChg chg="new del">
        <pc:chgData name="Gia Huy Hoang Le" userId="2352c8cf742e98a3" providerId="Windows Live" clId="Web-{FAA1367A-4DA1-449E-ABF5-7E3FBCBBAAB4}" dt="2024-06-07T22:36:51.250" v="1769"/>
        <pc:sldMkLst>
          <pc:docMk/>
          <pc:sldMk cId="3787371366" sldId="297"/>
        </pc:sldMkLst>
      </pc:sldChg>
      <pc:sldChg chg="modSp add replId">
        <pc:chgData name="Gia Huy Hoang Le" userId="2352c8cf742e98a3" providerId="Windows Live" clId="Web-{FAA1367A-4DA1-449E-ABF5-7E3FBCBBAAB4}" dt="2024-06-07T22:37:01.485" v="1772" actId="20577"/>
        <pc:sldMkLst>
          <pc:docMk/>
          <pc:sldMk cId="4046996125" sldId="298"/>
        </pc:sldMkLst>
        <pc:spChg chg="mod">
          <ac:chgData name="Gia Huy Hoang Le" userId="2352c8cf742e98a3" providerId="Windows Live" clId="Web-{FAA1367A-4DA1-449E-ABF5-7E3FBCBBAAB4}" dt="2024-06-07T22:37:01.485" v="1772" actId="20577"/>
          <ac:spMkLst>
            <pc:docMk/>
            <pc:sldMk cId="4046996125" sldId="298"/>
            <ac:spMk id="2" creationId="{54BD8047-492C-670D-3B94-DE0738A6E14F}"/>
          </ac:spMkLst>
        </pc:spChg>
      </pc:sldChg>
    </pc:docChg>
  </pc:docChgLst>
  <pc:docChgLst>
    <pc:chgData name="Guest User" providerId="Windows Live" clId="Web-{E1D1684D-8175-48AD-923F-49EF92CCFDEC}"/>
    <pc:docChg chg="addSld delSld modSld sldOrd addMainMaster delMainMaster">
      <pc:chgData name="Guest User" userId="" providerId="Windows Live" clId="Web-{E1D1684D-8175-48AD-923F-49EF92CCFDEC}" dt="2024-06-07T21:37:36.539" v="365" actId="1076"/>
      <pc:docMkLst>
        <pc:docMk/>
      </pc:docMkLst>
      <pc:sldChg chg="del">
        <pc:chgData name="Guest User" userId="" providerId="Windows Live" clId="Web-{E1D1684D-8175-48AD-923F-49EF92CCFDEC}" dt="2024-06-07T20:49:00.642" v="80"/>
        <pc:sldMkLst>
          <pc:docMk/>
          <pc:sldMk cId="1865379455" sldId="256"/>
        </pc:sldMkLst>
      </pc:sldChg>
      <pc:sldChg chg="addSp delSp modSp mod setBg modClrScheme delDesignElem chgLayout">
        <pc:chgData name="Guest User" userId="" providerId="Windows Live" clId="Web-{E1D1684D-8175-48AD-923F-49EF92CCFDEC}" dt="2024-06-07T21:24:28.412" v="286"/>
        <pc:sldMkLst>
          <pc:docMk/>
          <pc:sldMk cId="1400541095" sldId="257"/>
        </pc:sldMkLst>
        <pc:spChg chg="mod ord">
          <ac:chgData name="Guest User" userId="" providerId="Windows Live" clId="Web-{E1D1684D-8175-48AD-923F-49EF92CCFDEC}" dt="2024-06-07T21:24:28.412" v="286"/>
          <ac:spMkLst>
            <pc:docMk/>
            <pc:sldMk cId="1400541095" sldId="257"/>
            <ac:spMk id="3" creationId="{A1A5C54C-B815-9F0C-D028-B7400C3F4719}"/>
          </ac:spMkLst>
        </pc:spChg>
        <pc:spChg chg="mod ord">
          <ac:chgData name="Guest User" userId="" providerId="Windows Live" clId="Web-{E1D1684D-8175-48AD-923F-49EF92CCFDEC}" dt="2024-06-07T21:24:28.412" v="286"/>
          <ac:spMkLst>
            <pc:docMk/>
            <pc:sldMk cId="1400541095" sldId="257"/>
            <ac:spMk id="4" creationId="{8C7D609C-3277-7964-6BD9-3C9990E907EF}"/>
          </ac:spMkLst>
        </pc:spChg>
        <pc:spChg chg="add del">
          <ac:chgData name="Guest User" userId="" providerId="Windows Live" clId="Web-{E1D1684D-8175-48AD-923F-49EF92CCFDEC}" dt="2024-06-07T21:24:28.412" v="286"/>
          <ac:spMkLst>
            <pc:docMk/>
            <pc:sldMk cId="1400541095" sldId="257"/>
            <ac:spMk id="9" creationId="{FFD48BC7-DC40-47DE-87EE-9F4B6ECB9ABB}"/>
          </ac:spMkLst>
        </pc:spChg>
        <pc:spChg chg="add del">
          <ac:chgData name="Guest User" userId="" providerId="Windows Live" clId="Web-{E1D1684D-8175-48AD-923F-49EF92CCFDEC}" dt="2024-06-07T21:24:28.412" v="286"/>
          <ac:spMkLst>
            <pc:docMk/>
            <pc:sldMk cId="1400541095" sldId="257"/>
            <ac:spMk id="11" creationId="{E502BBC7-2C76-46F3-BC24-5985BC13DB88}"/>
          </ac:spMkLst>
        </pc:spChg>
        <pc:spChg chg="add del">
          <ac:chgData name="Guest User" userId="" providerId="Windows Live" clId="Web-{E1D1684D-8175-48AD-923F-49EF92CCFDEC}" dt="2024-06-07T21:24:28.412" v="286"/>
          <ac:spMkLst>
            <pc:docMk/>
            <pc:sldMk cId="1400541095" sldId="257"/>
            <ac:spMk id="13" creationId="{C7F28D52-2A5F-4D23-81AE-7CB8B591C7AF}"/>
          </ac:spMkLst>
        </pc:spChg>
        <pc:spChg chg="add del">
          <ac:chgData name="Guest User" userId="" providerId="Windows Live" clId="Web-{E1D1684D-8175-48AD-923F-49EF92CCFDEC}" dt="2024-06-07T21:24:28.412" v="286"/>
          <ac:spMkLst>
            <pc:docMk/>
            <pc:sldMk cId="1400541095" sldId="257"/>
            <ac:spMk id="15" creationId="{3629484E-3792-4B3D-89AD-7C8A1ED0E0D4}"/>
          </ac:spMkLst>
        </pc:spChg>
      </pc:sldChg>
      <pc:sldChg chg="del">
        <pc:chgData name="Guest User" userId="" providerId="Windows Live" clId="Web-{E1D1684D-8175-48AD-923F-49EF92CCFDEC}" dt="2024-06-07T20:51:03.502" v="96"/>
        <pc:sldMkLst>
          <pc:docMk/>
          <pc:sldMk cId="3732928341" sldId="259"/>
        </pc:sldMkLst>
      </pc:sldChg>
      <pc:sldChg chg="addSp modSp mod modClrScheme chgLayout">
        <pc:chgData name="Guest User" userId="" providerId="Windows Live" clId="Web-{E1D1684D-8175-48AD-923F-49EF92CCFDEC}" dt="2024-06-07T21:24:28.412" v="286"/>
        <pc:sldMkLst>
          <pc:docMk/>
          <pc:sldMk cId="2842617452" sldId="260"/>
        </pc:sldMkLst>
        <pc:spChg chg="mod ord">
          <ac:chgData name="Guest User" userId="" providerId="Windows Live" clId="Web-{E1D1684D-8175-48AD-923F-49EF92CCFDEC}" dt="2024-06-07T21:24:28.412" v="286"/>
          <ac:spMkLst>
            <pc:docMk/>
            <pc:sldMk cId="2842617452" sldId="260"/>
            <ac:spMk id="2" creationId="{B7B047FB-2682-C081-562E-8DACB82AF963}"/>
          </ac:spMkLst>
        </pc:spChg>
        <pc:spChg chg="mod ord">
          <ac:chgData name="Guest User" userId="" providerId="Windows Live" clId="Web-{E1D1684D-8175-48AD-923F-49EF92CCFDEC}" dt="2024-06-07T21:24:28.412" v="286"/>
          <ac:spMkLst>
            <pc:docMk/>
            <pc:sldMk cId="2842617452" sldId="260"/>
            <ac:spMk id="3" creationId="{15A729E3-E99B-9846-A161-7BD37D73C6FE}"/>
          </ac:spMkLst>
        </pc:spChg>
        <pc:picChg chg="add mod">
          <ac:chgData name="Guest User" userId="" providerId="Windows Live" clId="Web-{E1D1684D-8175-48AD-923F-49EF92CCFDEC}" dt="2024-06-07T20:39:27.329" v="7" actId="1076"/>
          <ac:picMkLst>
            <pc:docMk/>
            <pc:sldMk cId="2842617452" sldId="260"/>
            <ac:picMk id="4" creationId="{B6EFBAAA-CC2D-C8BC-3B2B-F487C1D65D97}"/>
          </ac:picMkLst>
        </pc:picChg>
      </pc:sldChg>
      <pc:sldChg chg="modSp mod modClrScheme chgLayout">
        <pc:chgData name="Guest User" userId="" providerId="Windows Live" clId="Web-{E1D1684D-8175-48AD-923F-49EF92CCFDEC}" dt="2024-06-07T21:24:48.177" v="288" actId="1076"/>
        <pc:sldMkLst>
          <pc:docMk/>
          <pc:sldMk cId="3328636870" sldId="261"/>
        </pc:sldMkLst>
        <pc:spChg chg="mod ord">
          <ac:chgData name="Guest User" userId="" providerId="Windows Live" clId="Web-{E1D1684D-8175-48AD-923F-49EF92CCFDEC}" dt="2024-06-07T21:24:48.177" v="288" actId="1076"/>
          <ac:spMkLst>
            <pc:docMk/>
            <pc:sldMk cId="3328636870" sldId="261"/>
            <ac:spMk id="2" creationId="{54BD8047-492C-670D-3B94-DE0738A6E14F}"/>
          </ac:spMkLst>
        </pc:spChg>
        <pc:spChg chg="mod ord">
          <ac:chgData name="Guest User" userId="" providerId="Windows Live" clId="Web-{E1D1684D-8175-48AD-923F-49EF92CCFDEC}" dt="2024-06-07T21:24:42.302" v="287" actId="1076"/>
          <ac:spMkLst>
            <pc:docMk/>
            <pc:sldMk cId="3328636870" sldId="261"/>
            <ac:spMk id="3" creationId="{F305A3E0-E8FE-DBB7-0D79-0B4173A64E9D}"/>
          </ac:spMkLst>
        </pc:spChg>
      </pc:sldChg>
      <pc:sldChg chg="modSp mod modClrScheme chgLayout">
        <pc:chgData name="Guest User" userId="" providerId="Windows Live" clId="Web-{E1D1684D-8175-48AD-923F-49EF92CCFDEC}" dt="2024-06-07T21:26:40.131" v="296" actId="1076"/>
        <pc:sldMkLst>
          <pc:docMk/>
          <pc:sldMk cId="3224092361" sldId="263"/>
        </pc:sldMkLst>
        <pc:spChg chg="mod ord">
          <ac:chgData name="Guest User" userId="" providerId="Windows Live" clId="Web-{E1D1684D-8175-48AD-923F-49EF92CCFDEC}" dt="2024-06-07T21:24:28.412" v="286"/>
          <ac:spMkLst>
            <pc:docMk/>
            <pc:sldMk cId="3224092361" sldId="263"/>
            <ac:spMk id="2" creationId="{8DD5374F-E680-F534-BA7C-749640431198}"/>
          </ac:spMkLst>
        </pc:spChg>
        <pc:spChg chg="mod ord">
          <ac:chgData name="Guest User" userId="" providerId="Windows Live" clId="Web-{E1D1684D-8175-48AD-923F-49EF92CCFDEC}" dt="2024-06-07T21:24:28.412" v="286"/>
          <ac:spMkLst>
            <pc:docMk/>
            <pc:sldMk cId="3224092361" sldId="263"/>
            <ac:spMk id="3" creationId="{44B9DF2F-1CC6-61DE-3411-BB62B4645D38}"/>
          </ac:spMkLst>
        </pc:spChg>
        <pc:picChg chg="mod">
          <ac:chgData name="Guest User" userId="" providerId="Windows Live" clId="Web-{E1D1684D-8175-48AD-923F-49EF92CCFDEC}" dt="2024-06-07T21:26:40.131" v="296" actId="1076"/>
          <ac:picMkLst>
            <pc:docMk/>
            <pc:sldMk cId="3224092361" sldId="263"/>
            <ac:picMk id="5" creationId="{9C87F339-AD19-3743-488B-4D0F1978C730}"/>
          </ac:picMkLst>
        </pc:picChg>
      </pc:sldChg>
      <pc:sldChg chg="new del">
        <pc:chgData name="Guest User" userId="" providerId="Windows Live" clId="Web-{E1D1684D-8175-48AD-923F-49EF92CCFDEC}" dt="2024-06-07T20:39:53.438" v="9"/>
        <pc:sldMkLst>
          <pc:docMk/>
          <pc:sldMk cId="1607793350" sldId="264"/>
        </pc:sldMkLst>
      </pc:sldChg>
      <pc:sldChg chg="modSp add del mod replId modClrScheme chgLayout">
        <pc:chgData name="Guest User" userId="" providerId="Windows Live" clId="Web-{E1D1684D-8175-48AD-923F-49EF92CCFDEC}" dt="2024-06-07T21:27:13.365" v="297"/>
        <pc:sldMkLst>
          <pc:docMk/>
          <pc:sldMk cId="3518903053" sldId="264"/>
        </pc:sldMkLst>
        <pc:spChg chg="mod ord">
          <ac:chgData name="Guest User" userId="" providerId="Windows Live" clId="Web-{E1D1684D-8175-48AD-923F-49EF92CCFDEC}" dt="2024-06-07T21:24:28.412" v="286"/>
          <ac:spMkLst>
            <pc:docMk/>
            <pc:sldMk cId="3518903053" sldId="264"/>
            <ac:spMk id="2" creationId="{8DD5374F-E680-F534-BA7C-749640431198}"/>
          </ac:spMkLst>
        </pc:spChg>
        <pc:spChg chg="mod ord">
          <ac:chgData name="Guest User" userId="" providerId="Windows Live" clId="Web-{E1D1684D-8175-48AD-923F-49EF92CCFDEC}" dt="2024-06-07T21:24:28.412" v="286"/>
          <ac:spMkLst>
            <pc:docMk/>
            <pc:sldMk cId="3518903053" sldId="264"/>
            <ac:spMk id="3" creationId="{44B9DF2F-1CC6-61DE-3411-BB62B4645D38}"/>
          </ac:spMkLst>
        </pc:spChg>
      </pc:sldChg>
      <pc:sldChg chg="addSp delSp modSp mod modClrScheme chgLayout">
        <pc:chgData name="Guest User" userId="" providerId="Windows Live" clId="Web-{E1D1684D-8175-48AD-923F-49EF92CCFDEC}" dt="2024-06-07T21:37:36.539" v="365" actId="1076"/>
        <pc:sldMkLst>
          <pc:docMk/>
          <pc:sldMk cId="401517975" sldId="266"/>
        </pc:sldMkLst>
        <pc:spChg chg="del mod ord">
          <ac:chgData name="Guest User" userId="" providerId="Windows Live" clId="Web-{E1D1684D-8175-48AD-923F-49EF92CCFDEC}" dt="2024-06-07T21:37:27.867" v="363"/>
          <ac:spMkLst>
            <pc:docMk/>
            <pc:sldMk cId="401517975" sldId="266"/>
            <ac:spMk id="2" creationId="{713EA439-90A6-88EE-5869-D091A4765421}"/>
          </ac:spMkLst>
        </pc:spChg>
        <pc:spChg chg="mod ord">
          <ac:chgData name="Guest User" userId="" providerId="Windows Live" clId="Web-{E1D1684D-8175-48AD-923F-49EF92CCFDEC}" dt="2024-06-07T21:24:28.412" v="286"/>
          <ac:spMkLst>
            <pc:docMk/>
            <pc:sldMk cId="401517975" sldId="266"/>
            <ac:spMk id="3" creationId="{77DFE8FB-527D-3A89-6C9D-EC5E4AB75D11}"/>
          </ac:spMkLst>
        </pc:spChg>
        <pc:spChg chg="add mod">
          <ac:chgData name="Guest User" userId="" providerId="Windows Live" clId="Web-{E1D1684D-8175-48AD-923F-49EF92CCFDEC}" dt="2024-06-07T21:37:27.867" v="363"/>
          <ac:spMkLst>
            <pc:docMk/>
            <pc:sldMk cId="401517975" sldId="266"/>
            <ac:spMk id="52" creationId="{855B420D-0C0A-A904-3349-B101C5C9BB07}"/>
          </ac:spMkLst>
        </pc:spChg>
        <pc:graphicFrameChg chg="add mod modGraphic">
          <ac:chgData name="Guest User" userId="" providerId="Windows Live" clId="Web-{E1D1684D-8175-48AD-923F-49EF92CCFDEC}" dt="2024-06-07T21:37:36.539" v="365" actId="1076"/>
          <ac:graphicFrameMkLst>
            <pc:docMk/>
            <pc:sldMk cId="401517975" sldId="266"/>
            <ac:graphicFrameMk id="4" creationId="{28A4C6E2-02BF-4C64-BB3E-A89E014EE69D}"/>
          </ac:graphicFrameMkLst>
        </pc:graphicFrameChg>
        <pc:picChg chg="del">
          <ac:chgData name="Guest User" userId="" providerId="Windows Live" clId="Web-{E1D1684D-8175-48AD-923F-49EF92CCFDEC}" dt="2024-06-07T21:37:25.913" v="362"/>
          <ac:picMkLst>
            <pc:docMk/>
            <pc:sldMk cId="401517975" sldId="266"/>
            <ac:picMk id="15" creationId="{5DC15150-B282-5E42-D5EF-B17980040B51}"/>
          </ac:picMkLst>
        </pc:picChg>
      </pc:sldChg>
      <pc:sldChg chg="addSp delSp modSp mod modClrScheme chgLayout">
        <pc:chgData name="Guest User" userId="" providerId="Windows Live" clId="Web-{E1D1684D-8175-48AD-923F-49EF92CCFDEC}" dt="2024-06-07T21:36:29.445" v="359"/>
        <pc:sldMkLst>
          <pc:docMk/>
          <pc:sldMk cId="1220143890" sldId="267"/>
        </pc:sldMkLst>
        <pc:spChg chg="mod ord">
          <ac:chgData name="Guest User" userId="" providerId="Windows Live" clId="Web-{E1D1684D-8175-48AD-923F-49EF92CCFDEC}" dt="2024-06-07T21:24:28.412" v="286"/>
          <ac:spMkLst>
            <pc:docMk/>
            <pc:sldMk cId="1220143890" sldId="267"/>
            <ac:spMk id="2" creationId="{4682D7D1-8F5A-E20F-7BE0-FB7809DC29FA}"/>
          </ac:spMkLst>
        </pc:spChg>
        <pc:spChg chg="mod ord">
          <ac:chgData name="Guest User" userId="" providerId="Windows Live" clId="Web-{E1D1684D-8175-48AD-923F-49EF92CCFDEC}" dt="2024-06-07T21:24:28.412" v="286"/>
          <ac:spMkLst>
            <pc:docMk/>
            <pc:sldMk cId="1220143890" sldId="267"/>
            <ac:spMk id="3" creationId="{5B2EEAED-22BD-6ED3-0D3F-DE08206916C1}"/>
          </ac:spMkLst>
        </pc:spChg>
        <pc:graphicFrameChg chg="add del mod modGraphic">
          <ac:chgData name="Guest User" userId="" providerId="Windows Live" clId="Web-{E1D1684D-8175-48AD-923F-49EF92CCFDEC}" dt="2024-06-07T21:36:29.445" v="359"/>
          <ac:graphicFrameMkLst>
            <pc:docMk/>
            <pc:sldMk cId="1220143890" sldId="267"/>
            <ac:graphicFrameMk id="4" creationId="{4B572EDC-0AF4-B3F7-D2E9-B87828A6A305}"/>
          </ac:graphicFrameMkLst>
        </pc:graphicFrameChg>
      </pc:sldChg>
      <pc:sldChg chg="modSp mod modClrScheme chgLayout">
        <pc:chgData name="Guest User" userId="" providerId="Windows Live" clId="Web-{E1D1684D-8175-48AD-923F-49EF92CCFDEC}" dt="2024-06-07T21:24:28.412" v="286"/>
        <pc:sldMkLst>
          <pc:docMk/>
          <pc:sldMk cId="2548958850" sldId="268"/>
        </pc:sldMkLst>
        <pc:spChg chg="mod ord">
          <ac:chgData name="Guest User" userId="" providerId="Windows Live" clId="Web-{E1D1684D-8175-48AD-923F-49EF92CCFDEC}" dt="2024-06-07T21:24:28.412" v="286"/>
          <ac:spMkLst>
            <pc:docMk/>
            <pc:sldMk cId="2548958850" sldId="268"/>
            <ac:spMk id="2" creationId="{D922554B-B531-2DD7-D4FC-64472BC8454A}"/>
          </ac:spMkLst>
        </pc:spChg>
        <pc:spChg chg="mod ord">
          <ac:chgData name="Guest User" userId="" providerId="Windows Live" clId="Web-{E1D1684D-8175-48AD-923F-49EF92CCFDEC}" dt="2024-06-07T21:24:28.412" v="286"/>
          <ac:spMkLst>
            <pc:docMk/>
            <pc:sldMk cId="2548958850" sldId="268"/>
            <ac:spMk id="3" creationId="{AC12B15D-2465-7F45-BAC9-EC0163F69843}"/>
          </ac:spMkLst>
        </pc:spChg>
      </pc:sldChg>
      <pc:sldChg chg="modSp new mod modClrScheme chgLayout">
        <pc:chgData name="Guest User" userId="" providerId="Windows Live" clId="Web-{E1D1684D-8175-48AD-923F-49EF92CCFDEC}" dt="2024-06-07T21:24:28.412" v="286"/>
        <pc:sldMkLst>
          <pc:docMk/>
          <pc:sldMk cId="1064457846" sldId="269"/>
        </pc:sldMkLst>
        <pc:spChg chg="mod ord">
          <ac:chgData name="Guest User" userId="" providerId="Windows Live" clId="Web-{E1D1684D-8175-48AD-923F-49EF92CCFDEC}" dt="2024-06-07T21:24:28.412" v="286"/>
          <ac:spMkLst>
            <pc:docMk/>
            <pc:sldMk cId="1064457846" sldId="269"/>
            <ac:spMk id="2" creationId="{476586C3-7689-A058-DB37-C6178AED230B}"/>
          </ac:spMkLst>
        </pc:spChg>
        <pc:spChg chg="mod ord">
          <ac:chgData name="Guest User" userId="" providerId="Windows Live" clId="Web-{E1D1684D-8175-48AD-923F-49EF92CCFDEC}" dt="2024-06-07T21:24:28.412" v="286"/>
          <ac:spMkLst>
            <pc:docMk/>
            <pc:sldMk cId="1064457846" sldId="269"/>
            <ac:spMk id="3" creationId="{FFEC31B8-D780-8A83-8433-C97FF1A9AACD}"/>
          </ac:spMkLst>
        </pc:spChg>
      </pc:sldChg>
      <pc:sldChg chg="modSp new mod modClrScheme chgLayout">
        <pc:chgData name="Guest User" userId="" providerId="Windows Live" clId="Web-{E1D1684D-8175-48AD-923F-49EF92CCFDEC}" dt="2024-06-07T21:24:28.412" v="286"/>
        <pc:sldMkLst>
          <pc:docMk/>
          <pc:sldMk cId="1301160773" sldId="270"/>
        </pc:sldMkLst>
        <pc:spChg chg="mod ord">
          <ac:chgData name="Guest User" userId="" providerId="Windows Live" clId="Web-{E1D1684D-8175-48AD-923F-49EF92CCFDEC}" dt="2024-06-07T21:24:28.412" v="286"/>
          <ac:spMkLst>
            <pc:docMk/>
            <pc:sldMk cId="1301160773" sldId="270"/>
            <ac:spMk id="2" creationId="{9B436F1F-2F98-AC33-CE6F-13B4E69A1926}"/>
          </ac:spMkLst>
        </pc:spChg>
        <pc:spChg chg="mod ord">
          <ac:chgData name="Guest User" userId="" providerId="Windows Live" clId="Web-{E1D1684D-8175-48AD-923F-49EF92CCFDEC}" dt="2024-06-07T21:24:28.412" v="286"/>
          <ac:spMkLst>
            <pc:docMk/>
            <pc:sldMk cId="1301160773" sldId="270"/>
            <ac:spMk id="3" creationId="{58980B1A-FAC7-1D0C-2895-B513C7C404B4}"/>
          </ac:spMkLst>
        </pc:spChg>
      </pc:sldChg>
      <pc:sldChg chg="modSp mod modClrScheme chgLayout">
        <pc:chgData name="Guest User" userId="" providerId="Windows Live" clId="Web-{E1D1684D-8175-48AD-923F-49EF92CCFDEC}" dt="2024-06-07T21:24:28.412" v="286"/>
        <pc:sldMkLst>
          <pc:docMk/>
          <pc:sldMk cId="4124231741" sldId="271"/>
        </pc:sldMkLst>
        <pc:spChg chg="mod ord">
          <ac:chgData name="Guest User" userId="" providerId="Windows Live" clId="Web-{E1D1684D-8175-48AD-923F-49EF92CCFDEC}" dt="2024-06-07T21:24:28.412" v="286"/>
          <ac:spMkLst>
            <pc:docMk/>
            <pc:sldMk cId="4124231741" sldId="271"/>
            <ac:spMk id="2" creationId="{35D4334B-F86F-446E-62BE-EF4860A3DF2F}"/>
          </ac:spMkLst>
        </pc:spChg>
        <pc:spChg chg="mod ord">
          <ac:chgData name="Guest User" userId="" providerId="Windows Live" clId="Web-{E1D1684D-8175-48AD-923F-49EF92CCFDEC}" dt="2024-06-07T21:24:28.412" v="286"/>
          <ac:spMkLst>
            <pc:docMk/>
            <pc:sldMk cId="4124231741" sldId="271"/>
            <ac:spMk id="3" creationId="{85449853-B702-363D-1EAB-BC9D71D8F2D7}"/>
          </ac:spMkLst>
        </pc:spChg>
      </pc:sldChg>
      <pc:sldChg chg="addSp delSp modSp new mod ord modClrScheme chgLayout">
        <pc:chgData name="Guest User" userId="" providerId="Windows Live" clId="Web-{E1D1684D-8175-48AD-923F-49EF92CCFDEC}" dt="2024-06-07T21:27:51.443" v="299"/>
        <pc:sldMkLst>
          <pc:docMk/>
          <pc:sldMk cId="3154812720" sldId="272"/>
        </pc:sldMkLst>
        <pc:spChg chg="mod ord">
          <ac:chgData name="Guest User" userId="" providerId="Windows Live" clId="Web-{E1D1684D-8175-48AD-923F-49EF92CCFDEC}" dt="2024-06-07T21:25:38.709" v="290" actId="20577"/>
          <ac:spMkLst>
            <pc:docMk/>
            <pc:sldMk cId="3154812720" sldId="272"/>
            <ac:spMk id="2" creationId="{0C24478C-D71F-C3A7-CB97-85C11AE630D0}"/>
          </ac:spMkLst>
        </pc:spChg>
        <pc:spChg chg="del mod">
          <ac:chgData name="Guest User" userId="" providerId="Windows Live" clId="Web-{E1D1684D-8175-48AD-923F-49EF92CCFDEC}" dt="2024-06-07T21:13:00.551" v="193"/>
          <ac:spMkLst>
            <pc:docMk/>
            <pc:sldMk cId="3154812720" sldId="272"/>
            <ac:spMk id="3" creationId="{5D4A987B-FC16-D2EE-7E45-AE33EB29D8CF}"/>
          </ac:spMkLst>
        </pc:spChg>
        <pc:spChg chg="add mod ord">
          <ac:chgData name="Guest User" userId="" providerId="Windows Live" clId="Web-{E1D1684D-8175-48AD-923F-49EF92CCFDEC}" dt="2024-06-07T21:24:28.412" v="286"/>
          <ac:spMkLst>
            <pc:docMk/>
            <pc:sldMk cId="3154812720" sldId="272"/>
            <ac:spMk id="341" creationId="{4561F8FD-D307-1A44-8FCA-1F6FDA23F4A9}"/>
          </ac:spMkLst>
        </pc:spChg>
        <pc:graphicFrameChg chg="add mod modGraphic">
          <ac:chgData name="Guest User" userId="" providerId="Windows Live" clId="Web-{E1D1684D-8175-48AD-923F-49EF92CCFDEC}" dt="2024-06-07T21:27:51.443" v="299"/>
          <ac:graphicFrameMkLst>
            <pc:docMk/>
            <pc:sldMk cId="3154812720" sldId="272"/>
            <ac:graphicFrameMk id="5" creationId="{31C3335C-4375-550C-845F-89FA10E3A2AF}"/>
          </ac:graphicFrameMkLst>
        </pc:graphicFrameChg>
        <pc:picChg chg="add del mod">
          <ac:chgData name="Guest User" userId="" providerId="Windows Live" clId="Web-{E1D1684D-8175-48AD-923F-49EF92CCFDEC}" dt="2024-06-07T21:06:33.628" v="111"/>
          <ac:picMkLst>
            <pc:docMk/>
            <pc:sldMk cId="3154812720" sldId="272"/>
            <ac:picMk id="4" creationId="{07843853-F62F-42D8-3997-4D492169ED33}"/>
          </ac:picMkLst>
        </pc:picChg>
      </pc:sldChg>
      <pc:sldChg chg="addSp delSp modSp mod modClrScheme chgLayout">
        <pc:chgData name="Guest User" userId="" providerId="Windows Live" clId="Web-{E1D1684D-8175-48AD-923F-49EF92CCFDEC}" dt="2024-06-07T21:34:16.788" v="348"/>
        <pc:sldMkLst>
          <pc:docMk/>
          <pc:sldMk cId="2334220329" sldId="273"/>
        </pc:sldMkLst>
        <pc:spChg chg="mod ord">
          <ac:chgData name="Guest User" userId="" providerId="Windows Live" clId="Web-{E1D1684D-8175-48AD-923F-49EF92CCFDEC}" dt="2024-06-07T21:24:28.412" v="286"/>
          <ac:spMkLst>
            <pc:docMk/>
            <pc:sldMk cId="2334220329" sldId="273"/>
            <ac:spMk id="2" creationId="{280A8CE0-A55C-3DD4-FB2C-56BB744507A5}"/>
          </ac:spMkLst>
        </pc:spChg>
        <pc:spChg chg="mod ord">
          <ac:chgData name="Guest User" userId="" providerId="Windows Live" clId="Web-{E1D1684D-8175-48AD-923F-49EF92CCFDEC}" dt="2024-06-07T21:24:28.412" v="286"/>
          <ac:spMkLst>
            <pc:docMk/>
            <pc:sldMk cId="2334220329" sldId="273"/>
            <ac:spMk id="3" creationId="{E2413349-16D9-6482-E658-2B5A4BB61772}"/>
          </ac:spMkLst>
        </pc:spChg>
        <pc:graphicFrameChg chg="add del mod modGraphic">
          <ac:chgData name="Guest User" userId="" providerId="Windows Live" clId="Web-{E1D1684D-8175-48AD-923F-49EF92CCFDEC}" dt="2024-06-07T21:07:31.941" v="114"/>
          <ac:graphicFrameMkLst>
            <pc:docMk/>
            <pc:sldMk cId="2334220329" sldId="273"/>
            <ac:graphicFrameMk id="4" creationId="{31C3335C-4375-550C-845F-89FA10E3A2AF}"/>
          </ac:graphicFrameMkLst>
        </pc:graphicFrameChg>
        <pc:graphicFrameChg chg="add del mod modGraphic">
          <ac:chgData name="Guest User" userId="" providerId="Windows Live" clId="Web-{E1D1684D-8175-48AD-923F-49EF92CCFDEC}" dt="2024-06-07T21:34:16.788" v="348"/>
          <ac:graphicFrameMkLst>
            <pc:docMk/>
            <pc:sldMk cId="2334220329" sldId="273"/>
            <ac:graphicFrameMk id="17" creationId="{4B572EDC-0AF4-B3F7-D2E9-B87828A6A305}"/>
          </ac:graphicFrameMkLst>
        </pc:graphicFrameChg>
      </pc:sldChg>
      <pc:sldMasterChg chg="del delSldLayout">
        <pc:chgData name="Guest User" userId="" providerId="Windows Live" clId="Web-{E1D1684D-8175-48AD-923F-49EF92CCFDEC}" dt="2024-06-07T21:24:28.412" v="286"/>
        <pc:sldMasterMkLst>
          <pc:docMk/>
          <pc:sldMasterMk cId="3261218941" sldId="2147483648"/>
        </pc:sldMasterMkLst>
        <pc:sldLayoutChg chg="del">
          <pc:chgData name="Guest User" userId="" providerId="Windows Live" clId="Web-{E1D1684D-8175-48AD-923F-49EF92CCFDEC}" dt="2024-06-07T21:24:28.412" v="286"/>
          <pc:sldLayoutMkLst>
            <pc:docMk/>
            <pc:sldMasterMk cId="3261218941" sldId="2147483648"/>
            <pc:sldLayoutMk cId="918019888" sldId="2147483649"/>
          </pc:sldLayoutMkLst>
        </pc:sldLayoutChg>
        <pc:sldLayoutChg chg="del">
          <pc:chgData name="Guest User" userId="" providerId="Windows Live" clId="Web-{E1D1684D-8175-48AD-923F-49EF92CCFDEC}" dt="2024-06-07T21:24:28.412" v="286"/>
          <pc:sldLayoutMkLst>
            <pc:docMk/>
            <pc:sldMasterMk cId="3261218941" sldId="2147483648"/>
            <pc:sldLayoutMk cId="2137674490" sldId="2147483650"/>
          </pc:sldLayoutMkLst>
        </pc:sldLayoutChg>
        <pc:sldLayoutChg chg="del">
          <pc:chgData name="Guest User" userId="" providerId="Windows Live" clId="Web-{E1D1684D-8175-48AD-923F-49EF92CCFDEC}" dt="2024-06-07T21:24:28.412" v="286"/>
          <pc:sldLayoutMkLst>
            <pc:docMk/>
            <pc:sldMasterMk cId="3261218941" sldId="2147483648"/>
            <pc:sldLayoutMk cId="2809825205" sldId="2147483651"/>
          </pc:sldLayoutMkLst>
        </pc:sldLayoutChg>
        <pc:sldLayoutChg chg="del">
          <pc:chgData name="Guest User" userId="" providerId="Windows Live" clId="Web-{E1D1684D-8175-48AD-923F-49EF92CCFDEC}" dt="2024-06-07T21:24:28.412" v="286"/>
          <pc:sldLayoutMkLst>
            <pc:docMk/>
            <pc:sldMasterMk cId="3261218941" sldId="2147483648"/>
            <pc:sldLayoutMk cId="2611278736" sldId="2147483652"/>
          </pc:sldLayoutMkLst>
        </pc:sldLayoutChg>
        <pc:sldLayoutChg chg="del">
          <pc:chgData name="Guest User" userId="" providerId="Windows Live" clId="Web-{E1D1684D-8175-48AD-923F-49EF92CCFDEC}" dt="2024-06-07T21:24:28.412" v="286"/>
          <pc:sldLayoutMkLst>
            <pc:docMk/>
            <pc:sldMasterMk cId="3261218941" sldId="2147483648"/>
            <pc:sldLayoutMk cId="1809293125" sldId="2147483653"/>
          </pc:sldLayoutMkLst>
        </pc:sldLayoutChg>
        <pc:sldLayoutChg chg="del">
          <pc:chgData name="Guest User" userId="" providerId="Windows Live" clId="Web-{E1D1684D-8175-48AD-923F-49EF92CCFDEC}" dt="2024-06-07T21:24:28.412" v="286"/>
          <pc:sldLayoutMkLst>
            <pc:docMk/>
            <pc:sldMasterMk cId="3261218941" sldId="2147483648"/>
            <pc:sldLayoutMk cId="3182478147" sldId="2147483654"/>
          </pc:sldLayoutMkLst>
        </pc:sldLayoutChg>
        <pc:sldLayoutChg chg="del">
          <pc:chgData name="Guest User" userId="" providerId="Windows Live" clId="Web-{E1D1684D-8175-48AD-923F-49EF92CCFDEC}" dt="2024-06-07T21:24:28.412" v="286"/>
          <pc:sldLayoutMkLst>
            <pc:docMk/>
            <pc:sldMasterMk cId="3261218941" sldId="2147483648"/>
            <pc:sldLayoutMk cId="2289456534" sldId="2147483655"/>
          </pc:sldLayoutMkLst>
        </pc:sldLayoutChg>
        <pc:sldLayoutChg chg="del">
          <pc:chgData name="Guest User" userId="" providerId="Windows Live" clId="Web-{E1D1684D-8175-48AD-923F-49EF92CCFDEC}" dt="2024-06-07T21:24:28.412" v="286"/>
          <pc:sldLayoutMkLst>
            <pc:docMk/>
            <pc:sldMasterMk cId="3261218941" sldId="2147483648"/>
            <pc:sldLayoutMk cId="3540677960" sldId="2147483656"/>
          </pc:sldLayoutMkLst>
        </pc:sldLayoutChg>
        <pc:sldLayoutChg chg="del">
          <pc:chgData name="Guest User" userId="" providerId="Windows Live" clId="Web-{E1D1684D-8175-48AD-923F-49EF92CCFDEC}" dt="2024-06-07T21:24:28.412" v="286"/>
          <pc:sldLayoutMkLst>
            <pc:docMk/>
            <pc:sldMasterMk cId="3261218941" sldId="2147483648"/>
            <pc:sldLayoutMk cId="200297811" sldId="2147483657"/>
          </pc:sldLayoutMkLst>
        </pc:sldLayoutChg>
        <pc:sldLayoutChg chg="del">
          <pc:chgData name="Guest User" userId="" providerId="Windows Live" clId="Web-{E1D1684D-8175-48AD-923F-49EF92CCFDEC}" dt="2024-06-07T21:24:28.412" v="286"/>
          <pc:sldLayoutMkLst>
            <pc:docMk/>
            <pc:sldMasterMk cId="3261218941" sldId="2147483648"/>
            <pc:sldLayoutMk cId="373203698" sldId="2147483658"/>
          </pc:sldLayoutMkLst>
        </pc:sldLayoutChg>
        <pc:sldLayoutChg chg="del">
          <pc:chgData name="Guest User" userId="" providerId="Windows Live" clId="Web-{E1D1684D-8175-48AD-923F-49EF92CCFDEC}" dt="2024-06-07T21:24:28.412" v="286"/>
          <pc:sldLayoutMkLst>
            <pc:docMk/>
            <pc:sldMasterMk cId="3261218941" sldId="2147483648"/>
            <pc:sldLayoutMk cId="797224104" sldId="2147483659"/>
          </pc:sldLayoutMkLst>
        </pc:sldLayoutChg>
      </pc:sldMasterChg>
      <pc:sldMasterChg chg="add addSldLayout modSldLayout">
        <pc:chgData name="Guest User" userId="" providerId="Windows Live" clId="Web-{E1D1684D-8175-48AD-923F-49EF92CCFDEC}" dt="2024-06-07T21:24:28.412" v="286"/>
        <pc:sldMasterMkLst>
          <pc:docMk/>
          <pc:sldMasterMk cId="467104170" sldId="2147483660"/>
        </pc:sldMasterMkLst>
        <pc:sldLayoutChg chg="add mod replId">
          <pc:chgData name="Guest User" userId="" providerId="Windows Live" clId="Web-{E1D1684D-8175-48AD-923F-49EF92CCFDEC}" dt="2024-06-07T21:24:28.412" v="286"/>
          <pc:sldLayoutMkLst>
            <pc:docMk/>
            <pc:sldMasterMk cId="467104170" sldId="2147483660"/>
            <pc:sldLayoutMk cId="1520575362" sldId="2147483661"/>
          </pc:sldLayoutMkLst>
        </pc:sldLayoutChg>
        <pc:sldLayoutChg chg="add mod replId">
          <pc:chgData name="Guest User" userId="" providerId="Windows Live" clId="Web-{E1D1684D-8175-48AD-923F-49EF92CCFDEC}" dt="2024-06-07T21:24:28.412" v="286"/>
          <pc:sldLayoutMkLst>
            <pc:docMk/>
            <pc:sldMasterMk cId="467104170" sldId="2147483660"/>
            <pc:sldLayoutMk cId="1588854721" sldId="2147483662"/>
          </pc:sldLayoutMkLst>
        </pc:sldLayoutChg>
        <pc:sldLayoutChg chg="add mod replId">
          <pc:chgData name="Guest User" userId="" providerId="Windows Live" clId="Web-{E1D1684D-8175-48AD-923F-49EF92CCFDEC}" dt="2024-06-07T21:24:28.412" v="286"/>
          <pc:sldLayoutMkLst>
            <pc:docMk/>
            <pc:sldMasterMk cId="467104170" sldId="2147483660"/>
            <pc:sldLayoutMk cId="4230599725" sldId="2147483663"/>
          </pc:sldLayoutMkLst>
        </pc:sldLayoutChg>
        <pc:sldLayoutChg chg="add mod replId">
          <pc:chgData name="Guest User" userId="" providerId="Windows Live" clId="Web-{E1D1684D-8175-48AD-923F-49EF92CCFDEC}" dt="2024-06-07T21:24:28.412" v="286"/>
          <pc:sldLayoutMkLst>
            <pc:docMk/>
            <pc:sldMasterMk cId="467104170" sldId="2147483660"/>
            <pc:sldLayoutMk cId="3731300722" sldId="2147483664"/>
          </pc:sldLayoutMkLst>
        </pc:sldLayoutChg>
        <pc:sldLayoutChg chg="add mod replId">
          <pc:chgData name="Guest User" userId="" providerId="Windows Live" clId="Web-{E1D1684D-8175-48AD-923F-49EF92CCFDEC}" dt="2024-06-07T21:24:28.412" v="286"/>
          <pc:sldLayoutMkLst>
            <pc:docMk/>
            <pc:sldMasterMk cId="467104170" sldId="2147483660"/>
            <pc:sldLayoutMk cId="303214148" sldId="2147483665"/>
          </pc:sldLayoutMkLst>
        </pc:sldLayoutChg>
        <pc:sldLayoutChg chg="add mod replId">
          <pc:chgData name="Guest User" userId="" providerId="Windows Live" clId="Web-{E1D1684D-8175-48AD-923F-49EF92CCFDEC}" dt="2024-06-07T21:24:28.412" v="286"/>
          <pc:sldLayoutMkLst>
            <pc:docMk/>
            <pc:sldMasterMk cId="467104170" sldId="2147483660"/>
            <pc:sldLayoutMk cId="756183382" sldId="2147483666"/>
          </pc:sldLayoutMkLst>
        </pc:sldLayoutChg>
        <pc:sldLayoutChg chg="add mod replId">
          <pc:chgData name="Guest User" userId="" providerId="Windows Live" clId="Web-{E1D1684D-8175-48AD-923F-49EF92CCFDEC}" dt="2024-06-07T21:24:28.412" v="286"/>
          <pc:sldLayoutMkLst>
            <pc:docMk/>
            <pc:sldMasterMk cId="467104170" sldId="2147483660"/>
            <pc:sldLayoutMk cId="940514246" sldId="2147483667"/>
          </pc:sldLayoutMkLst>
        </pc:sldLayoutChg>
        <pc:sldLayoutChg chg="add mod replId">
          <pc:chgData name="Guest User" userId="" providerId="Windows Live" clId="Web-{E1D1684D-8175-48AD-923F-49EF92CCFDEC}" dt="2024-06-07T21:24:28.412" v="286"/>
          <pc:sldLayoutMkLst>
            <pc:docMk/>
            <pc:sldMasterMk cId="467104170" sldId="2147483660"/>
            <pc:sldLayoutMk cId="1264308492" sldId="2147483668"/>
          </pc:sldLayoutMkLst>
        </pc:sldLayoutChg>
        <pc:sldLayoutChg chg="add mod replId">
          <pc:chgData name="Guest User" userId="" providerId="Windows Live" clId="Web-{E1D1684D-8175-48AD-923F-49EF92CCFDEC}" dt="2024-06-07T21:24:28.412" v="286"/>
          <pc:sldLayoutMkLst>
            <pc:docMk/>
            <pc:sldMasterMk cId="467104170" sldId="2147483660"/>
            <pc:sldLayoutMk cId="2635294700" sldId="2147483669"/>
          </pc:sldLayoutMkLst>
        </pc:sldLayoutChg>
        <pc:sldLayoutChg chg="add mod replId">
          <pc:chgData name="Guest User" userId="" providerId="Windows Live" clId="Web-{E1D1684D-8175-48AD-923F-49EF92CCFDEC}" dt="2024-06-07T21:24:28.412" v="286"/>
          <pc:sldLayoutMkLst>
            <pc:docMk/>
            <pc:sldMasterMk cId="467104170" sldId="2147483660"/>
            <pc:sldLayoutMk cId="2181886161" sldId="2147483670"/>
          </pc:sldLayoutMkLst>
        </pc:sldLayoutChg>
        <pc:sldLayoutChg chg="add mod replId">
          <pc:chgData name="Guest User" userId="" providerId="Windows Live" clId="Web-{E1D1684D-8175-48AD-923F-49EF92CCFDEC}" dt="2024-06-07T21:24:28.412" v="286"/>
          <pc:sldLayoutMkLst>
            <pc:docMk/>
            <pc:sldMasterMk cId="467104170" sldId="2147483660"/>
            <pc:sldLayoutMk cId="982641890" sldId="2147483671"/>
          </pc:sldLayoutMkLst>
        </pc:sldLayoutChg>
      </pc:sldMasterChg>
    </pc:docChg>
  </pc:docChgLst>
  <pc:docChgLst>
    <pc:chgData name="Gia Huy Hoang Le" userId="2352c8cf742e98a3" providerId="Windows Live" clId="Web-{15FF2963-E8FC-4041-8FC5-DF34A106C51F}"/>
    <pc:docChg chg="addSld delSld modSld sldOrd">
      <pc:chgData name="Gia Huy Hoang Le" userId="2352c8cf742e98a3" providerId="Windows Live" clId="Web-{15FF2963-E8FC-4041-8FC5-DF34A106C51F}" dt="2024-06-07T21:33:09.790" v="714" actId="1076"/>
      <pc:docMkLst>
        <pc:docMk/>
      </pc:docMkLst>
      <pc:sldChg chg="modSp">
        <pc:chgData name="Gia Huy Hoang Le" userId="2352c8cf742e98a3" providerId="Windows Live" clId="Web-{15FF2963-E8FC-4041-8FC5-DF34A106C51F}" dt="2024-06-07T20:35:14.507" v="223" actId="20577"/>
        <pc:sldMkLst>
          <pc:docMk/>
          <pc:sldMk cId="1865379455" sldId="256"/>
        </pc:sldMkLst>
        <pc:spChg chg="mod">
          <ac:chgData name="Gia Huy Hoang Le" userId="2352c8cf742e98a3" providerId="Windows Live" clId="Web-{15FF2963-E8FC-4041-8FC5-DF34A106C51F}" dt="2024-06-07T20:35:14.507" v="223" actId="20577"/>
          <ac:spMkLst>
            <pc:docMk/>
            <pc:sldMk cId="1865379455" sldId="256"/>
            <ac:spMk id="2" creationId="{7F4EEC4D-6200-3CEA-7CBC-63870C878214}"/>
          </ac:spMkLst>
        </pc:spChg>
      </pc:sldChg>
      <pc:sldChg chg="modSp">
        <pc:chgData name="Gia Huy Hoang Le" userId="2352c8cf742e98a3" providerId="Windows Live" clId="Web-{15FF2963-E8FC-4041-8FC5-DF34A106C51F}" dt="2024-06-07T20:37:51.482" v="321" actId="20577"/>
        <pc:sldMkLst>
          <pc:docMk/>
          <pc:sldMk cId="1400541095" sldId="257"/>
        </pc:sldMkLst>
        <pc:spChg chg="mod">
          <ac:chgData name="Gia Huy Hoang Le" userId="2352c8cf742e98a3" providerId="Windows Live" clId="Web-{15FF2963-E8FC-4041-8FC5-DF34A106C51F}" dt="2024-06-07T20:37:51.482" v="321" actId="20577"/>
          <ac:spMkLst>
            <pc:docMk/>
            <pc:sldMk cId="1400541095" sldId="257"/>
            <ac:spMk id="3" creationId="{A1A5C54C-B815-9F0C-D028-B7400C3F4719}"/>
          </ac:spMkLst>
        </pc:spChg>
        <pc:spChg chg="mod">
          <ac:chgData name="Gia Huy Hoang Le" userId="2352c8cf742e98a3" providerId="Windows Live" clId="Web-{15FF2963-E8FC-4041-8FC5-DF34A106C51F}" dt="2024-06-07T20:36:26.541" v="248" actId="20577"/>
          <ac:spMkLst>
            <pc:docMk/>
            <pc:sldMk cId="1400541095" sldId="257"/>
            <ac:spMk id="4" creationId="{8C7D609C-3277-7964-6BD9-3C9990E907EF}"/>
          </ac:spMkLst>
        </pc:spChg>
      </pc:sldChg>
      <pc:sldChg chg="mod ord modShow">
        <pc:chgData name="Gia Huy Hoang Le" userId="2352c8cf742e98a3" providerId="Windows Live" clId="Web-{15FF2963-E8FC-4041-8FC5-DF34A106C51F}" dt="2024-06-07T20:38:47.641" v="345"/>
        <pc:sldMkLst>
          <pc:docMk/>
          <pc:sldMk cId="3732928341" sldId="259"/>
        </pc:sldMkLst>
      </pc:sldChg>
      <pc:sldChg chg="modSp new">
        <pc:chgData name="Gia Huy Hoang Le" userId="2352c8cf742e98a3" providerId="Windows Live" clId="Web-{15FF2963-E8FC-4041-8FC5-DF34A106C51F}" dt="2024-06-07T20:35:40.493" v="227" actId="20577"/>
        <pc:sldMkLst>
          <pc:docMk/>
          <pc:sldMk cId="3328636870" sldId="261"/>
        </pc:sldMkLst>
        <pc:spChg chg="mod">
          <ac:chgData name="Gia Huy Hoang Le" userId="2352c8cf742e98a3" providerId="Windows Live" clId="Web-{15FF2963-E8FC-4041-8FC5-DF34A106C51F}" dt="2024-06-07T20:35:16.398" v="224" actId="20577"/>
          <ac:spMkLst>
            <pc:docMk/>
            <pc:sldMk cId="3328636870" sldId="261"/>
            <ac:spMk id="2" creationId="{54BD8047-492C-670D-3B94-DE0738A6E14F}"/>
          </ac:spMkLst>
        </pc:spChg>
        <pc:spChg chg="mod">
          <ac:chgData name="Gia Huy Hoang Le" userId="2352c8cf742e98a3" providerId="Windows Live" clId="Web-{15FF2963-E8FC-4041-8FC5-DF34A106C51F}" dt="2024-06-07T20:35:40.493" v="227" actId="20577"/>
          <ac:spMkLst>
            <pc:docMk/>
            <pc:sldMk cId="3328636870" sldId="261"/>
            <ac:spMk id="3" creationId="{F305A3E0-E8FE-DBB7-0D79-0B4173A64E9D}"/>
          </ac:spMkLst>
        </pc:spChg>
      </pc:sldChg>
      <pc:sldChg chg="modSp new del mod modShow">
        <pc:chgData name="Gia Huy Hoang Le" userId="2352c8cf742e98a3" providerId="Windows Live" clId="Web-{15FF2963-E8FC-4041-8FC5-DF34A106C51F}" dt="2024-06-07T20:38:48.391" v="346"/>
        <pc:sldMkLst>
          <pc:docMk/>
          <pc:sldMk cId="2708318366" sldId="262"/>
        </pc:sldMkLst>
        <pc:spChg chg="mod">
          <ac:chgData name="Gia Huy Hoang Le" userId="2352c8cf742e98a3" providerId="Windows Live" clId="Web-{15FF2963-E8FC-4041-8FC5-DF34A106C51F}" dt="2024-06-07T20:37:21.059" v="274" actId="20577"/>
          <ac:spMkLst>
            <pc:docMk/>
            <pc:sldMk cId="2708318366" sldId="262"/>
            <ac:spMk id="2" creationId="{A2428C08-B540-F3C5-0D8D-9453675984D3}"/>
          </ac:spMkLst>
        </pc:spChg>
        <pc:spChg chg="mod">
          <ac:chgData name="Gia Huy Hoang Le" userId="2352c8cf742e98a3" providerId="Windows Live" clId="Web-{15FF2963-E8FC-4041-8FC5-DF34A106C51F}" dt="2024-06-07T20:37:32.247" v="280" actId="20577"/>
          <ac:spMkLst>
            <pc:docMk/>
            <pc:sldMk cId="2708318366" sldId="262"/>
            <ac:spMk id="3" creationId="{018A62FD-CBB4-5D16-4C7B-59ED9CB3F195}"/>
          </ac:spMkLst>
        </pc:spChg>
      </pc:sldChg>
      <pc:sldChg chg="new del">
        <pc:chgData name="Gia Huy Hoang Le" userId="2352c8cf742e98a3" providerId="Windows Live" clId="Web-{15FF2963-E8FC-4041-8FC5-DF34A106C51F}" dt="2024-06-07T20:38:17.811" v="323"/>
        <pc:sldMkLst>
          <pc:docMk/>
          <pc:sldMk cId="868911668" sldId="263"/>
        </pc:sldMkLst>
      </pc:sldChg>
      <pc:sldChg chg="modSp new">
        <pc:chgData name="Gia Huy Hoang Le" userId="2352c8cf742e98a3" providerId="Windows Live" clId="Web-{15FF2963-E8FC-4041-8FC5-DF34A106C51F}" dt="2024-06-07T20:38:37.093" v="342" actId="20577"/>
        <pc:sldMkLst>
          <pc:docMk/>
          <pc:sldMk cId="3224092361" sldId="263"/>
        </pc:sldMkLst>
        <pc:spChg chg="mod">
          <ac:chgData name="Gia Huy Hoang Le" userId="2352c8cf742e98a3" providerId="Windows Live" clId="Web-{15FF2963-E8FC-4041-8FC5-DF34A106C51F}" dt="2024-06-07T20:38:28.093" v="340" actId="20577"/>
          <ac:spMkLst>
            <pc:docMk/>
            <pc:sldMk cId="3224092361" sldId="263"/>
            <ac:spMk id="2" creationId="{8DD5374F-E680-F534-BA7C-749640431198}"/>
          </ac:spMkLst>
        </pc:spChg>
        <pc:spChg chg="mod">
          <ac:chgData name="Gia Huy Hoang Le" userId="2352c8cf742e98a3" providerId="Windows Live" clId="Web-{15FF2963-E8FC-4041-8FC5-DF34A106C51F}" dt="2024-06-07T20:38:37.093" v="342" actId="20577"/>
          <ac:spMkLst>
            <pc:docMk/>
            <pc:sldMk cId="3224092361" sldId="263"/>
            <ac:spMk id="3" creationId="{44B9DF2F-1CC6-61DE-3411-BB62B4645D38}"/>
          </ac:spMkLst>
        </pc:spChg>
      </pc:sldChg>
      <pc:sldChg chg="addSp delSp modSp">
        <pc:chgData name="Gia Huy Hoang Le" userId="2352c8cf742e98a3" providerId="Windows Live" clId="Web-{15FF2963-E8FC-4041-8FC5-DF34A106C51F}" dt="2024-06-07T21:30:38.317" v="625" actId="20577"/>
        <pc:sldMkLst>
          <pc:docMk/>
          <pc:sldMk cId="4124231741" sldId="271"/>
        </pc:sldMkLst>
        <pc:spChg chg="mod">
          <ac:chgData name="Gia Huy Hoang Le" userId="2352c8cf742e98a3" providerId="Windows Live" clId="Web-{15FF2963-E8FC-4041-8FC5-DF34A106C51F}" dt="2024-06-07T21:30:38.317" v="625" actId="20577"/>
          <ac:spMkLst>
            <pc:docMk/>
            <pc:sldMk cId="4124231741" sldId="271"/>
            <ac:spMk id="2" creationId="{35D4334B-F86F-446E-62BE-EF4860A3DF2F}"/>
          </ac:spMkLst>
        </pc:spChg>
        <pc:spChg chg="del">
          <ac:chgData name="Gia Huy Hoang Le" userId="2352c8cf742e98a3" providerId="Windows Live" clId="Web-{15FF2963-E8FC-4041-8FC5-DF34A106C51F}" dt="2024-06-07T21:30:22.129" v="593"/>
          <ac:spMkLst>
            <pc:docMk/>
            <pc:sldMk cId="4124231741" sldId="271"/>
            <ac:spMk id="3" creationId="{85449853-B702-363D-1EAB-BC9D71D8F2D7}"/>
          </ac:spMkLst>
        </pc:spChg>
        <pc:picChg chg="add mod ord">
          <ac:chgData name="Gia Huy Hoang Le" userId="2352c8cf742e98a3" providerId="Windows Live" clId="Web-{15FF2963-E8FC-4041-8FC5-DF34A106C51F}" dt="2024-06-07T21:30:22.129" v="593"/>
          <ac:picMkLst>
            <pc:docMk/>
            <pc:sldMk cId="4124231741" sldId="271"/>
            <ac:picMk id="4" creationId="{296E6CB6-7710-398B-8637-DA3CE9662751}"/>
          </ac:picMkLst>
        </pc:picChg>
      </pc:sldChg>
      <pc:sldChg chg="modSp">
        <pc:chgData name="Gia Huy Hoang Le" userId="2352c8cf742e98a3" providerId="Windows Live" clId="Web-{15FF2963-E8FC-4041-8FC5-DF34A106C51F}" dt="2024-06-07T21:27:01.498" v="592" actId="20577"/>
        <pc:sldMkLst>
          <pc:docMk/>
          <pc:sldMk cId="2334220329" sldId="273"/>
        </pc:sldMkLst>
        <pc:spChg chg="mod">
          <ac:chgData name="Gia Huy Hoang Le" userId="2352c8cf742e98a3" providerId="Windows Live" clId="Web-{15FF2963-E8FC-4041-8FC5-DF34A106C51F}" dt="2024-06-07T21:27:01.498" v="592" actId="20577"/>
          <ac:spMkLst>
            <pc:docMk/>
            <pc:sldMk cId="2334220329" sldId="273"/>
            <ac:spMk id="3" creationId="{E2413349-16D9-6482-E658-2B5A4BB61772}"/>
          </ac:spMkLst>
        </pc:spChg>
      </pc:sldChg>
      <pc:sldChg chg="new del">
        <pc:chgData name="Gia Huy Hoang Le" userId="2352c8cf742e98a3" providerId="Windows Live" clId="Web-{15FF2963-E8FC-4041-8FC5-DF34A106C51F}" dt="2024-06-07T21:31:01.739" v="628"/>
        <pc:sldMkLst>
          <pc:docMk/>
          <pc:sldMk cId="1331262620" sldId="274"/>
        </pc:sldMkLst>
      </pc:sldChg>
      <pc:sldChg chg="addSp delSp modSp add replId">
        <pc:chgData name="Gia Huy Hoang Le" userId="2352c8cf742e98a3" providerId="Windows Live" clId="Web-{15FF2963-E8FC-4041-8FC5-DF34A106C51F}" dt="2024-06-07T21:31:45.475" v="689" actId="20577"/>
        <pc:sldMkLst>
          <pc:docMk/>
          <pc:sldMk cId="3419450974" sldId="275"/>
        </pc:sldMkLst>
        <pc:spChg chg="mod">
          <ac:chgData name="Gia Huy Hoang Le" userId="2352c8cf742e98a3" providerId="Windows Live" clId="Web-{15FF2963-E8FC-4041-8FC5-DF34A106C51F}" dt="2024-06-07T21:31:45.475" v="689" actId="20577"/>
          <ac:spMkLst>
            <pc:docMk/>
            <pc:sldMk cId="3419450974" sldId="275"/>
            <ac:spMk id="2" creationId="{54BD8047-492C-670D-3B94-DE0738A6E14F}"/>
          </ac:spMkLst>
        </pc:spChg>
        <pc:spChg chg="del">
          <ac:chgData name="Gia Huy Hoang Le" userId="2352c8cf742e98a3" providerId="Windows Live" clId="Web-{15FF2963-E8FC-4041-8FC5-DF34A106C51F}" dt="2024-06-07T21:31:22.959" v="674"/>
          <ac:spMkLst>
            <pc:docMk/>
            <pc:sldMk cId="3419450974" sldId="275"/>
            <ac:spMk id="3" creationId="{F305A3E0-E8FE-DBB7-0D79-0B4173A64E9D}"/>
          </ac:spMkLst>
        </pc:spChg>
        <pc:spChg chg="add del mod">
          <ac:chgData name="Gia Huy Hoang Le" userId="2352c8cf742e98a3" providerId="Windows Live" clId="Web-{15FF2963-E8FC-4041-8FC5-DF34A106C51F}" dt="2024-06-07T21:31:25.427" v="676"/>
          <ac:spMkLst>
            <pc:docMk/>
            <pc:sldMk cId="3419450974" sldId="275"/>
            <ac:spMk id="5" creationId="{87EED73E-8E28-7DE9-E34F-EDF66AE8E38A}"/>
          </ac:spMkLst>
        </pc:spChg>
      </pc:sldChg>
      <pc:sldChg chg="addSp delSp modSp new">
        <pc:chgData name="Gia Huy Hoang Le" userId="2352c8cf742e98a3" providerId="Windows Live" clId="Web-{15FF2963-E8FC-4041-8FC5-DF34A106C51F}" dt="2024-06-07T21:33:09.790" v="714" actId="1076"/>
        <pc:sldMkLst>
          <pc:docMk/>
          <pc:sldMk cId="3387770665" sldId="276"/>
        </pc:sldMkLst>
        <pc:spChg chg="mod">
          <ac:chgData name="Gia Huy Hoang Le" userId="2352c8cf742e98a3" providerId="Windows Live" clId="Web-{15FF2963-E8FC-4041-8FC5-DF34A106C51F}" dt="2024-06-07T21:32:59.649" v="710" actId="20577"/>
          <ac:spMkLst>
            <pc:docMk/>
            <pc:sldMk cId="3387770665" sldId="276"/>
            <ac:spMk id="2" creationId="{A8C18846-7203-B694-CE45-E9993CF3F15B}"/>
          </ac:spMkLst>
        </pc:spChg>
        <pc:spChg chg="del">
          <ac:chgData name="Gia Huy Hoang Le" userId="2352c8cf742e98a3" providerId="Windows Live" clId="Web-{15FF2963-E8FC-4041-8FC5-DF34A106C51F}" dt="2024-06-07T21:33:00.712" v="711"/>
          <ac:spMkLst>
            <pc:docMk/>
            <pc:sldMk cId="3387770665" sldId="276"/>
            <ac:spMk id="3" creationId="{FF8F7537-8D94-98CA-5C02-7768426F47FA}"/>
          </ac:spMkLst>
        </pc:spChg>
        <pc:picChg chg="add mod ord">
          <ac:chgData name="Gia Huy Hoang Le" userId="2352c8cf742e98a3" providerId="Windows Live" clId="Web-{15FF2963-E8FC-4041-8FC5-DF34A106C51F}" dt="2024-06-07T21:33:09.790" v="714" actId="1076"/>
          <ac:picMkLst>
            <pc:docMk/>
            <pc:sldMk cId="3387770665" sldId="276"/>
            <ac:picMk id="4" creationId="{38ED5B67-7CC6-13C4-75B5-A7F962D252AB}"/>
          </ac:picMkLst>
        </pc:picChg>
      </pc:sldChg>
    </pc:docChg>
  </pc:docChgLst>
  <pc:docChgLst>
    <pc:chgData name="Guest User" providerId="Windows Live" clId="Web-{CA25CC21-BD78-48CC-9EAD-77171ED3E944}"/>
    <pc:docChg chg="delSld modSld sldOrd">
      <pc:chgData name="Guest User" userId="" providerId="Windows Live" clId="Web-{CA25CC21-BD78-48CC-9EAD-77171ED3E944}" dt="2024-06-07T23:33:16.199" v="182"/>
      <pc:docMkLst>
        <pc:docMk/>
      </pc:docMkLst>
      <pc:sldChg chg="modSp modNotes">
        <pc:chgData name="Guest User" userId="" providerId="Windows Live" clId="Web-{CA25CC21-BD78-48CC-9EAD-77171ED3E944}" dt="2024-06-07T23:33:16.199" v="182"/>
        <pc:sldMkLst>
          <pc:docMk/>
          <pc:sldMk cId="1400541095" sldId="257"/>
        </pc:sldMkLst>
        <pc:spChg chg="mod">
          <ac:chgData name="Guest User" userId="" providerId="Windows Live" clId="Web-{CA25CC21-BD78-48CC-9EAD-77171ED3E944}" dt="2024-06-07T23:06:10.739" v="156" actId="20577"/>
          <ac:spMkLst>
            <pc:docMk/>
            <pc:sldMk cId="1400541095" sldId="257"/>
            <ac:spMk id="4" creationId="{8C7D609C-3277-7964-6BD9-3C9990E907EF}"/>
          </ac:spMkLst>
        </pc:spChg>
      </pc:sldChg>
      <pc:sldChg chg="del">
        <pc:chgData name="Guest User" userId="" providerId="Windows Live" clId="Web-{CA25CC21-BD78-48CC-9EAD-77171ED3E944}" dt="2024-06-07T23:02:46.033" v="144"/>
        <pc:sldMkLst>
          <pc:docMk/>
          <pc:sldMk cId="1220143890" sldId="267"/>
        </pc:sldMkLst>
      </pc:sldChg>
      <pc:sldChg chg="del">
        <pc:chgData name="Guest User" userId="" providerId="Windows Live" clId="Web-{CA25CC21-BD78-48CC-9EAD-77171ED3E944}" dt="2024-06-07T23:02:43.721" v="143"/>
        <pc:sldMkLst>
          <pc:docMk/>
          <pc:sldMk cId="2548958850" sldId="268"/>
        </pc:sldMkLst>
      </pc:sldChg>
      <pc:sldChg chg="del">
        <pc:chgData name="Guest User" userId="" providerId="Windows Live" clId="Web-{CA25CC21-BD78-48CC-9EAD-77171ED3E944}" dt="2024-06-07T23:02:49.658" v="145"/>
        <pc:sldMkLst>
          <pc:docMk/>
          <pc:sldMk cId="1301160773" sldId="270"/>
        </pc:sldMkLst>
      </pc:sldChg>
      <pc:sldChg chg="modNotes">
        <pc:chgData name="Guest User" userId="" providerId="Windows Live" clId="Web-{CA25CC21-BD78-48CC-9EAD-77171ED3E944}" dt="2024-06-07T22:43:28.055" v="7"/>
        <pc:sldMkLst>
          <pc:docMk/>
          <pc:sldMk cId="4124231741" sldId="271"/>
        </pc:sldMkLst>
      </pc:sldChg>
      <pc:sldChg chg="ord">
        <pc:chgData name="Guest User" userId="" providerId="Windows Live" clId="Web-{CA25CC21-BD78-48CC-9EAD-77171ED3E944}" dt="2024-06-07T23:26:11.454" v="177"/>
        <pc:sldMkLst>
          <pc:docMk/>
          <pc:sldMk cId="3419450974" sldId="275"/>
        </pc:sldMkLst>
      </pc:sldChg>
      <pc:sldChg chg="del">
        <pc:chgData name="Guest User" userId="" providerId="Windows Live" clId="Web-{CA25CC21-BD78-48CC-9EAD-77171ED3E944}" dt="2024-06-07T22:49:56.307" v="56"/>
        <pc:sldMkLst>
          <pc:docMk/>
          <pc:sldMk cId="3757376381" sldId="278"/>
        </pc:sldMkLst>
      </pc:sldChg>
      <pc:sldChg chg="modNotes">
        <pc:chgData name="Guest User" userId="" providerId="Windows Live" clId="Web-{CA25CC21-BD78-48CC-9EAD-77171ED3E944}" dt="2024-06-07T22:49:51.901" v="55"/>
        <pc:sldMkLst>
          <pc:docMk/>
          <pc:sldMk cId="4290975315" sldId="279"/>
        </pc:sldMkLst>
      </pc:sldChg>
      <pc:sldChg chg="modNotes">
        <pc:chgData name="Guest User" userId="" providerId="Windows Live" clId="Web-{CA25CC21-BD78-48CC-9EAD-77171ED3E944}" dt="2024-06-07T23:00:06.016" v="136"/>
        <pc:sldMkLst>
          <pc:docMk/>
          <pc:sldMk cId="2604981751" sldId="280"/>
        </pc:sldMkLst>
      </pc:sldChg>
      <pc:sldChg chg="del">
        <pc:chgData name="Guest User" userId="" providerId="Windows Live" clId="Web-{CA25CC21-BD78-48CC-9EAD-77171ED3E944}" dt="2024-06-07T23:02:40.064" v="142"/>
        <pc:sldMkLst>
          <pc:docMk/>
          <pc:sldMk cId="2884665921" sldId="282"/>
        </pc:sldMkLst>
      </pc:sldChg>
      <pc:sldChg chg="addSp delSp modSp modNotes">
        <pc:chgData name="Guest User" userId="" providerId="Windows Live" clId="Web-{CA25CC21-BD78-48CC-9EAD-77171ED3E944}" dt="2024-06-07T22:55:39.200" v="131"/>
        <pc:sldMkLst>
          <pc:docMk/>
          <pc:sldMk cId="4239245723" sldId="286"/>
        </pc:sldMkLst>
        <pc:spChg chg="mod">
          <ac:chgData name="Guest User" userId="" providerId="Windows Live" clId="Web-{CA25CC21-BD78-48CC-9EAD-77171ED3E944}" dt="2024-06-07T22:53:26.356" v="63"/>
          <ac:spMkLst>
            <pc:docMk/>
            <pc:sldMk cId="4239245723" sldId="286"/>
            <ac:spMk id="2" creationId="{2F04FD91-CC64-B8B3-0ACA-66775B848996}"/>
          </ac:spMkLst>
        </pc:spChg>
        <pc:graphicFrameChg chg="add del mod modGraphic">
          <ac:chgData name="Guest User" userId="" providerId="Windows Live" clId="Web-{CA25CC21-BD78-48CC-9EAD-77171ED3E944}" dt="2024-06-07T22:55:39.200" v="131"/>
          <ac:graphicFrameMkLst>
            <pc:docMk/>
            <pc:sldMk cId="4239245723" sldId="286"/>
            <ac:graphicFrameMk id="4" creationId="{74E272F0-1176-A097-4E40-D4ADEB2703EE}"/>
          </ac:graphicFrameMkLst>
        </pc:graphicFrameChg>
      </pc:sldChg>
      <pc:sldChg chg="modSp">
        <pc:chgData name="Guest User" userId="" providerId="Windows Live" clId="Web-{CA25CC21-BD78-48CC-9EAD-77171ED3E944}" dt="2024-06-07T23:25:03.407" v="175"/>
        <pc:sldMkLst>
          <pc:docMk/>
          <pc:sldMk cId="310593783" sldId="289"/>
        </pc:sldMkLst>
        <pc:picChg chg="mod modCrop">
          <ac:chgData name="Guest User" userId="" providerId="Windows Live" clId="Web-{CA25CC21-BD78-48CC-9EAD-77171ED3E944}" dt="2024-06-07T23:25:03.407" v="175"/>
          <ac:picMkLst>
            <pc:docMk/>
            <pc:sldMk cId="310593783" sldId="289"/>
            <ac:picMk id="4" creationId="{99A9998B-4364-F06F-029B-813FB6541187}"/>
          </ac:picMkLst>
        </pc:picChg>
      </pc:sldChg>
      <pc:sldChg chg="modSp del">
        <pc:chgData name="Guest User" userId="" providerId="Windows Live" clId="Web-{CA25CC21-BD78-48CC-9EAD-77171ED3E944}" dt="2024-06-07T23:01:24.111" v="137"/>
        <pc:sldMkLst>
          <pc:docMk/>
          <pc:sldMk cId="2172210292" sldId="291"/>
        </pc:sldMkLst>
        <pc:graphicFrameChg chg="mod modGraphic">
          <ac:chgData name="Guest User" userId="" providerId="Windows Live" clId="Web-{CA25CC21-BD78-48CC-9EAD-77171ED3E944}" dt="2024-06-07T22:46:43.884" v="51"/>
          <ac:graphicFrameMkLst>
            <pc:docMk/>
            <pc:sldMk cId="2172210292" sldId="291"/>
            <ac:graphicFrameMk id="4" creationId="{A7AEEFC1-0487-EB3D-95DF-011E52B0A601}"/>
          </ac:graphicFrameMkLst>
        </pc:graphicFrameChg>
      </pc:sldChg>
      <pc:sldChg chg="del">
        <pc:chgData name="Guest User" userId="" providerId="Windows Live" clId="Web-{CA25CC21-BD78-48CC-9EAD-77171ED3E944}" dt="2024-06-07T23:02:32.002" v="140"/>
        <pc:sldMkLst>
          <pc:docMk/>
          <pc:sldMk cId="2807288476" sldId="292"/>
        </pc:sldMkLst>
      </pc:sldChg>
      <pc:sldChg chg="del">
        <pc:chgData name="Guest User" userId="" providerId="Windows Live" clId="Web-{CA25CC21-BD78-48CC-9EAD-77171ED3E944}" dt="2024-06-07T23:02:35.236" v="141"/>
        <pc:sldMkLst>
          <pc:docMk/>
          <pc:sldMk cId="1432156831" sldId="293"/>
        </pc:sldMkLst>
      </pc:sldChg>
      <pc:sldChg chg="modSp del">
        <pc:chgData name="Guest User" userId="" providerId="Windows Live" clId="Web-{CA25CC21-BD78-48CC-9EAD-77171ED3E944}" dt="2024-06-07T23:18:50.014" v="159"/>
        <pc:sldMkLst>
          <pc:docMk/>
          <pc:sldMk cId="4078698780" sldId="295"/>
        </pc:sldMkLst>
        <pc:spChg chg="mod">
          <ac:chgData name="Guest User" userId="" providerId="Windows Live" clId="Web-{CA25CC21-BD78-48CC-9EAD-77171ED3E944}" dt="2024-06-07T23:18:43.607" v="157" actId="20577"/>
          <ac:spMkLst>
            <pc:docMk/>
            <pc:sldMk cId="4078698780" sldId="295"/>
            <ac:spMk id="2" creationId="{54BD8047-492C-670D-3B94-DE0738A6E14F}"/>
          </ac:spMkLst>
        </pc:spChg>
      </pc:sldChg>
      <pc:sldChg chg="modSp modNotes">
        <pc:chgData name="Guest User" userId="" providerId="Windows Live" clId="Web-{CA25CC21-BD78-48CC-9EAD-77171ED3E944}" dt="2024-06-07T23:24:09.922" v="172"/>
        <pc:sldMkLst>
          <pc:docMk/>
          <pc:sldMk cId="4194680345" sldId="296"/>
        </pc:sldMkLst>
        <pc:spChg chg="mod">
          <ac:chgData name="Guest User" userId="" providerId="Windows Live" clId="Web-{CA25CC21-BD78-48CC-9EAD-77171ED3E944}" dt="2024-06-07T23:18:46.498" v="158" actId="20577"/>
          <ac:spMkLst>
            <pc:docMk/>
            <pc:sldMk cId="4194680345" sldId="296"/>
            <ac:spMk id="2" creationId="{A987FBFD-6C1C-D3CB-C61C-30D77AB24DF9}"/>
          </ac:spMkLst>
        </pc:spChg>
        <pc:spChg chg="mod">
          <ac:chgData name="Guest User" userId="" providerId="Windows Live" clId="Web-{CA25CC21-BD78-48CC-9EAD-77171ED3E944}" dt="2024-06-07T23:05:09.441" v="155" actId="20577"/>
          <ac:spMkLst>
            <pc:docMk/>
            <pc:sldMk cId="4194680345" sldId="296"/>
            <ac:spMk id="3" creationId="{57BB6ECC-D1CA-D165-C198-BD6F6E567830}"/>
          </ac:spMkLst>
        </pc:spChg>
      </pc:sldChg>
      <pc:sldChg chg="del">
        <pc:chgData name="Guest User" userId="" providerId="Windows Live" clId="Web-{CA25CC21-BD78-48CC-9EAD-77171ED3E944}" dt="2024-06-07T23:02:23.580" v="139"/>
        <pc:sldMkLst>
          <pc:docMk/>
          <pc:sldMk cId="4046996125" sldId="298"/>
        </pc:sldMkLst>
      </pc:sldChg>
    </pc:docChg>
  </pc:docChgLst>
  <pc:docChgLst>
    <pc:chgData name="Guest User" providerId="Windows Live" clId="Web-{D2127783-0F56-49C1-AA95-CE28157B0256}"/>
    <pc:docChg chg="modSld">
      <pc:chgData name="Guest User" userId="" providerId="Windows Live" clId="Web-{D2127783-0F56-49C1-AA95-CE28157B0256}" dt="2024-06-07T20:33:04.010" v="1" actId="14100"/>
      <pc:docMkLst>
        <pc:docMk/>
      </pc:docMkLst>
      <pc:sldChg chg="modSp">
        <pc:chgData name="Guest User" userId="" providerId="Windows Live" clId="Web-{D2127783-0F56-49C1-AA95-CE28157B0256}" dt="2024-06-07T20:33:04.010" v="1" actId="14100"/>
        <pc:sldMkLst>
          <pc:docMk/>
          <pc:sldMk cId="3732928341" sldId="259"/>
        </pc:sldMkLst>
        <pc:spChg chg="mod">
          <ac:chgData name="Guest User" userId="" providerId="Windows Live" clId="Web-{D2127783-0F56-49C1-AA95-CE28157B0256}" dt="2024-06-07T20:33:04.010" v="1" actId="14100"/>
          <ac:spMkLst>
            <pc:docMk/>
            <pc:sldMk cId="3732928341" sldId="259"/>
            <ac:spMk id="3" creationId="{B30E09E6-2564-CE4D-8542-A3D68B666101}"/>
          </ac:spMkLst>
        </pc:spChg>
      </pc:sldChg>
    </pc:docChg>
  </pc:docChgLst>
  <pc:docChgLst>
    <pc:chgData name="Guest User" providerId="Windows Live" clId="Web-{4CDDE96B-9309-4325-83DA-8E2CE3D0F81A}"/>
    <pc:docChg chg="addSld delSld modSld">
      <pc:chgData name="Guest User" userId="" providerId="Windows Live" clId="Web-{4CDDE96B-9309-4325-83DA-8E2CE3D0F81A}" dt="2024-06-07T22:31:13.407" v="425" actId="20577"/>
      <pc:docMkLst>
        <pc:docMk/>
      </pc:docMkLst>
      <pc:sldChg chg="modNotes">
        <pc:chgData name="Guest User" userId="" providerId="Windows Live" clId="Web-{4CDDE96B-9309-4325-83DA-8E2CE3D0F81A}" dt="2024-06-07T22:18:08.627" v="271"/>
        <pc:sldMkLst>
          <pc:docMk/>
          <pc:sldMk cId="1400541095" sldId="257"/>
        </pc:sldMkLst>
      </pc:sldChg>
      <pc:sldChg chg="del">
        <pc:chgData name="Guest User" userId="" providerId="Windows Live" clId="Web-{4CDDE96B-9309-4325-83DA-8E2CE3D0F81A}" dt="2024-06-07T22:31:00.719" v="424"/>
        <pc:sldMkLst>
          <pc:docMk/>
          <pc:sldMk cId="2842617452" sldId="260"/>
        </pc:sldMkLst>
      </pc:sldChg>
      <pc:sldChg chg="modNotes">
        <pc:chgData name="Guest User" userId="" providerId="Windows Live" clId="Web-{4CDDE96B-9309-4325-83DA-8E2CE3D0F81A}" dt="2024-06-07T22:16:15.220" v="267"/>
        <pc:sldMkLst>
          <pc:docMk/>
          <pc:sldMk cId="3328636870" sldId="261"/>
        </pc:sldMkLst>
      </pc:sldChg>
      <pc:sldChg chg="modNotes">
        <pc:chgData name="Guest User" userId="" providerId="Windows Live" clId="Web-{4CDDE96B-9309-4325-83DA-8E2CE3D0F81A}" dt="2024-06-07T22:17:59.768" v="269"/>
        <pc:sldMkLst>
          <pc:docMk/>
          <pc:sldMk cId="3224092361" sldId="263"/>
        </pc:sldMkLst>
      </pc:sldChg>
      <pc:sldChg chg="modNotes">
        <pc:chgData name="Guest User" userId="" providerId="Windows Live" clId="Web-{4CDDE96B-9309-4325-83DA-8E2CE3D0F81A}" dt="2024-06-07T22:13:58.640" v="263"/>
        <pc:sldMkLst>
          <pc:docMk/>
          <pc:sldMk cId="401517975" sldId="266"/>
        </pc:sldMkLst>
      </pc:sldChg>
      <pc:sldChg chg="modNotes">
        <pc:chgData name="Guest User" userId="" providerId="Windows Live" clId="Web-{4CDDE96B-9309-4325-83DA-8E2CE3D0F81A}" dt="2024-06-07T22:14:48.469" v="265"/>
        <pc:sldMkLst>
          <pc:docMk/>
          <pc:sldMk cId="3154812720" sldId="272"/>
        </pc:sldMkLst>
      </pc:sldChg>
      <pc:sldChg chg="addSp modSp modNotes">
        <pc:chgData name="Guest User" userId="" providerId="Windows Live" clId="Web-{4CDDE96B-9309-4325-83DA-8E2CE3D0F81A}" dt="2024-06-07T22:12:24.638" v="262" actId="20577"/>
        <pc:sldMkLst>
          <pc:docMk/>
          <pc:sldMk cId="2334220329" sldId="273"/>
        </pc:sldMkLst>
        <pc:spChg chg="mod">
          <ac:chgData name="Guest User" userId="" providerId="Windows Live" clId="Web-{4CDDE96B-9309-4325-83DA-8E2CE3D0F81A}" dt="2024-06-07T22:12:11.028" v="258" actId="1076"/>
          <ac:spMkLst>
            <pc:docMk/>
            <pc:sldMk cId="2334220329" sldId="273"/>
            <ac:spMk id="2" creationId="{280A8CE0-A55C-3DD4-FB2C-56BB744507A5}"/>
          </ac:spMkLst>
        </pc:spChg>
        <pc:spChg chg="mod">
          <ac:chgData name="Guest User" userId="" providerId="Windows Live" clId="Web-{4CDDE96B-9309-4325-83DA-8E2CE3D0F81A}" dt="2024-06-07T22:12:24.638" v="262" actId="20577"/>
          <ac:spMkLst>
            <pc:docMk/>
            <pc:sldMk cId="2334220329" sldId="273"/>
            <ac:spMk id="3" creationId="{E2413349-16D9-6482-E658-2B5A4BB61772}"/>
          </ac:spMkLst>
        </pc:spChg>
        <pc:graphicFrameChg chg="add mod modGraphic">
          <ac:chgData name="Guest User" userId="" providerId="Windows Live" clId="Web-{4CDDE96B-9309-4325-83DA-8E2CE3D0F81A}" dt="2024-06-07T22:12:20.372" v="261" actId="1076"/>
          <ac:graphicFrameMkLst>
            <pc:docMk/>
            <pc:sldMk cId="2334220329" sldId="273"/>
            <ac:graphicFrameMk id="4" creationId="{B211C8A3-0142-AF92-33EB-D38D18190B9D}"/>
          </ac:graphicFrameMkLst>
        </pc:graphicFrameChg>
      </pc:sldChg>
      <pc:sldChg chg="modNotes">
        <pc:chgData name="Guest User" userId="" providerId="Windows Live" clId="Web-{4CDDE96B-9309-4325-83DA-8E2CE3D0F81A}" dt="2024-06-07T22:28:51.858" v="389"/>
        <pc:sldMkLst>
          <pc:docMk/>
          <pc:sldMk cId="355819694" sldId="285"/>
        </pc:sldMkLst>
      </pc:sldChg>
      <pc:sldChg chg="addSp delSp modSp new modNotes">
        <pc:chgData name="Guest User" userId="" providerId="Windows Live" clId="Web-{4CDDE96B-9309-4325-83DA-8E2CE3D0F81A}" dt="2024-06-07T22:29:44.687" v="423"/>
        <pc:sldMkLst>
          <pc:docMk/>
          <pc:sldMk cId="2172210292" sldId="291"/>
        </pc:sldMkLst>
        <pc:spChg chg="del">
          <ac:chgData name="Guest User" userId="" providerId="Windows Live" clId="Web-{4CDDE96B-9309-4325-83DA-8E2CE3D0F81A}" dt="2024-06-07T22:21:47.648" v="274"/>
          <ac:spMkLst>
            <pc:docMk/>
            <pc:sldMk cId="2172210292" sldId="291"/>
            <ac:spMk id="3" creationId="{4BA3F8C9-919C-9390-3522-E4D3C8B1FF10}"/>
          </ac:spMkLst>
        </pc:spChg>
        <pc:graphicFrameChg chg="add mod ord modGraphic">
          <ac:chgData name="Guest User" userId="" providerId="Windows Live" clId="Web-{4CDDE96B-9309-4325-83DA-8E2CE3D0F81A}" dt="2024-06-07T22:26:29.698" v="387"/>
          <ac:graphicFrameMkLst>
            <pc:docMk/>
            <pc:sldMk cId="2172210292" sldId="291"/>
            <ac:graphicFrameMk id="4" creationId="{A7AEEFC1-0487-EB3D-95DF-011E52B0A601}"/>
          </ac:graphicFrameMkLst>
        </pc:graphicFrameChg>
      </pc:sldChg>
      <pc:sldChg chg="modSp">
        <pc:chgData name="Guest User" userId="" providerId="Windows Live" clId="Web-{4CDDE96B-9309-4325-83DA-8E2CE3D0F81A}" dt="2024-06-07T22:31:13.407" v="425" actId="20577"/>
        <pc:sldMkLst>
          <pc:docMk/>
          <pc:sldMk cId="4194680345" sldId="296"/>
        </pc:sldMkLst>
        <pc:spChg chg="mod">
          <ac:chgData name="Guest User" userId="" providerId="Windows Live" clId="Web-{4CDDE96B-9309-4325-83DA-8E2CE3D0F81A}" dt="2024-06-07T22:31:13.407" v="425" actId="20577"/>
          <ac:spMkLst>
            <pc:docMk/>
            <pc:sldMk cId="4194680345" sldId="296"/>
            <ac:spMk id="3" creationId="{57BB6ECC-D1CA-D165-C198-BD6F6E567830}"/>
          </ac:spMkLst>
        </pc:spChg>
      </pc:sldChg>
    </pc:docChg>
  </pc:docChgLst>
  <pc:docChgLst>
    <pc:chgData name="Guest User" providerId="Windows Live" clId="Web-{489B383E-812B-4200-A00C-DE90B8A42F5D}"/>
    <pc:docChg chg="modSld">
      <pc:chgData name="Guest User" userId="" providerId="Windows Live" clId="Web-{489B383E-812B-4200-A00C-DE90B8A42F5D}" dt="2024-06-08T00:10:02.668" v="103" actId="20577"/>
      <pc:docMkLst>
        <pc:docMk/>
      </pc:docMkLst>
      <pc:sldChg chg="addSp modSp">
        <pc:chgData name="Guest User" userId="" providerId="Windows Live" clId="Web-{489B383E-812B-4200-A00C-DE90B8A42F5D}" dt="2024-06-07T23:20:56.648" v="64" actId="20577"/>
        <pc:sldMkLst>
          <pc:docMk/>
          <pc:sldMk cId="1400541095" sldId="257"/>
        </pc:sldMkLst>
        <pc:spChg chg="mod">
          <ac:chgData name="Guest User" userId="" providerId="Windows Live" clId="Web-{489B383E-812B-4200-A00C-DE90B8A42F5D}" dt="2024-06-07T23:19:09.765" v="54" actId="20577"/>
          <ac:spMkLst>
            <pc:docMk/>
            <pc:sldMk cId="1400541095" sldId="257"/>
            <ac:spMk id="3" creationId="{A1A5C54C-B815-9F0C-D028-B7400C3F4719}"/>
          </ac:spMkLst>
        </pc:spChg>
        <pc:spChg chg="mod">
          <ac:chgData name="Guest User" userId="" providerId="Windows Live" clId="Web-{489B383E-812B-4200-A00C-DE90B8A42F5D}" dt="2024-06-07T23:20:56.648" v="64" actId="20577"/>
          <ac:spMkLst>
            <pc:docMk/>
            <pc:sldMk cId="1400541095" sldId="257"/>
            <ac:spMk id="4" creationId="{8C7D609C-3277-7964-6BD9-3C9990E907EF}"/>
          </ac:spMkLst>
        </pc:spChg>
        <pc:spChg chg="add">
          <ac:chgData name="Guest User" userId="" providerId="Windows Live" clId="Web-{489B383E-812B-4200-A00C-DE90B8A42F5D}" dt="2024-06-07T23:17:29.011" v="22"/>
          <ac:spMkLst>
            <pc:docMk/>
            <pc:sldMk cId="1400541095" sldId="257"/>
            <ac:spMk id="6" creationId="{BAD76F3E-3A97-486B-B402-44400A8B9173}"/>
          </ac:spMkLst>
        </pc:spChg>
        <pc:spChg chg="add">
          <ac:chgData name="Guest User" userId="" providerId="Windows Live" clId="Web-{489B383E-812B-4200-A00C-DE90B8A42F5D}" dt="2024-06-07T23:17:29.011" v="22"/>
          <ac:spMkLst>
            <pc:docMk/>
            <pc:sldMk cId="1400541095" sldId="257"/>
            <ac:spMk id="7" creationId="{391F6B52-91F4-4AEB-B6DB-29FEBCF28C8B}"/>
          </ac:spMkLst>
        </pc:spChg>
        <pc:spChg chg="add">
          <ac:chgData name="Guest User" userId="" providerId="Windows Live" clId="Web-{489B383E-812B-4200-A00C-DE90B8A42F5D}" dt="2024-06-07T23:17:29.011" v="22"/>
          <ac:spMkLst>
            <pc:docMk/>
            <pc:sldMk cId="1400541095" sldId="257"/>
            <ac:spMk id="8" creationId="{2CD6F061-7C53-44F4-9794-953DB70A451B}"/>
          </ac:spMkLst>
        </pc:spChg>
      </pc:sldChg>
      <pc:sldChg chg="addSp delSp">
        <pc:chgData name="Guest User" userId="" providerId="Windows Live" clId="Web-{489B383E-812B-4200-A00C-DE90B8A42F5D}" dt="2024-06-07T23:17:53.981" v="23"/>
        <pc:sldMkLst>
          <pc:docMk/>
          <pc:sldMk cId="3328636870" sldId="261"/>
        </pc:sldMkLst>
        <pc:spChg chg="del">
          <ac:chgData name="Guest User" userId="" providerId="Windows Live" clId="Web-{489B383E-812B-4200-A00C-DE90B8A42F5D}" dt="2024-06-07T23:17:53.981" v="23"/>
          <ac:spMkLst>
            <pc:docMk/>
            <pc:sldMk cId="3328636870" sldId="261"/>
            <ac:spMk id="3" creationId="{F305A3E0-E8FE-DBB7-0D79-0B4173A64E9D}"/>
          </ac:spMkLst>
        </pc:spChg>
        <pc:graphicFrameChg chg="add">
          <ac:chgData name="Guest User" userId="" providerId="Windows Live" clId="Web-{489B383E-812B-4200-A00C-DE90B8A42F5D}" dt="2024-06-07T23:17:53.981" v="23"/>
          <ac:graphicFrameMkLst>
            <pc:docMk/>
            <pc:sldMk cId="3328636870" sldId="261"/>
            <ac:graphicFrameMk id="5" creationId="{38D196C8-D9AB-C6C4-BB05-174360A1A9A5}"/>
          </ac:graphicFrameMkLst>
        </pc:graphicFrameChg>
      </pc:sldChg>
      <pc:sldChg chg="modSp">
        <pc:chgData name="Guest User" userId="" providerId="Windows Live" clId="Web-{489B383E-812B-4200-A00C-DE90B8A42F5D}" dt="2024-06-08T00:10:02.668" v="103" actId="20577"/>
        <pc:sldMkLst>
          <pc:docMk/>
          <pc:sldMk cId="3224092361" sldId="263"/>
        </pc:sldMkLst>
        <pc:spChg chg="mod">
          <ac:chgData name="Guest User" userId="" providerId="Windows Live" clId="Web-{489B383E-812B-4200-A00C-DE90B8A42F5D}" dt="2024-06-08T00:10:02.668" v="103" actId="20577"/>
          <ac:spMkLst>
            <pc:docMk/>
            <pc:sldMk cId="3224092361" sldId="263"/>
            <ac:spMk id="3" creationId="{44B9DF2F-1CC6-61DE-3411-BB62B4645D38}"/>
          </ac:spMkLst>
        </pc:spChg>
      </pc:sldChg>
      <pc:sldChg chg="delSp modSp">
        <pc:chgData name="Guest User" userId="" providerId="Windows Live" clId="Web-{489B383E-812B-4200-A00C-DE90B8A42F5D}" dt="2024-06-07T23:19:55.954" v="57"/>
        <pc:sldMkLst>
          <pc:docMk/>
          <pc:sldMk cId="401517975" sldId="266"/>
        </pc:sldMkLst>
        <pc:spChg chg="del mod">
          <ac:chgData name="Guest User" userId="" providerId="Windows Live" clId="Web-{489B383E-812B-4200-A00C-DE90B8A42F5D}" dt="2024-06-07T23:19:55.954" v="57"/>
          <ac:spMkLst>
            <pc:docMk/>
            <pc:sldMk cId="401517975" sldId="266"/>
            <ac:spMk id="52" creationId="{855B420D-0C0A-A904-3349-B101C5C9BB07}"/>
          </ac:spMkLst>
        </pc:spChg>
      </pc:sldChg>
      <pc:sldChg chg="addSp modSp mod setBg">
        <pc:chgData name="Guest User" userId="" providerId="Windows Live" clId="Web-{489B383E-812B-4200-A00C-DE90B8A42F5D}" dt="2024-06-07T23:20:34.518" v="62" actId="20577"/>
        <pc:sldMkLst>
          <pc:docMk/>
          <pc:sldMk cId="4124231741" sldId="271"/>
        </pc:sldMkLst>
        <pc:spChg chg="mod">
          <ac:chgData name="Guest User" userId="" providerId="Windows Live" clId="Web-{489B383E-812B-4200-A00C-DE90B8A42F5D}" dt="2024-06-07T23:08:18.921" v="1"/>
          <ac:spMkLst>
            <pc:docMk/>
            <pc:sldMk cId="4124231741" sldId="271"/>
            <ac:spMk id="2" creationId="{35D4334B-F86F-446E-62BE-EF4860A3DF2F}"/>
          </ac:spMkLst>
        </pc:spChg>
        <pc:spChg chg="add mod">
          <ac:chgData name="Guest User" userId="" providerId="Windows Live" clId="Web-{489B383E-812B-4200-A00C-DE90B8A42F5D}" dt="2024-06-07T23:20:34.518" v="62" actId="20577"/>
          <ac:spMkLst>
            <pc:docMk/>
            <pc:sldMk cId="4124231741" sldId="271"/>
            <ac:spMk id="8" creationId="{B8F4FDA0-FE12-84F8-4C97-8B0190B060AC}"/>
          </ac:spMkLst>
        </pc:spChg>
        <pc:grpChg chg="add">
          <ac:chgData name="Guest User" userId="" providerId="Windows Live" clId="Web-{489B383E-812B-4200-A00C-DE90B8A42F5D}" dt="2024-06-07T23:08:18.921" v="1"/>
          <ac:grpSpMkLst>
            <pc:docMk/>
            <pc:sldMk cId="4124231741" sldId="271"/>
            <ac:grpSpMk id="11" creationId="{6258F736-B256-8039-9DC6-F4E49A5C5AD5}"/>
          </ac:grpSpMkLst>
        </pc:grpChg>
        <pc:picChg chg="mod">
          <ac:chgData name="Guest User" userId="" providerId="Windows Live" clId="Web-{489B383E-812B-4200-A00C-DE90B8A42F5D}" dt="2024-06-07T23:08:18.921" v="1"/>
          <ac:picMkLst>
            <pc:docMk/>
            <pc:sldMk cId="4124231741" sldId="271"/>
            <ac:picMk id="4" creationId="{296E6CB6-7710-398B-8637-DA3CE9662751}"/>
          </ac:picMkLst>
        </pc:picChg>
      </pc:sldChg>
      <pc:sldChg chg="delSp modSp">
        <pc:chgData name="Guest User" userId="" providerId="Windows Live" clId="Web-{489B383E-812B-4200-A00C-DE90B8A42F5D}" dt="2024-06-07T23:20:16.517" v="61" actId="20577"/>
        <pc:sldMkLst>
          <pc:docMk/>
          <pc:sldMk cId="2334220329" sldId="273"/>
        </pc:sldMkLst>
        <pc:spChg chg="mod">
          <ac:chgData name="Guest User" userId="" providerId="Windows Live" clId="Web-{489B383E-812B-4200-A00C-DE90B8A42F5D}" dt="2024-06-07T23:20:16.517" v="61" actId="20577"/>
          <ac:spMkLst>
            <pc:docMk/>
            <pc:sldMk cId="2334220329" sldId="273"/>
            <ac:spMk id="2" creationId="{280A8CE0-A55C-3DD4-FB2C-56BB744507A5}"/>
          </ac:spMkLst>
        </pc:spChg>
        <pc:spChg chg="del mod">
          <ac:chgData name="Guest User" userId="" providerId="Windows Live" clId="Web-{489B383E-812B-4200-A00C-DE90B8A42F5D}" dt="2024-06-07T23:20:12.048" v="60"/>
          <ac:spMkLst>
            <pc:docMk/>
            <pc:sldMk cId="2334220329" sldId="273"/>
            <ac:spMk id="3" creationId="{E2413349-16D9-6482-E658-2B5A4BB61772}"/>
          </ac:spMkLst>
        </pc:spChg>
      </pc:sldChg>
      <pc:sldChg chg="addSp modSp mod setBg">
        <pc:chgData name="Guest User" userId="" providerId="Windows Live" clId="Web-{489B383E-812B-4200-A00C-DE90B8A42F5D}" dt="2024-06-07T23:12:33.508" v="19"/>
        <pc:sldMkLst>
          <pc:docMk/>
          <pc:sldMk cId="3419450974" sldId="275"/>
        </pc:sldMkLst>
        <pc:spChg chg="mod">
          <ac:chgData name="Guest User" userId="" providerId="Windows Live" clId="Web-{489B383E-812B-4200-A00C-DE90B8A42F5D}" dt="2024-06-07T23:12:33.508" v="19"/>
          <ac:spMkLst>
            <pc:docMk/>
            <pc:sldMk cId="3419450974" sldId="275"/>
            <ac:spMk id="2" creationId="{54BD8047-492C-670D-3B94-DE0738A6E14F}"/>
          </ac:spMkLst>
        </pc:spChg>
        <pc:spChg chg="add">
          <ac:chgData name="Guest User" userId="" providerId="Windows Live" clId="Web-{489B383E-812B-4200-A00C-DE90B8A42F5D}" dt="2024-06-07T23:12:33.508" v="19"/>
          <ac:spMkLst>
            <pc:docMk/>
            <pc:sldMk cId="3419450974" sldId="275"/>
            <ac:spMk id="7" creationId="{4E1BEB12-92AF-4445-98AD-4C7756E7C93B}"/>
          </ac:spMkLst>
        </pc:spChg>
        <pc:spChg chg="add">
          <ac:chgData name="Guest User" userId="" providerId="Windows Live" clId="Web-{489B383E-812B-4200-A00C-DE90B8A42F5D}" dt="2024-06-07T23:12:33.508" v="19"/>
          <ac:spMkLst>
            <pc:docMk/>
            <pc:sldMk cId="3419450974" sldId="275"/>
            <ac:spMk id="9" creationId="{D0522C2C-7B5C-48A7-A969-03941E5D2E76}"/>
          </ac:spMkLst>
        </pc:spChg>
        <pc:spChg chg="add">
          <ac:chgData name="Guest User" userId="" providerId="Windows Live" clId="Web-{489B383E-812B-4200-A00C-DE90B8A42F5D}" dt="2024-06-07T23:12:33.508" v="19"/>
          <ac:spMkLst>
            <pc:docMk/>
            <pc:sldMk cId="3419450974" sldId="275"/>
            <ac:spMk id="11" creationId="{9C682A1A-5B2D-4111-BBD6-620165633E5B}"/>
          </ac:spMkLst>
        </pc:spChg>
        <pc:spChg chg="add">
          <ac:chgData name="Guest User" userId="" providerId="Windows Live" clId="Web-{489B383E-812B-4200-A00C-DE90B8A42F5D}" dt="2024-06-07T23:12:33.508" v="19"/>
          <ac:spMkLst>
            <pc:docMk/>
            <pc:sldMk cId="3419450974" sldId="275"/>
            <ac:spMk id="13" creationId="{D6EE29F2-D77F-4BD0-A20B-334D316A1C9D}"/>
          </ac:spMkLst>
        </pc:spChg>
        <pc:spChg chg="add">
          <ac:chgData name="Guest User" userId="" providerId="Windows Live" clId="Web-{489B383E-812B-4200-A00C-DE90B8A42F5D}" dt="2024-06-07T23:12:33.508" v="19"/>
          <ac:spMkLst>
            <pc:docMk/>
            <pc:sldMk cId="3419450974" sldId="275"/>
            <ac:spMk id="15" creationId="{22D09ED2-868F-42C6-866E-F92E0CEF314F}"/>
          </ac:spMkLst>
        </pc:spChg>
      </pc:sldChg>
      <pc:sldChg chg="addSp delSp modSp mod setBg">
        <pc:chgData name="Guest User" userId="" providerId="Windows Live" clId="Web-{489B383E-812B-4200-A00C-DE90B8A42F5D}" dt="2024-06-07T23:12:58.197" v="20"/>
        <pc:sldMkLst>
          <pc:docMk/>
          <pc:sldMk cId="3484139126" sldId="284"/>
        </pc:sldMkLst>
        <pc:spChg chg="mod">
          <ac:chgData name="Guest User" userId="" providerId="Windows Live" clId="Web-{489B383E-812B-4200-A00C-DE90B8A42F5D}" dt="2024-06-07T23:12:58.197" v="20"/>
          <ac:spMkLst>
            <pc:docMk/>
            <pc:sldMk cId="3484139126" sldId="284"/>
            <ac:spMk id="2" creationId="{54BD8047-492C-670D-3B94-DE0738A6E14F}"/>
          </ac:spMkLst>
        </pc:spChg>
        <pc:spChg chg="add del">
          <ac:chgData name="Guest User" userId="" providerId="Windows Live" clId="Web-{489B383E-812B-4200-A00C-DE90B8A42F5D}" dt="2024-06-07T23:12:58.197" v="20"/>
          <ac:spMkLst>
            <pc:docMk/>
            <pc:sldMk cId="3484139126" sldId="284"/>
            <ac:spMk id="7" creationId="{A8DB9CD9-59B1-4D73-BC4C-98796A48EF9B}"/>
          </ac:spMkLst>
        </pc:spChg>
        <pc:spChg chg="add del">
          <ac:chgData name="Guest User" userId="" providerId="Windows Live" clId="Web-{489B383E-812B-4200-A00C-DE90B8A42F5D}" dt="2024-06-07T23:12:58.197" v="20"/>
          <ac:spMkLst>
            <pc:docMk/>
            <pc:sldMk cId="3484139126" sldId="284"/>
            <ac:spMk id="9" creationId="{8874A6A9-41FF-4E33-AFA8-F9F81436A59E}"/>
          </ac:spMkLst>
        </pc:spChg>
        <pc:spChg chg="add">
          <ac:chgData name="Guest User" userId="" providerId="Windows Live" clId="Web-{489B383E-812B-4200-A00C-DE90B8A42F5D}" dt="2024-06-07T23:12:58.197" v="20"/>
          <ac:spMkLst>
            <pc:docMk/>
            <pc:sldMk cId="3484139126" sldId="284"/>
            <ac:spMk id="23" creationId="{D278ADA9-6383-4BDD-80D2-8899A402687B}"/>
          </ac:spMkLst>
        </pc:spChg>
        <pc:spChg chg="add">
          <ac:chgData name="Guest User" userId="" providerId="Windows Live" clId="Web-{489B383E-812B-4200-A00C-DE90B8A42F5D}" dt="2024-06-07T23:12:58.197" v="20"/>
          <ac:spMkLst>
            <pc:docMk/>
            <pc:sldMk cId="3484139126" sldId="284"/>
            <ac:spMk id="25" creationId="{484B7147-B0F6-40ED-B5A2-FF72BC8198B6}"/>
          </ac:spMkLst>
        </pc:spChg>
        <pc:spChg chg="add">
          <ac:chgData name="Guest User" userId="" providerId="Windows Live" clId="Web-{489B383E-812B-4200-A00C-DE90B8A42F5D}" dt="2024-06-07T23:12:58.197" v="20"/>
          <ac:spMkLst>
            <pc:docMk/>
            <pc:sldMk cId="3484139126" sldId="284"/>
            <ac:spMk id="27" creationId="{B36D2DE0-0628-4A9A-A59D-7BA8B5EB3022}"/>
          </ac:spMkLst>
        </pc:spChg>
        <pc:spChg chg="add">
          <ac:chgData name="Guest User" userId="" providerId="Windows Live" clId="Web-{489B383E-812B-4200-A00C-DE90B8A42F5D}" dt="2024-06-07T23:12:58.197" v="20"/>
          <ac:spMkLst>
            <pc:docMk/>
            <pc:sldMk cId="3484139126" sldId="284"/>
            <ac:spMk id="29" creationId="{48E405C9-94BE-41DA-928C-DEC9A8550E9F}"/>
          </ac:spMkLst>
        </pc:spChg>
        <pc:spChg chg="add">
          <ac:chgData name="Guest User" userId="" providerId="Windows Live" clId="Web-{489B383E-812B-4200-A00C-DE90B8A42F5D}" dt="2024-06-07T23:12:58.197" v="20"/>
          <ac:spMkLst>
            <pc:docMk/>
            <pc:sldMk cId="3484139126" sldId="284"/>
            <ac:spMk id="31" creationId="{D2091A72-D5BB-42AC-8FD3-F7747D90861E}"/>
          </ac:spMkLst>
        </pc:spChg>
        <pc:spChg chg="add">
          <ac:chgData name="Guest User" userId="" providerId="Windows Live" clId="Web-{489B383E-812B-4200-A00C-DE90B8A42F5D}" dt="2024-06-07T23:12:58.197" v="20"/>
          <ac:spMkLst>
            <pc:docMk/>
            <pc:sldMk cId="3484139126" sldId="284"/>
            <ac:spMk id="33" creationId="{6ED12BFC-A737-46AF-8411-481112D54B0C}"/>
          </ac:spMkLst>
        </pc:spChg>
        <pc:grpChg chg="add del">
          <ac:chgData name="Guest User" userId="" providerId="Windows Live" clId="Web-{489B383E-812B-4200-A00C-DE90B8A42F5D}" dt="2024-06-07T23:12:58.197" v="20"/>
          <ac:grpSpMkLst>
            <pc:docMk/>
            <pc:sldMk cId="3484139126" sldId="284"/>
            <ac:grpSpMk id="11" creationId="{721D730E-1F97-4071-B143-B05E6D2599BC}"/>
          </ac:grpSpMkLst>
        </pc:grpChg>
      </pc:sldChg>
      <pc:sldChg chg="addSp modSp mod setBg">
        <pc:chgData name="Guest User" userId="" providerId="Windows Live" clId="Web-{489B383E-812B-4200-A00C-DE90B8A42F5D}" dt="2024-06-07T23:08:54.234" v="6"/>
        <pc:sldMkLst>
          <pc:docMk/>
          <pc:sldMk cId="355819694" sldId="285"/>
        </pc:sldMkLst>
        <pc:spChg chg="mod">
          <ac:chgData name="Guest User" userId="" providerId="Windows Live" clId="Web-{489B383E-812B-4200-A00C-DE90B8A42F5D}" dt="2024-06-07T23:08:54.234" v="6"/>
          <ac:spMkLst>
            <pc:docMk/>
            <pc:sldMk cId="355819694" sldId="285"/>
            <ac:spMk id="2" creationId="{5F8A90A1-C85B-F51C-E9B0-F73E42EADC92}"/>
          </ac:spMkLst>
        </pc:spChg>
        <pc:spChg chg="mod">
          <ac:chgData name="Guest User" userId="" providerId="Windows Live" clId="Web-{489B383E-812B-4200-A00C-DE90B8A42F5D}" dt="2024-06-07T23:08:54.234" v="6"/>
          <ac:spMkLst>
            <pc:docMk/>
            <pc:sldMk cId="355819694" sldId="285"/>
            <ac:spMk id="3" creationId="{EDD51C32-F99B-563A-DFAD-23644B1B7AD4}"/>
          </ac:spMkLst>
        </pc:spChg>
        <pc:spChg chg="add">
          <ac:chgData name="Guest User" userId="" providerId="Windows Live" clId="Web-{489B383E-812B-4200-A00C-DE90B8A42F5D}" dt="2024-06-07T23:08:54.234" v="6"/>
          <ac:spMkLst>
            <pc:docMk/>
            <pc:sldMk cId="355819694" sldId="285"/>
            <ac:spMk id="8" creationId="{907EF6B7-1338-4443-8C46-6A318D952DFD}"/>
          </ac:spMkLst>
        </pc:spChg>
        <pc:spChg chg="add">
          <ac:chgData name="Guest User" userId="" providerId="Windows Live" clId="Web-{489B383E-812B-4200-A00C-DE90B8A42F5D}" dt="2024-06-07T23:08:54.234" v="6"/>
          <ac:spMkLst>
            <pc:docMk/>
            <pc:sldMk cId="355819694" sldId="285"/>
            <ac:spMk id="10" creationId="{DAAE4CDD-124C-4DCF-9584-B6033B545DD5}"/>
          </ac:spMkLst>
        </pc:spChg>
        <pc:spChg chg="add">
          <ac:chgData name="Guest User" userId="" providerId="Windows Live" clId="Web-{489B383E-812B-4200-A00C-DE90B8A42F5D}" dt="2024-06-07T23:08:54.234" v="6"/>
          <ac:spMkLst>
            <pc:docMk/>
            <pc:sldMk cId="355819694" sldId="285"/>
            <ac:spMk id="12" creationId="{081E4A58-353D-44AE-B2FC-2A74E2E400F7}"/>
          </ac:spMkLst>
        </pc:spChg>
      </pc:sldChg>
      <pc:sldChg chg="addSp delSp">
        <pc:chgData name="Guest User" userId="" providerId="Windows Live" clId="Web-{489B383E-812B-4200-A00C-DE90B8A42F5D}" dt="2024-06-07T23:09:12.595" v="7"/>
        <pc:sldMkLst>
          <pc:docMk/>
          <pc:sldMk cId="4239245723" sldId="286"/>
        </pc:sldMkLst>
        <pc:spChg chg="del">
          <ac:chgData name="Guest User" userId="" providerId="Windows Live" clId="Web-{489B383E-812B-4200-A00C-DE90B8A42F5D}" dt="2024-06-07T23:09:12.595" v="7"/>
          <ac:spMkLst>
            <pc:docMk/>
            <pc:sldMk cId="4239245723" sldId="286"/>
            <ac:spMk id="3" creationId="{85AC9636-A74E-4656-8DCA-90B16CF15681}"/>
          </ac:spMkLst>
        </pc:spChg>
        <pc:graphicFrameChg chg="add">
          <ac:chgData name="Guest User" userId="" providerId="Windows Live" clId="Web-{489B383E-812B-4200-A00C-DE90B8A42F5D}" dt="2024-06-07T23:09:12.595" v="7"/>
          <ac:graphicFrameMkLst>
            <pc:docMk/>
            <pc:sldMk cId="4239245723" sldId="286"/>
            <ac:graphicFrameMk id="5" creationId="{6420C50B-F75D-7527-BBA2-E884D7BCE3CA}"/>
          </ac:graphicFrameMkLst>
        </pc:graphicFrameChg>
      </pc:sldChg>
      <pc:sldChg chg="addSp delSp modSp mod setBg">
        <pc:chgData name="Guest User" userId="" providerId="Windows Live" clId="Web-{489B383E-812B-4200-A00C-DE90B8A42F5D}" dt="2024-06-07T23:30:18.439" v="101" actId="20577"/>
        <pc:sldMkLst>
          <pc:docMk/>
          <pc:sldMk cId="1741817076" sldId="287"/>
        </pc:sldMkLst>
        <pc:spChg chg="mod">
          <ac:chgData name="Guest User" userId="" providerId="Windows Live" clId="Web-{489B383E-812B-4200-A00C-DE90B8A42F5D}" dt="2024-06-07T23:30:18.439" v="101" actId="20577"/>
          <ac:spMkLst>
            <pc:docMk/>
            <pc:sldMk cId="1741817076" sldId="287"/>
            <ac:spMk id="2" creationId="{FD0682C5-D5BF-8ADC-B141-DAAA60DD7AB3}"/>
          </ac:spMkLst>
        </pc:spChg>
        <pc:spChg chg="del mod">
          <ac:chgData name="Guest User" userId="" providerId="Windows Live" clId="Web-{489B383E-812B-4200-A00C-DE90B8A42F5D}" dt="2024-06-07T23:30:04.157" v="99"/>
          <ac:spMkLst>
            <pc:docMk/>
            <pc:sldMk cId="1741817076" sldId="287"/>
            <ac:spMk id="3" creationId="{206A6257-60FE-7897-ADA8-C2AEEF954A36}"/>
          </ac:spMkLst>
        </pc:spChg>
        <pc:spChg chg="add del">
          <ac:chgData name="Guest User" userId="" providerId="Windows Live" clId="Web-{489B383E-812B-4200-A00C-DE90B8A42F5D}" dt="2024-06-07T23:29:45.672" v="92"/>
          <ac:spMkLst>
            <pc:docMk/>
            <pc:sldMk cId="1741817076" sldId="287"/>
            <ac:spMk id="8" creationId="{FFD48BC7-DC40-47DE-87EE-9F4B6ECB9ABB}"/>
          </ac:spMkLst>
        </pc:spChg>
        <pc:spChg chg="add del">
          <ac:chgData name="Guest User" userId="" providerId="Windows Live" clId="Web-{489B383E-812B-4200-A00C-DE90B8A42F5D}" dt="2024-06-07T23:29:42.265" v="90"/>
          <ac:spMkLst>
            <pc:docMk/>
            <pc:sldMk cId="1741817076" sldId="287"/>
            <ac:spMk id="9" creationId="{5A59F003-E00A-43F9-91DC-CC54E3B87466}"/>
          </ac:spMkLst>
        </pc:spChg>
        <pc:spChg chg="add del">
          <ac:chgData name="Guest User" userId="" providerId="Windows Live" clId="Web-{489B383E-812B-4200-A00C-DE90B8A42F5D}" dt="2024-06-07T23:29:45.672" v="92"/>
          <ac:spMkLst>
            <pc:docMk/>
            <pc:sldMk cId="1741817076" sldId="287"/>
            <ac:spMk id="10" creationId="{E502BBC7-2C76-46F3-BC24-5985BC13DB88}"/>
          </ac:spMkLst>
        </pc:spChg>
        <pc:spChg chg="add del">
          <ac:chgData name="Guest User" userId="" providerId="Windows Live" clId="Web-{489B383E-812B-4200-A00C-DE90B8A42F5D}" dt="2024-06-07T23:29:42.265" v="90"/>
          <ac:spMkLst>
            <pc:docMk/>
            <pc:sldMk cId="1741817076" sldId="287"/>
            <ac:spMk id="11" creationId="{D74A4382-E3AD-430A-9A1F-DFA3E0E77A7D}"/>
          </ac:spMkLst>
        </pc:spChg>
        <pc:spChg chg="add del">
          <ac:chgData name="Guest User" userId="" providerId="Windows Live" clId="Web-{489B383E-812B-4200-A00C-DE90B8A42F5D}" dt="2024-06-07T23:29:45.672" v="92"/>
          <ac:spMkLst>
            <pc:docMk/>
            <pc:sldMk cId="1741817076" sldId="287"/>
            <ac:spMk id="12" creationId="{C7F28D52-2A5F-4D23-81AE-7CB8B591C7AF}"/>
          </ac:spMkLst>
        </pc:spChg>
        <pc:spChg chg="add del">
          <ac:chgData name="Guest User" userId="" providerId="Windows Live" clId="Web-{489B383E-812B-4200-A00C-DE90B8A42F5D}" dt="2024-06-07T23:29:42.265" v="90"/>
          <ac:spMkLst>
            <pc:docMk/>
            <pc:sldMk cId="1741817076" sldId="287"/>
            <ac:spMk id="13" creationId="{79F40191-0F44-4FD1-82CC-ACB507C14BE6}"/>
          </ac:spMkLst>
        </pc:spChg>
        <pc:spChg chg="add del">
          <ac:chgData name="Guest User" userId="" providerId="Windows Live" clId="Web-{489B383E-812B-4200-A00C-DE90B8A42F5D}" dt="2024-06-07T23:29:45.672" v="92"/>
          <ac:spMkLst>
            <pc:docMk/>
            <pc:sldMk cId="1741817076" sldId="287"/>
            <ac:spMk id="14" creationId="{3629484E-3792-4B3D-89AD-7C8A1ED0E0D4}"/>
          </ac:spMkLst>
        </pc:spChg>
        <pc:spChg chg="add del">
          <ac:chgData name="Guest User" userId="" providerId="Windows Live" clId="Web-{489B383E-812B-4200-A00C-DE90B8A42F5D}" dt="2024-06-07T23:29:55.750" v="96"/>
          <ac:spMkLst>
            <pc:docMk/>
            <pc:sldMk cId="1741817076" sldId="287"/>
            <ac:spMk id="16" creationId="{D2091A72-D5BB-42AC-8FD3-F7747D90861E}"/>
          </ac:spMkLst>
        </pc:spChg>
        <pc:spChg chg="add del">
          <ac:chgData name="Guest User" userId="" providerId="Windows Live" clId="Web-{489B383E-812B-4200-A00C-DE90B8A42F5D}" dt="2024-06-07T23:29:55.750" v="96"/>
          <ac:spMkLst>
            <pc:docMk/>
            <pc:sldMk cId="1741817076" sldId="287"/>
            <ac:spMk id="18" creationId="{6ED12BFC-A737-46AF-8411-481112D54B0C}"/>
          </ac:spMkLst>
        </pc:spChg>
        <pc:spChg chg="add del">
          <ac:chgData name="Guest User" userId="" providerId="Windows Live" clId="Web-{489B383E-812B-4200-A00C-DE90B8A42F5D}" dt="2024-06-07T23:29:52.235" v="94"/>
          <ac:spMkLst>
            <pc:docMk/>
            <pc:sldMk cId="1741817076" sldId="287"/>
            <ac:spMk id="20" creationId="{A8DB9CD9-59B1-4D73-BC4C-98796A48EF9B}"/>
          </ac:spMkLst>
        </pc:spChg>
        <pc:spChg chg="add del">
          <ac:chgData name="Guest User" userId="" providerId="Windows Live" clId="Web-{489B383E-812B-4200-A00C-DE90B8A42F5D}" dt="2024-06-07T23:29:52.235" v="94"/>
          <ac:spMkLst>
            <pc:docMk/>
            <pc:sldMk cId="1741817076" sldId="287"/>
            <ac:spMk id="21" creationId="{8874A6A9-41FF-4E33-AFA8-F9F81436A59E}"/>
          </ac:spMkLst>
        </pc:spChg>
        <pc:spChg chg="add del">
          <ac:chgData name="Guest User" userId="" providerId="Windows Live" clId="Web-{489B383E-812B-4200-A00C-DE90B8A42F5D}" dt="2024-06-07T23:29:55.750" v="96"/>
          <ac:spMkLst>
            <pc:docMk/>
            <pc:sldMk cId="1741817076" sldId="287"/>
            <ac:spMk id="26" creationId="{D278ADA9-6383-4BDD-80D2-8899A402687B}"/>
          </ac:spMkLst>
        </pc:spChg>
        <pc:spChg chg="add del">
          <ac:chgData name="Guest User" userId="" providerId="Windows Live" clId="Web-{489B383E-812B-4200-A00C-DE90B8A42F5D}" dt="2024-06-07T23:29:55.750" v="96"/>
          <ac:spMkLst>
            <pc:docMk/>
            <pc:sldMk cId="1741817076" sldId="287"/>
            <ac:spMk id="27" creationId="{484B7147-B0F6-40ED-B5A2-FF72BC8198B6}"/>
          </ac:spMkLst>
        </pc:spChg>
        <pc:spChg chg="add del">
          <ac:chgData name="Guest User" userId="" providerId="Windows Live" clId="Web-{489B383E-812B-4200-A00C-DE90B8A42F5D}" dt="2024-06-07T23:29:55.750" v="96"/>
          <ac:spMkLst>
            <pc:docMk/>
            <pc:sldMk cId="1741817076" sldId="287"/>
            <ac:spMk id="28" creationId="{B36D2DE0-0628-4A9A-A59D-7BA8B5EB3022}"/>
          </ac:spMkLst>
        </pc:spChg>
        <pc:spChg chg="add del">
          <ac:chgData name="Guest User" userId="" providerId="Windows Live" clId="Web-{489B383E-812B-4200-A00C-DE90B8A42F5D}" dt="2024-06-07T23:29:55.750" v="96"/>
          <ac:spMkLst>
            <pc:docMk/>
            <pc:sldMk cId="1741817076" sldId="287"/>
            <ac:spMk id="29" creationId="{48E405C9-94BE-41DA-928C-DEC9A8550E9F}"/>
          </ac:spMkLst>
        </pc:spChg>
        <pc:spChg chg="add">
          <ac:chgData name="Guest User" userId="" providerId="Windows Live" clId="Web-{489B383E-812B-4200-A00C-DE90B8A42F5D}" dt="2024-06-07T23:29:55.782" v="97"/>
          <ac:spMkLst>
            <pc:docMk/>
            <pc:sldMk cId="1741817076" sldId="287"/>
            <ac:spMk id="34" creationId="{5A292AEA-2528-46C0-B426-95822B6141FB}"/>
          </ac:spMkLst>
        </pc:spChg>
        <pc:spChg chg="add">
          <ac:chgData name="Guest User" userId="" providerId="Windows Live" clId="Web-{489B383E-812B-4200-A00C-DE90B8A42F5D}" dt="2024-06-07T23:29:55.782" v="97"/>
          <ac:spMkLst>
            <pc:docMk/>
            <pc:sldMk cId="1741817076" sldId="287"/>
            <ac:spMk id="35" creationId="{D8B7B198-E4DF-43CD-AD8C-199884323745}"/>
          </ac:spMkLst>
        </pc:spChg>
        <pc:spChg chg="add">
          <ac:chgData name="Guest User" userId="" providerId="Windows Live" clId="Web-{489B383E-812B-4200-A00C-DE90B8A42F5D}" dt="2024-06-07T23:29:55.782" v="97"/>
          <ac:spMkLst>
            <pc:docMk/>
            <pc:sldMk cId="1741817076" sldId="287"/>
            <ac:spMk id="36" creationId="{2BE67753-EA0E-4819-8D22-0B6600CF7231}"/>
          </ac:spMkLst>
        </pc:spChg>
        <pc:grpChg chg="add del">
          <ac:chgData name="Guest User" userId="" providerId="Windows Live" clId="Web-{489B383E-812B-4200-A00C-DE90B8A42F5D}" dt="2024-06-07T23:29:52.235" v="94"/>
          <ac:grpSpMkLst>
            <pc:docMk/>
            <pc:sldMk cId="1741817076" sldId="287"/>
            <ac:grpSpMk id="22" creationId="{721D730E-1F97-4071-B143-B05E6D2599BC}"/>
          </ac:grpSpMkLst>
        </pc:grpChg>
        <pc:grpChg chg="add">
          <ac:chgData name="Guest User" userId="" providerId="Windows Live" clId="Web-{489B383E-812B-4200-A00C-DE90B8A42F5D}" dt="2024-06-07T23:29:55.782" v="97"/>
          <ac:grpSpMkLst>
            <pc:docMk/>
            <pc:sldMk cId="1741817076" sldId="287"/>
            <ac:grpSpMk id="23" creationId="{87F87F1B-42BA-4AC7-A4E2-41544DDB2CE3}"/>
          </ac:grpSpMkLst>
        </pc:grpChg>
        <pc:grpChg chg="add">
          <ac:chgData name="Guest User" userId="" providerId="Windows Live" clId="Web-{489B383E-812B-4200-A00C-DE90B8A42F5D}" dt="2024-06-07T23:29:55.782" v="97"/>
          <ac:grpSpMkLst>
            <pc:docMk/>
            <pc:sldMk cId="1741817076" sldId="287"/>
            <ac:grpSpMk id="37" creationId="{D76D63AC-0421-45EC-B383-E79A61A78C6B}"/>
          </ac:grpSpMkLst>
        </pc:grpChg>
        <pc:grpChg chg="add">
          <ac:chgData name="Guest User" userId="" providerId="Windows Live" clId="Web-{489B383E-812B-4200-A00C-DE90B8A42F5D}" dt="2024-06-07T23:29:55.782" v="97"/>
          <ac:grpSpMkLst>
            <pc:docMk/>
            <pc:sldMk cId="1741817076" sldId="287"/>
            <ac:grpSpMk id="44" creationId="{967346A5-7569-4F15-AB5D-BE3DADF192C0}"/>
          </ac:grpSpMkLst>
        </pc:grpChg>
        <pc:picChg chg="add del">
          <ac:chgData name="Guest User" userId="" providerId="Windows Live" clId="Web-{489B383E-812B-4200-A00C-DE90B8A42F5D}" dt="2024-06-07T23:29:42.265" v="90"/>
          <ac:picMkLst>
            <pc:docMk/>
            <pc:sldMk cId="1741817076" sldId="287"/>
            <ac:picMk id="5" creationId="{8A59382A-62C9-E831-5A48-6689717BED25}"/>
          </ac:picMkLst>
        </pc:picChg>
      </pc:sldChg>
      <pc:sldChg chg="addSp delSp modSp mod setBg">
        <pc:chgData name="Guest User" userId="" providerId="Windows Live" clId="Web-{489B383E-812B-4200-A00C-DE90B8A42F5D}" dt="2024-06-07T23:27:49.714" v="85"/>
        <pc:sldMkLst>
          <pc:docMk/>
          <pc:sldMk cId="1636613344" sldId="288"/>
        </pc:sldMkLst>
        <pc:spChg chg="mod">
          <ac:chgData name="Guest User" userId="" providerId="Windows Live" clId="Web-{489B383E-812B-4200-A00C-DE90B8A42F5D}" dt="2024-06-07T23:27:49.714" v="85"/>
          <ac:spMkLst>
            <pc:docMk/>
            <pc:sldMk cId="1636613344" sldId="288"/>
            <ac:spMk id="2" creationId="{85FC4B6C-27C4-869C-02EB-0B5465D9B5CC}"/>
          </ac:spMkLst>
        </pc:spChg>
        <pc:spChg chg="add del">
          <ac:chgData name="Guest User" userId="" providerId="Windows Live" clId="Web-{489B383E-812B-4200-A00C-DE90B8A42F5D}" dt="2024-06-07T23:09:56.331" v="9"/>
          <ac:spMkLst>
            <pc:docMk/>
            <pc:sldMk cId="1636613344" sldId="288"/>
            <ac:spMk id="9" creationId="{643A7A40-1AE6-4218-A8E0-8248174A5377}"/>
          </ac:spMkLst>
        </pc:spChg>
        <pc:spChg chg="add del">
          <ac:chgData name="Guest User" userId="" providerId="Windows Live" clId="Web-{489B383E-812B-4200-A00C-DE90B8A42F5D}" dt="2024-06-07T23:09:56.331" v="9"/>
          <ac:spMkLst>
            <pc:docMk/>
            <pc:sldMk cId="1636613344" sldId="288"/>
            <ac:spMk id="11" creationId="{BD8AB40A-4374-4897-B5EE-9F8913476E47}"/>
          </ac:spMkLst>
        </pc:spChg>
        <pc:spChg chg="add del">
          <ac:chgData name="Guest User" userId="" providerId="Windows Live" clId="Web-{489B383E-812B-4200-A00C-DE90B8A42F5D}" dt="2024-06-07T23:27:49.714" v="85"/>
          <ac:spMkLst>
            <pc:docMk/>
            <pc:sldMk cId="1636613344" sldId="288"/>
            <ac:spMk id="28" creationId="{665DBBEF-238B-476B-96AB-8AAC3224ECEA}"/>
          </ac:spMkLst>
        </pc:spChg>
        <pc:spChg chg="add del">
          <ac:chgData name="Guest User" userId="" providerId="Windows Live" clId="Web-{489B383E-812B-4200-A00C-DE90B8A42F5D}" dt="2024-06-07T23:27:49.714" v="85"/>
          <ac:spMkLst>
            <pc:docMk/>
            <pc:sldMk cId="1636613344" sldId="288"/>
            <ac:spMk id="30" creationId="{3FCFB1DE-0B7E-48CC-BA90-B2AB0889F9D6}"/>
          </ac:spMkLst>
        </pc:spChg>
        <pc:spChg chg="add">
          <ac:chgData name="Guest User" userId="" providerId="Windows Live" clId="Web-{489B383E-812B-4200-A00C-DE90B8A42F5D}" dt="2024-06-07T23:27:49.714" v="85"/>
          <ac:spMkLst>
            <pc:docMk/>
            <pc:sldMk cId="1636613344" sldId="288"/>
            <ac:spMk id="35" creationId="{6753252F-4873-4F63-801D-CC719279A7D5}"/>
          </ac:spMkLst>
        </pc:spChg>
        <pc:spChg chg="add">
          <ac:chgData name="Guest User" userId="" providerId="Windows Live" clId="Web-{489B383E-812B-4200-A00C-DE90B8A42F5D}" dt="2024-06-07T23:27:49.714" v="85"/>
          <ac:spMkLst>
            <pc:docMk/>
            <pc:sldMk cId="1636613344" sldId="288"/>
            <ac:spMk id="37" creationId="{047C8CCB-F95D-4249-92DD-651249D3535A}"/>
          </ac:spMkLst>
        </pc:spChg>
        <pc:grpChg chg="add del">
          <ac:chgData name="Guest User" userId="" providerId="Windows Live" clId="Web-{489B383E-812B-4200-A00C-DE90B8A42F5D}" dt="2024-06-07T23:09:56.331" v="9"/>
          <ac:grpSpMkLst>
            <pc:docMk/>
            <pc:sldMk cId="1636613344" sldId="288"/>
            <ac:grpSpMk id="13" creationId="{2783379C-045E-4010-ABDC-A270A0AA1068}"/>
          </ac:grpSpMkLst>
        </pc:grpChg>
        <pc:grpChg chg="add del">
          <ac:chgData name="Guest User" userId="" providerId="Windows Live" clId="Web-{489B383E-812B-4200-A00C-DE90B8A42F5D}" dt="2024-06-07T23:09:56.331" v="9"/>
          <ac:grpSpMkLst>
            <pc:docMk/>
            <pc:sldMk cId="1636613344" sldId="288"/>
            <ac:grpSpMk id="19" creationId="{F5FDDF18-F156-4D2D-82C6-F55008E338B5}"/>
          </ac:grpSpMkLst>
        </pc:grpChg>
        <pc:picChg chg="mod">
          <ac:chgData name="Guest User" userId="" providerId="Windows Live" clId="Web-{489B383E-812B-4200-A00C-DE90B8A42F5D}" dt="2024-06-07T23:27:49.714" v="85"/>
          <ac:picMkLst>
            <pc:docMk/>
            <pc:sldMk cId="1636613344" sldId="288"/>
            <ac:picMk id="4" creationId="{1C2413A2-56E7-2F9F-591E-90515CBD3279}"/>
          </ac:picMkLst>
        </pc:picChg>
      </pc:sldChg>
      <pc:sldChg chg="addSp delSp modSp mod setBg">
        <pc:chgData name="Guest User" userId="" providerId="Windows Live" clId="Web-{489B383E-812B-4200-A00C-DE90B8A42F5D}" dt="2024-06-07T23:27:42.183" v="84"/>
        <pc:sldMkLst>
          <pc:docMk/>
          <pc:sldMk cId="310593783" sldId="289"/>
        </pc:sldMkLst>
        <pc:spChg chg="mod">
          <ac:chgData name="Guest User" userId="" providerId="Windows Live" clId="Web-{489B383E-812B-4200-A00C-DE90B8A42F5D}" dt="2024-06-07T23:27:42.183" v="84"/>
          <ac:spMkLst>
            <pc:docMk/>
            <pc:sldMk cId="310593783" sldId="289"/>
            <ac:spMk id="2" creationId="{1D73A21C-9BAD-FA2B-89AF-59D523F851BF}"/>
          </ac:spMkLst>
        </pc:spChg>
        <pc:spChg chg="add">
          <ac:chgData name="Guest User" userId="" providerId="Windows Live" clId="Web-{489B383E-812B-4200-A00C-DE90B8A42F5D}" dt="2024-06-07T23:27:42.183" v="84"/>
          <ac:spMkLst>
            <pc:docMk/>
            <pc:sldMk cId="310593783" sldId="289"/>
            <ac:spMk id="6" creationId="{047C8CCB-F95D-4249-92DD-651249D3535A}"/>
          </ac:spMkLst>
        </pc:spChg>
        <pc:spChg chg="add del mod">
          <ac:chgData name="Guest User" userId="" providerId="Windows Live" clId="Web-{489B383E-812B-4200-A00C-DE90B8A42F5D}" dt="2024-06-07T23:11:21.881" v="16"/>
          <ac:spMkLst>
            <pc:docMk/>
            <pc:sldMk cId="310593783" sldId="289"/>
            <ac:spMk id="8" creationId="{028D533F-3686-A97F-17C2-35B15861444D}"/>
          </ac:spMkLst>
        </pc:spChg>
        <pc:spChg chg="add">
          <ac:chgData name="Guest User" userId="" providerId="Windows Live" clId="Web-{489B383E-812B-4200-A00C-DE90B8A42F5D}" dt="2024-06-07T23:27:42.183" v="84"/>
          <ac:spMkLst>
            <pc:docMk/>
            <pc:sldMk cId="310593783" sldId="289"/>
            <ac:spMk id="9" creationId="{6753252F-4873-4F63-801D-CC719279A7D5}"/>
          </ac:spMkLst>
        </pc:spChg>
        <pc:spChg chg="add del">
          <ac:chgData name="Guest User" userId="" providerId="Windows Live" clId="Web-{489B383E-812B-4200-A00C-DE90B8A42F5D}" dt="2024-06-07T23:11:21.881" v="16"/>
          <ac:spMkLst>
            <pc:docMk/>
            <pc:sldMk cId="310593783" sldId="289"/>
            <ac:spMk id="11" creationId="{F13C74B1-5B17-4795-BED0-7140497B445A}"/>
          </ac:spMkLst>
        </pc:spChg>
        <pc:spChg chg="add del">
          <ac:chgData name="Guest User" userId="" providerId="Windows Live" clId="Web-{489B383E-812B-4200-A00C-DE90B8A42F5D}" dt="2024-06-07T23:11:21.881" v="16"/>
          <ac:spMkLst>
            <pc:docMk/>
            <pc:sldMk cId="310593783" sldId="289"/>
            <ac:spMk id="13" creationId="{D4974D33-8DC5-464E-8C6D-BE58F0669C17}"/>
          </ac:spMkLst>
        </pc:spChg>
        <pc:spChg chg="add del">
          <ac:chgData name="Guest User" userId="" providerId="Windows Live" clId="Web-{489B383E-812B-4200-A00C-DE90B8A42F5D}" dt="2024-06-07T23:22:29.828" v="68"/>
          <ac:spMkLst>
            <pc:docMk/>
            <pc:sldMk cId="310593783" sldId="289"/>
            <ac:spMk id="18" creationId="{D12DDE76-C203-4047-9998-63900085B5E8}"/>
          </ac:spMkLst>
        </pc:spChg>
        <pc:spChg chg="add del mod">
          <ac:chgData name="Guest User" userId="" providerId="Windows Live" clId="Web-{489B383E-812B-4200-A00C-DE90B8A42F5D}" dt="2024-06-07T23:22:57.516" v="72"/>
          <ac:spMkLst>
            <pc:docMk/>
            <pc:sldMk cId="310593783" sldId="289"/>
            <ac:spMk id="22" creationId="{662D0794-B923-9FF1-C60B-C4A2CF45218B}"/>
          </ac:spMkLst>
        </pc:spChg>
        <pc:spChg chg="add del">
          <ac:chgData name="Guest User" userId="" providerId="Windows Live" clId="Web-{489B383E-812B-4200-A00C-DE90B8A42F5D}" dt="2024-06-07T23:27:11.322" v="82"/>
          <ac:spMkLst>
            <pc:docMk/>
            <pc:sldMk cId="310593783" sldId="289"/>
            <ac:spMk id="25" creationId="{F13C74B1-5B17-4795-BED0-7140497B445A}"/>
          </ac:spMkLst>
        </pc:spChg>
        <pc:spChg chg="add del">
          <ac:chgData name="Guest User" userId="" providerId="Windows Live" clId="Web-{489B383E-812B-4200-A00C-DE90B8A42F5D}" dt="2024-06-07T23:27:11.322" v="82"/>
          <ac:spMkLst>
            <pc:docMk/>
            <pc:sldMk cId="310593783" sldId="289"/>
            <ac:spMk id="27" creationId="{D4974D33-8DC5-464E-8C6D-BE58F0669C17}"/>
          </ac:spMkLst>
        </pc:spChg>
        <pc:spChg chg="add del">
          <ac:chgData name="Guest User" userId="" providerId="Windows Live" clId="Web-{489B383E-812B-4200-A00C-DE90B8A42F5D}" dt="2024-06-07T23:27:36.620" v="83"/>
          <ac:spMkLst>
            <pc:docMk/>
            <pc:sldMk cId="310593783" sldId="289"/>
            <ac:spMk id="32" creationId="{D4771268-CB57-404A-9271-370EB28F6090}"/>
          </ac:spMkLst>
        </pc:spChg>
        <pc:picChg chg="mod modCrop">
          <ac:chgData name="Guest User" userId="" providerId="Windows Live" clId="Web-{489B383E-812B-4200-A00C-DE90B8A42F5D}" dt="2024-06-07T23:27:42.183" v="84"/>
          <ac:picMkLst>
            <pc:docMk/>
            <pc:sldMk cId="310593783" sldId="289"/>
            <ac:picMk id="4" creationId="{99A9998B-4364-F06F-029B-813FB6541187}"/>
          </ac:picMkLst>
        </pc:picChg>
      </pc:sldChg>
      <pc:sldChg chg="addSp modSp mod setBg">
        <pc:chgData name="Guest User" userId="" providerId="Windows Live" clId="Web-{489B383E-812B-4200-A00C-DE90B8A42F5D}" dt="2024-06-07T23:15:44.406" v="21"/>
        <pc:sldMkLst>
          <pc:docMk/>
          <pc:sldMk cId="4242869978" sldId="290"/>
        </pc:sldMkLst>
        <pc:spChg chg="mod">
          <ac:chgData name="Guest User" userId="" providerId="Windows Live" clId="Web-{489B383E-812B-4200-A00C-DE90B8A42F5D}" dt="2024-06-07T23:15:44.406" v="21"/>
          <ac:spMkLst>
            <pc:docMk/>
            <pc:sldMk cId="4242869978" sldId="290"/>
            <ac:spMk id="2" creationId="{451E8E56-5AA2-D3D0-FF0B-790AB8BFDBAA}"/>
          </ac:spMkLst>
        </pc:spChg>
        <pc:spChg chg="mod">
          <ac:chgData name="Guest User" userId="" providerId="Windows Live" clId="Web-{489B383E-812B-4200-A00C-DE90B8A42F5D}" dt="2024-06-07T23:15:44.406" v="21"/>
          <ac:spMkLst>
            <pc:docMk/>
            <pc:sldMk cId="4242869978" sldId="290"/>
            <ac:spMk id="3" creationId="{612DFA7F-AA17-3656-9928-E2913780F911}"/>
          </ac:spMkLst>
        </pc:spChg>
        <pc:spChg chg="add">
          <ac:chgData name="Guest User" userId="" providerId="Windows Live" clId="Web-{489B383E-812B-4200-A00C-DE90B8A42F5D}" dt="2024-06-07T23:15:44.406" v="21"/>
          <ac:spMkLst>
            <pc:docMk/>
            <pc:sldMk cId="4242869978" sldId="290"/>
            <ac:spMk id="9" creationId="{F13C74B1-5B17-4795-BED0-7140497B445A}"/>
          </ac:spMkLst>
        </pc:spChg>
        <pc:spChg chg="add">
          <ac:chgData name="Guest User" userId="" providerId="Windows Live" clId="Web-{489B383E-812B-4200-A00C-DE90B8A42F5D}" dt="2024-06-07T23:15:44.406" v="21"/>
          <ac:spMkLst>
            <pc:docMk/>
            <pc:sldMk cId="4242869978" sldId="290"/>
            <ac:spMk id="11" creationId="{D4974D33-8DC5-464E-8C6D-BE58F0669C17}"/>
          </ac:spMkLst>
        </pc:spChg>
        <pc:picChg chg="add">
          <ac:chgData name="Guest User" userId="" providerId="Windows Live" clId="Web-{489B383E-812B-4200-A00C-DE90B8A42F5D}" dt="2024-06-07T23:15:44.406" v="21"/>
          <ac:picMkLst>
            <pc:docMk/>
            <pc:sldMk cId="4242869978" sldId="290"/>
            <ac:picMk id="5" creationId="{9396AE16-89A4-1353-2E06-FD8F8A78F3E3}"/>
          </ac:picMkLst>
        </pc:picChg>
      </pc:sldChg>
      <pc:sldChg chg="addSp delSp modSp mod setBg">
        <pc:chgData name="Guest User" userId="" providerId="Windows Live" clId="Web-{489B383E-812B-4200-A00C-DE90B8A42F5D}" dt="2024-06-07T23:22:16.749" v="67"/>
        <pc:sldMkLst>
          <pc:docMk/>
          <pc:sldMk cId="4194680345" sldId="296"/>
        </pc:sldMkLst>
        <pc:spChg chg="mod">
          <ac:chgData name="Guest User" userId="" providerId="Windows Live" clId="Web-{489B383E-812B-4200-A00C-DE90B8A42F5D}" dt="2024-06-07T23:22:16.749" v="67"/>
          <ac:spMkLst>
            <pc:docMk/>
            <pc:sldMk cId="4194680345" sldId="296"/>
            <ac:spMk id="2" creationId="{A987FBFD-6C1C-D3CB-C61C-30D77AB24DF9}"/>
          </ac:spMkLst>
        </pc:spChg>
        <pc:spChg chg="mod">
          <ac:chgData name="Guest User" userId="" providerId="Windows Live" clId="Web-{489B383E-812B-4200-A00C-DE90B8A42F5D}" dt="2024-06-07T23:22:16.749" v="67"/>
          <ac:spMkLst>
            <pc:docMk/>
            <pc:sldMk cId="4194680345" sldId="296"/>
            <ac:spMk id="3" creationId="{57BB6ECC-D1CA-D165-C198-BD6F6E567830}"/>
          </ac:spMkLst>
        </pc:spChg>
        <pc:spChg chg="add">
          <ac:chgData name="Guest User" userId="" providerId="Windows Live" clId="Web-{489B383E-812B-4200-A00C-DE90B8A42F5D}" dt="2024-06-07T23:22:16.749" v="67"/>
          <ac:spMkLst>
            <pc:docMk/>
            <pc:sldMk cId="4194680345" sldId="296"/>
            <ac:spMk id="8" creationId="{1BB867FF-FC45-48F7-8104-F89BE54909F1}"/>
          </ac:spMkLst>
        </pc:spChg>
        <pc:spChg chg="add">
          <ac:chgData name="Guest User" userId="" providerId="Windows Live" clId="Web-{489B383E-812B-4200-A00C-DE90B8A42F5D}" dt="2024-06-07T23:22:16.749" v="67"/>
          <ac:spMkLst>
            <pc:docMk/>
            <pc:sldMk cId="4194680345" sldId="296"/>
            <ac:spMk id="10" creationId="{8BB56887-D0D5-4F0C-9E19-7247EB83C8B7}"/>
          </ac:spMkLst>
        </pc:spChg>
        <pc:spChg chg="add">
          <ac:chgData name="Guest User" userId="" providerId="Windows Live" clId="Web-{489B383E-812B-4200-A00C-DE90B8A42F5D}" dt="2024-06-07T23:22:16.749" v="67"/>
          <ac:spMkLst>
            <pc:docMk/>
            <pc:sldMk cId="4194680345" sldId="296"/>
            <ac:spMk id="12" creationId="{081E4A58-353D-44AE-B2FC-2A74E2E400F7}"/>
          </ac:spMkLst>
        </pc:spChg>
        <pc:picChg chg="add del">
          <ac:chgData name="Guest User" userId="" providerId="Windows Live" clId="Web-{489B383E-812B-4200-A00C-DE90B8A42F5D}" dt="2024-06-07T23:22:16.733" v="66"/>
          <ac:picMkLst>
            <pc:docMk/>
            <pc:sldMk cId="4194680345" sldId="296"/>
            <ac:picMk id="5" creationId="{558ABD66-FF5B-3DF8-6EE5-D5A4695D0B33}"/>
          </ac:picMkLst>
        </pc:picChg>
        <pc:cxnChg chg="add del">
          <ac:chgData name="Guest User" userId="" providerId="Windows Live" clId="Web-{489B383E-812B-4200-A00C-DE90B8A42F5D}" dt="2024-06-07T23:22:16.733" v="66"/>
          <ac:cxnSpMkLst>
            <pc:docMk/>
            <pc:sldMk cId="4194680345" sldId="296"/>
            <ac:cxnSpMk id="9" creationId="{1503BFE4-729B-D9D0-C17B-501E6AF1127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B1452-3535-4687-8850-AEAFCF82F10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67B5D95-8716-4FCA-AC7C-62F84D803911}">
      <dgm:prSet/>
      <dgm:spPr/>
      <dgm:t>
        <a:bodyPr/>
        <a:lstStyle/>
        <a:p>
          <a:pPr>
            <a:lnSpc>
              <a:spcPct val="100000"/>
            </a:lnSpc>
          </a:pPr>
          <a:r>
            <a:rPr lang="en-US"/>
            <a:t>Diagnosis of psychiatric disorders rely on self-reported symptoms, hindering early intervention. Brain changes precede symptoms, allowing early diagnosis with biomarkers.</a:t>
          </a:r>
        </a:p>
      </dgm:t>
    </dgm:pt>
    <dgm:pt modelId="{AF022091-A377-48FC-98E8-3839E7F19CAC}" type="parTrans" cxnId="{55643D2E-44EA-42F6-88EE-C8F8BE2937E7}">
      <dgm:prSet/>
      <dgm:spPr/>
      <dgm:t>
        <a:bodyPr/>
        <a:lstStyle/>
        <a:p>
          <a:endParaRPr lang="en-US"/>
        </a:p>
      </dgm:t>
    </dgm:pt>
    <dgm:pt modelId="{65683331-9241-4395-AD70-4452AD9C5336}" type="sibTrans" cxnId="{55643D2E-44EA-42F6-88EE-C8F8BE2937E7}">
      <dgm:prSet/>
      <dgm:spPr/>
      <dgm:t>
        <a:bodyPr/>
        <a:lstStyle/>
        <a:p>
          <a:endParaRPr lang="en-US"/>
        </a:p>
      </dgm:t>
    </dgm:pt>
    <dgm:pt modelId="{D5D3B0E6-8177-4F9C-BB13-A0B7476348C6}">
      <dgm:prSet/>
      <dgm:spPr/>
      <dgm:t>
        <a:bodyPr/>
        <a:lstStyle/>
        <a:p>
          <a:pPr>
            <a:lnSpc>
              <a:spcPct val="100000"/>
            </a:lnSpc>
          </a:pPr>
          <a:r>
            <a:rPr lang="en-US"/>
            <a:t>EEG, a non-invasive and cost-effective neuroimaging tool, is ideal for mental health diagnostics. Machine learning enhances diagnostic accuracy while ensuring accessibility and affordability for widespread clinical use.</a:t>
          </a:r>
        </a:p>
      </dgm:t>
    </dgm:pt>
    <dgm:pt modelId="{157DFAAB-90B1-4899-8994-0958A2E4B911}" type="parTrans" cxnId="{1AE818D8-13DA-49D1-90AB-CA037403672D}">
      <dgm:prSet/>
      <dgm:spPr/>
      <dgm:t>
        <a:bodyPr/>
        <a:lstStyle/>
        <a:p>
          <a:endParaRPr lang="en-US"/>
        </a:p>
      </dgm:t>
    </dgm:pt>
    <dgm:pt modelId="{2B5C0685-C91C-40BC-983D-6A6897D5D5A5}" type="sibTrans" cxnId="{1AE818D8-13DA-49D1-90AB-CA037403672D}">
      <dgm:prSet/>
      <dgm:spPr/>
      <dgm:t>
        <a:bodyPr/>
        <a:lstStyle/>
        <a:p>
          <a:endParaRPr lang="en-US"/>
        </a:p>
      </dgm:t>
    </dgm:pt>
    <dgm:pt modelId="{80E12F0B-31EA-468A-BB52-B1BBE7DBB845}" type="pres">
      <dgm:prSet presAssocID="{27AB1452-3535-4687-8850-AEAFCF82F100}" presName="root" presStyleCnt="0">
        <dgm:presLayoutVars>
          <dgm:dir/>
          <dgm:resizeHandles val="exact"/>
        </dgm:presLayoutVars>
      </dgm:prSet>
      <dgm:spPr/>
    </dgm:pt>
    <dgm:pt modelId="{5B0C1D71-36E6-4729-AFEB-20CBA90F56A7}" type="pres">
      <dgm:prSet presAssocID="{167B5D95-8716-4FCA-AC7C-62F84D803911}" presName="compNode" presStyleCnt="0"/>
      <dgm:spPr/>
    </dgm:pt>
    <dgm:pt modelId="{2769D961-15DE-4B44-9DE0-9382BA77381A}" type="pres">
      <dgm:prSet presAssocID="{167B5D95-8716-4FCA-AC7C-62F84D8039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in head"/>
        </a:ext>
      </dgm:extLst>
    </dgm:pt>
    <dgm:pt modelId="{D0195D2C-F242-4179-A9E5-EC0A13ACB665}" type="pres">
      <dgm:prSet presAssocID="{167B5D95-8716-4FCA-AC7C-62F84D803911}" presName="spaceRect" presStyleCnt="0"/>
      <dgm:spPr/>
    </dgm:pt>
    <dgm:pt modelId="{A854DD03-BA6B-456D-849A-CDC05484147E}" type="pres">
      <dgm:prSet presAssocID="{167B5D95-8716-4FCA-AC7C-62F84D803911}" presName="textRect" presStyleLbl="revTx" presStyleIdx="0" presStyleCnt="2">
        <dgm:presLayoutVars>
          <dgm:chMax val="1"/>
          <dgm:chPref val="1"/>
        </dgm:presLayoutVars>
      </dgm:prSet>
      <dgm:spPr/>
    </dgm:pt>
    <dgm:pt modelId="{A110B6CB-00EA-40F0-8A72-1007204BF962}" type="pres">
      <dgm:prSet presAssocID="{65683331-9241-4395-AD70-4452AD9C5336}" presName="sibTrans" presStyleCnt="0"/>
      <dgm:spPr/>
    </dgm:pt>
    <dgm:pt modelId="{285E94B3-42A2-4C9E-AB28-BF9A5815161F}" type="pres">
      <dgm:prSet presAssocID="{D5D3B0E6-8177-4F9C-BB13-A0B7476348C6}" presName="compNode" presStyleCnt="0"/>
      <dgm:spPr/>
    </dgm:pt>
    <dgm:pt modelId="{D715B7FF-38FC-43ED-B000-B648B50858B9}" type="pres">
      <dgm:prSet presAssocID="{D5D3B0E6-8177-4F9C-BB13-A0B7476348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777BA1D0-D038-4F3E-A3BF-29607E813904}" type="pres">
      <dgm:prSet presAssocID="{D5D3B0E6-8177-4F9C-BB13-A0B7476348C6}" presName="spaceRect" presStyleCnt="0"/>
      <dgm:spPr/>
    </dgm:pt>
    <dgm:pt modelId="{46EF3506-DF04-46D0-8788-08E7E784DE9E}" type="pres">
      <dgm:prSet presAssocID="{D5D3B0E6-8177-4F9C-BB13-A0B7476348C6}" presName="textRect" presStyleLbl="revTx" presStyleIdx="1" presStyleCnt="2">
        <dgm:presLayoutVars>
          <dgm:chMax val="1"/>
          <dgm:chPref val="1"/>
        </dgm:presLayoutVars>
      </dgm:prSet>
      <dgm:spPr/>
    </dgm:pt>
  </dgm:ptLst>
  <dgm:cxnLst>
    <dgm:cxn modelId="{21D83F1C-0FDD-4E4D-8ACB-3945C72DBB57}" type="presOf" srcId="{D5D3B0E6-8177-4F9C-BB13-A0B7476348C6}" destId="{46EF3506-DF04-46D0-8788-08E7E784DE9E}" srcOrd="0" destOrd="0" presId="urn:microsoft.com/office/officeart/2018/2/layout/IconLabelList"/>
    <dgm:cxn modelId="{55643D2E-44EA-42F6-88EE-C8F8BE2937E7}" srcId="{27AB1452-3535-4687-8850-AEAFCF82F100}" destId="{167B5D95-8716-4FCA-AC7C-62F84D803911}" srcOrd="0" destOrd="0" parTransId="{AF022091-A377-48FC-98E8-3839E7F19CAC}" sibTransId="{65683331-9241-4395-AD70-4452AD9C5336}"/>
    <dgm:cxn modelId="{04506872-0624-4CED-A121-BD118492B09C}" type="presOf" srcId="{167B5D95-8716-4FCA-AC7C-62F84D803911}" destId="{A854DD03-BA6B-456D-849A-CDC05484147E}" srcOrd="0" destOrd="0" presId="urn:microsoft.com/office/officeart/2018/2/layout/IconLabelList"/>
    <dgm:cxn modelId="{53D641CB-CF0E-4095-8204-B611D4E41A52}" type="presOf" srcId="{27AB1452-3535-4687-8850-AEAFCF82F100}" destId="{80E12F0B-31EA-468A-BB52-B1BBE7DBB845}" srcOrd="0" destOrd="0" presId="urn:microsoft.com/office/officeart/2018/2/layout/IconLabelList"/>
    <dgm:cxn modelId="{1AE818D8-13DA-49D1-90AB-CA037403672D}" srcId="{27AB1452-3535-4687-8850-AEAFCF82F100}" destId="{D5D3B0E6-8177-4F9C-BB13-A0B7476348C6}" srcOrd="1" destOrd="0" parTransId="{157DFAAB-90B1-4899-8994-0958A2E4B911}" sibTransId="{2B5C0685-C91C-40BC-983D-6A6897D5D5A5}"/>
    <dgm:cxn modelId="{46A687E5-E57D-4A09-AA2E-41C24299DC38}" type="presParOf" srcId="{80E12F0B-31EA-468A-BB52-B1BBE7DBB845}" destId="{5B0C1D71-36E6-4729-AFEB-20CBA90F56A7}" srcOrd="0" destOrd="0" presId="urn:microsoft.com/office/officeart/2018/2/layout/IconLabelList"/>
    <dgm:cxn modelId="{8F995AC8-DFF2-4785-8317-9F3F8DDCE8EF}" type="presParOf" srcId="{5B0C1D71-36E6-4729-AFEB-20CBA90F56A7}" destId="{2769D961-15DE-4B44-9DE0-9382BA77381A}" srcOrd="0" destOrd="0" presId="urn:microsoft.com/office/officeart/2018/2/layout/IconLabelList"/>
    <dgm:cxn modelId="{AA31CC39-EB47-42EE-A899-B5A048016957}" type="presParOf" srcId="{5B0C1D71-36E6-4729-AFEB-20CBA90F56A7}" destId="{D0195D2C-F242-4179-A9E5-EC0A13ACB665}" srcOrd="1" destOrd="0" presId="urn:microsoft.com/office/officeart/2018/2/layout/IconLabelList"/>
    <dgm:cxn modelId="{9EAFA8F5-00CA-49E8-9C58-8403265EC00A}" type="presParOf" srcId="{5B0C1D71-36E6-4729-AFEB-20CBA90F56A7}" destId="{A854DD03-BA6B-456D-849A-CDC05484147E}" srcOrd="2" destOrd="0" presId="urn:microsoft.com/office/officeart/2018/2/layout/IconLabelList"/>
    <dgm:cxn modelId="{6B070B8D-72C5-4FAD-813D-E89B4A410FDD}" type="presParOf" srcId="{80E12F0B-31EA-468A-BB52-B1BBE7DBB845}" destId="{A110B6CB-00EA-40F0-8A72-1007204BF962}" srcOrd="1" destOrd="0" presId="urn:microsoft.com/office/officeart/2018/2/layout/IconLabelList"/>
    <dgm:cxn modelId="{7B6494B1-8246-409B-9A6F-7EBEFE439FD8}" type="presParOf" srcId="{80E12F0B-31EA-468A-BB52-B1BBE7DBB845}" destId="{285E94B3-42A2-4C9E-AB28-BF9A5815161F}" srcOrd="2" destOrd="0" presId="urn:microsoft.com/office/officeart/2018/2/layout/IconLabelList"/>
    <dgm:cxn modelId="{441CA36D-B2D0-4399-B8AC-182373FA87B2}" type="presParOf" srcId="{285E94B3-42A2-4C9E-AB28-BF9A5815161F}" destId="{D715B7FF-38FC-43ED-B000-B648B50858B9}" srcOrd="0" destOrd="0" presId="urn:microsoft.com/office/officeart/2018/2/layout/IconLabelList"/>
    <dgm:cxn modelId="{6D8D0A05-548B-4BA0-81D1-E104D46D9955}" type="presParOf" srcId="{285E94B3-42A2-4C9E-AB28-BF9A5815161F}" destId="{777BA1D0-D038-4F3E-A3BF-29607E813904}" srcOrd="1" destOrd="0" presId="urn:microsoft.com/office/officeart/2018/2/layout/IconLabelList"/>
    <dgm:cxn modelId="{8C2904C6-8D29-4E37-BD12-3AAF04DEF6B0}" type="presParOf" srcId="{285E94B3-42A2-4C9E-AB28-BF9A5815161F}" destId="{46EF3506-DF04-46D0-8788-08E7E784DE9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6E405-4EBB-4F6C-B3B4-70F0D15FB8C3}" type="doc">
      <dgm:prSet loTypeId="urn:microsoft.com/office/officeart/2005/8/layout/equation2" loCatId="relationship" qsTypeId="urn:microsoft.com/office/officeart/2005/8/quickstyle/3d5" qsCatId="3D" csTypeId="urn:microsoft.com/office/officeart/2005/8/colors/colorful1" csCatId="colorful" phldr="1"/>
      <dgm:spPr/>
    </dgm:pt>
    <dgm:pt modelId="{755B8FC2-CD09-499B-9F6B-170831F94924}">
      <dgm:prSet phldrT="[Text]" phldr="0"/>
      <dgm:spPr/>
      <dgm:t>
        <a:bodyPr/>
        <a:lstStyle/>
        <a:p>
          <a:pPr rtl="0"/>
          <a:r>
            <a:rPr lang="en-US">
              <a:latin typeface="Calibri"/>
              <a:ea typeface="Calibri"/>
              <a:cs typeface="Calibri"/>
            </a:rPr>
            <a:t>Patients with psychiatrist disorders: 850</a:t>
          </a:r>
          <a:endParaRPr lang="en-US">
            <a:latin typeface="Calibri Light" panose="020F0302020204030204"/>
            <a:ea typeface="Calibri Light" panose="020F0302020204030204"/>
            <a:cs typeface="Calibri Light" panose="020F0302020204030204"/>
          </a:endParaRPr>
        </a:p>
      </dgm:t>
    </dgm:pt>
    <dgm:pt modelId="{949D2875-70D9-4CB0-8D0B-8B1C551DC951}" type="parTrans" cxnId="{300C38D9-B715-4420-8EE6-B83C32D21F0E}">
      <dgm:prSet/>
      <dgm:spPr/>
    </dgm:pt>
    <dgm:pt modelId="{388D4D84-0A4C-4024-A098-4F3D4EE9B2DA}" type="sibTrans" cxnId="{300C38D9-B715-4420-8EE6-B83C32D21F0E}">
      <dgm:prSet/>
      <dgm:spPr/>
      <dgm:t>
        <a:bodyPr/>
        <a:lstStyle/>
        <a:p>
          <a:endParaRPr lang="en-US"/>
        </a:p>
      </dgm:t>
    </dgm:pt>
    <dgm:pt modelId="{71FDD76C-E1BA-4E3D-AAC3-473E5381B03C}">
      <dgm:prSet phldrT="[Text]" phldr="0"/>
      <dgm:spPr/>
      <dgm:t>
        <a:bodyPr/>
        <a:lstStyle/>
        <a:p>
          <a:pPr rtl="0"/>
          <a:r>
            <a:rPr lang="en-US">
              <a:latin typeface="Calibri"/>
              <a:ea typeface="Calibri"/>
              <a:cs typeface="Calibri"/>
            </a:rPr>
            <a:t>Healthy Controls: 95</a:t>
          </a:r>
          <a:endParaRPr lang="en-US"/>
        </a:p>
      </dgm:t>
    </dgm:pt>
    <dgm:pt modelId="{029C29EA-384B-41F9-B9EC-53AD571CC998}" type="parTrans" cxnId="{45B6A94B-E53E-42B2-94CE-25DD88AF3F74}">
      <dgm:prSet/>
      <dgm:spPr/>
    </dgm:pt>
    <dgm:pt modelId="{F6313411-6471-42CB-8E6A-1447B3848CED}" type="sibTrans" cxnId="{45B6A94B-E53E-42B2-94CE-25DD88AF3F74}">
      <dgm:prSet/>
      <dgm:spPr/>
      <dgm:t>
        <a:bodyPr/>
        <a:lstStyle/>
        <a:p>
          <a:endParaRPr lang="en-US"/>
        </a:p>
      </dgm:t>
    </dgm:pt>
    <dgm:pt modelId="{C3F08E38-5C62-4819-B7B9-86C3FB97EE1B}">
      <dgm:prSet phldr="0"/>
      <dgm:spPr/>
      <dgm:t>
        <a:bodyPr/>
        <a:lstStyle/>
        <a:p>
          <a:pPr rtl="0"/>
          <a:r>
            <a:rPr lang="en-US">
              <a:latin typeface="Calibri"/>
              <a:ea typeface="Calibri"/>
              <a:cs typeface="Calibri"/>
            </a:rPr>
            <a:t>Total = 945</a:t>
          </a:r>
        </a:p>
      </dgm:t>
    </dgm:pt>
    <dgm:pt modelId="{B6E67ADB-7F46-4526-A68A-CF6A7B4C756F}" type="parTrans" cxnId="{BB065367-2E6D-4BF7-850C-7F7241DA65B7}">
      <dgm:prSet/>
      <dgm:spPr/>
    </dgm:pt>
    <dgm:pt modelId="{A6966711-1AC2-4FB5-91C9-313D71F09C4C}" type="sibTrans" cxnId="{BB065367-2E6D-4BF7-850C-7F7241DA65B7}">
      <dgm:prSet/>
      <dgm:spPr/>
    </dgm:pt>
    <dgm:pt modelId="{8422318D-2ACD-4B4C-B4BA-475BD10F719F}" type="pres">
      <dgm:prSet presAssocID="{8486E405-4EBB-4F6C-B3B4-70F0D15FB8C3}" presName="Name0" presStyleCnt="0">
        <dgm:presLayoutVars>
          <dgm:dir/>
          <dgm:resizeHandles val="exact"/>
        </dgm:presLayoutVars>
      </dgm:prSet>
      <dgm:spPr/>
    </dgm:pt>
    <dgm:pt modelId="{95527D39-CA73-4A79-9052-DFB0008C7C68}" type="pres">
      <dgm:prSet presAssocID="{8486E405-4EBB-4F6C-B3B4-70F0D15FB8C3}" presName="vNodes" presStyleCnt="0"/>
      <dgm:spPr/>
    </dgm:pt>
    <dgm:pt modelId="{D179528E-3472-492D-9E99-C5B64A943B03}" type="pres">
      <dgm:prSet presAssocID="{755B8FC2-CD09-499B-9F6B-170831F94924}" presName="node" presStyleLbl="node1" presStyleIdx="0" presStyleCnt="3">
        <dgm:presLayoutVars>
          <dgm:bulletEnabled val="1"/>
        </dgm:presLayoutVars>
      </dgm:prSet>
      <dgm:spPr/>
    </dgm:pt>
    <dgm:pt modelId="{3D131BA7-FC10-465F-84EA-3CFCEA0A6CB7}" type="pres">
      <dgm:prSet presAssocID="{388D4D84-0A4C-4024-A098-4F3D4EE9B2DA}" presName="spacerT" presStyleCnt="0"/>
      <dgm:spPr/>
    </dgm:pt>
    <dgm:pt modelId="{E6D37205-DE11-43BB-91C8-4B64EAE43D47}" type="pres">
      <dgm:prSet presAssocID="{388D4D84-0A4C-4024-A098-4F3D4EE9B2DA}" presName="sibTrans" presStyleLbl="sibTrans2D1" presStyleIdx="0" presStyleCnt="2"/>
      <dgm:spPr/>
    </dgm:pt>
    <dgm:pt modelId="{161CCB8F-552B-4B1E-B212-494F7278C04A}" type="pres">
      <dgm:prSet presAssocID="{388D4D84-0A4C-4024-A098-4F3D4EE9B2DA}" presName="spacerB" presStyleCnt="0"/>
      <dgm:spPr/>
    </dgm:pt>
    <dgm:pt modelId="{D10353C7-480B-4F92-9E0D-2D7AA57A8737}" type="pres">
      <dgm:prSet presAssocID="{71FDD76C-E1BA-4E3D-AAC3-473E5381B03C}" presName="node" presStyleLbl="node1" presStyleIdx="1" presStyleCnt="3">
        <dgm:presLayoutVars>
          <dgm:bulletEnabled val="1"/>
        </dgm:presLayoutVars>
      </dgm:prSet>
      <dgm:spPr/>
    </dgm:pt>
    <dgm:pt modelId="{993088FA-F0AF-4FE7-9900-CA229B4D842C}" type="pres">
      <dgm:prSet presAssocID="{8486E405-4EBB-4F6C-B3B4-70F0D15FB8C3}" presName="sibTransLast" presStyleLbl="sibTrans2D1" presStyleIdx="1" presStyleCnt="2"/>
      <dgm:spPr/>
    </dgm:pt>
    <dgm:pt modelId="{FAB5C7F8-46E1-4F80-9154-4623D7D7AC05}" type="pres">
      <dgm:prSet presAssocID="{8486E405-4EBB-4F6C-B3B4-70F0D15FB8C3}" presName="connectorText" presStyleLbl="sibTrans2D1" presStyleIdx="1" presStyleCnt="2"/>
      <dgm:spPr/>
    </dgm:pt>
    <dgm:pt modelId="{7A401EE4-7EA1-4E44-B2E5-133728FF9990}" type="pres">
      <dgm:prSet presAssocID="{8486E405-4EBB-4F6C-B3B4-70F0D15FB8C3}" presName="lastNode" presStyleLbl="node1" presStyleIdx="2" presStyleCnt="3">
        <dgm:presLayoutVars>
          <dgm:bulletEnabled val="1"/>
        </dgm:presLayoutVars>
      </dgm:prSet>
      <dgm:spPr/>
    </dgm:pt>
  </dgm:ptLst>
  <dgm:cxnLst>
    <dgm:cxn modelId="{E9937A07-B469-43F6-BECA-C20302630ACE}" type="presOf" srcId="{F6313411-6471-42CB-8E6A-1447B3848CED}" destId="{FAB5C7F8-46E1-4F80-9154-4623D7D7AC05}" srcOrd="1" destOrd="0" presId="urn:microsoft.com/office/officeart/2005/8/layout/equation2"/>
    <dgm:cxn modelId="{0A921D1B-3ED3-418C-8566-CABEBA713796}" type="presOf" srcId="{71FDD76C-E1BA-4E3D-AAC3-473E5381B03C}" destId="{D10353C7-480B-4F92-9E0D-2D7AA57A8737}" srcOrd="0" destOrd="0" presId="urn:microsoft.com/office/officeart/2005/8/layout/equation2"/>
    <dgm:cxn modelId="{0BB1393C-3D1F-46C5-97F4-2ED090C13415}" type="presOf" srcId="{755B8FC2-CD09-499B-9F6B-170831F94924}" destId="{D179528E-3472-492D-9E99-C5B64A943B03}" srcOrd="0" destOrd="0" presId="urn:microsoft.com/office/officeart/2005/8/layout/equation2"/>
    <dgm:cxn modelId="{8C08B742-EDA5-4964-B1C8-6E6914A7F34B}" type="presOf" srcId="{8486E405-4EBB-4F6C-B3B4-70F0D15FB8C3}" destId="{8422318D-2ACD-4B4C-B4BA-475BD10F719F}" srcOrd="0" destOrd="0" presId="urn:microsoft.com/office/officeart/2005/8/layout/equation2"/>
    <dgm:cxn modelId="{BB065367-2E6D-4BF7-850C-7F7241DA65B7}" srcId="{8486E405-4EBB-4F6C-B3B4-70F0D15FB8C3}" destId="{C3F08E38-5C62-4819-B7B9-86C3FB97EE1B}" srcOrd="2" destOrd="0" parTransId="{B6E67ADB-7F46-4526-A68A-CF6A7B4C756F}" sibTransId="{A6966711-1AC2-4FB5-91C9-313D71F09C4C}"/>
    <dgm:cxn modelId="{45B6A94B-E53E-42B2-94CE-25DD88AF3F74}" srcId="{8486E405-4EBB-4F6C-B3B4-70F0D15FB8C3}" destId="{71FDD76C-E1BA-4E3D-AAC3-473E5381B03C}" srcOrd="1" destOrd="0" parTransId="{029C29EA-384B-41F9-B9EC-53AD571CC998}" sibTransId="{F6313411-6471-42CB-8E6A-1447B3848CED}"/>
    <dgm:cxn modelId="{A9AFC286-DAF0-4F24-878D-C468389FAAC6}" type="presOf" srcId="{388D4D84-0A4C-4024-A098-4F3D4EE9B2DA}" destId="{E6D37205-DE11-43BB-91C8-4B64EAE43D47}" srcOrd="0" destOrd="0" presId="urn:microsoft.com/office/officeart/2005/8/layout/equation2"/>
    <dgm:cxn modelId="{8811BE8F-DAD8-42D9-A404-1F7342942E83}" type="presOf" srcId="{F6313411-6471-42CB-8E6A-1447B3848CED}" destId="{993088FA-F0AF-4FE7-9900-CA229B4D842C}" srcOrd="0" destOrd="0" presId="urn:microsoft.com/office/officeart/2005/8/layout/equation2"/>
    <dgm:cxn modelId="{300C38D9-B715-4420-8EE6-B83C32D21F0E}" srcId="{8486E405-4EBB-4F6C-B3B4-70F0D15FB8C3}" destId="{755B8FC2-CD09-499B-9F6B-170831F94924}" srcOrd="0" destOrd="0" parTransId="{949D2875-70D9-4CB0-8D0B-8B1C551DC951}" sibTransId="{388D4D84-0A4C-4024-A098-4F3D4EE9B2DA}"/>
    <dgm:cxn modelId="{45AA1BFC-7B9A-4A2C-BEF2-01844CD222B8}" type="presOf" srcId="{C3F08E38-5C62-4819-B7B9-86C3FB97EE1B}" destId="{7A401EE4-7EA1-4E44-B2E5-133728FF9990}" srcOrd="0" destOrd="0" presId="urn:microsoft.com/office/officeart/2005/8/layout/equation2"/>
    <dgm:cxn modelId="{EEB0DC8D-C661-41AB-9B15-8FC396989F83}" type="presParOf" srcId="{8422318D-2ACD-4B4C-B4BA-475BD10F719F}" destId="{95527D39-CA73-4A79-9052-DFB0008C7C68}" srcOrd="0" destOrd="0" presId="urn:microsoft.com/office/officeart/2005/8/layout/equation2"/>
    <dgm:cxn modelId="{D0376257-4F6A-4D4B-9658-67998FB1ADE2}" type="presParOf" srcId="{95527D39-CA73-4A79-9052-DFB0008C7C68}" destId="{D179528E-3472-492D-9E99-C5B64A943B03}" srcOrd="0" destOrd="0" presId="urn:microsoft.com/office/officeart/2005/8/layout/equation2"/>
    <dgm:cxn modelId="{89F3428B-A616-4CB5-B659-EB91370499DF}" type="presParOf" srcId="{95527D39-CA73-4A79-9052-DFB0008C7C68}" destId="{3D131BA7-FC10-465F-84EA-3CFCEA0A6CB7}" srcOrd="1" destOrd="0" presId="urn:microsoft.com/office/officeart/2005/8/layout/equation2"/>
    <dgm:cxn modelId="{B2D8BA3B-491B-4076-811E-3A4EF0DC8626}" type="presParOf" srcId="{95527D39-CA73-4A79-9052-DFB0008C7C68}" destId="{E6D37205-DE11-43BB-91C8-4B64EAE43D47}" srcOrd="2" destOrd="0" presId="urn:microsoft.com/office/officeart/2005/8/layout/equation2"/>
    <dgm:cxn modelId="{4ECFC9BB-510A-474A-9C1A-6233D710890B}" type="presParOf" srcId="{95527D39-CA73-4A79-9052-DFB0008C7C68}" destId="{161CCB8F-552B-4B1E-B212-494F7278C04A}" srcOrd="3" destOrd="0" presId="urn:microsoft.com/office/officeart/2005/8/layout/equation2"/>
    <dgm:cxn modelId="{A56012F4-42EA-47AB-B8FE-5AC51259B232}" type="presParOf" srcId="{95527D39-CA73-4A79-9052-DFB0008C7C68}" destId="{D10353C7-480B-4F92-9E0D-2D7AA57A8737}" srcOrd="4" destOrd="0" presId="urn:microsoft.com/office/officeart/2005/8/layout/equation2"/>
    <dgm:cxn modelId="{542ED7C8-3EE2-4EDD-BAB7-EEFB7D8035B6}" type="presParOf" srcId="{8422318D-2ACD-4B4C-B4BA-475BD10F719F}" destId="{993088FA-F0AF-4FE7-9900-CA229B4D842C}" srcOrd="1" destOrd="0" presId="urn:microsoft.com/office/officeart/2005/8/layout/equation2"/>
    <dgm:cxn modelId="{8DB6D640-B844-41BE-8B9B-56B6696351A8}" type="presParOf" srcId="{993088FA-F0AF-4FE7-9900-CA229B4D842C}" destId="{FAB5C7F8-46E1-4F80-9154-4623D7D7AC05}" srcOrd="0" destOrd="0" presId="urn:microsoft.com/office/officeart/2005/8/layout/equation2"/>
    <dgm:cxn modelId="{489A6741-2534-4FE4-9AF0-9859B976A7A2}" type="presParOf" srcId="{8422318D-2ACD-4B4C-B4BA-475BD10F719F}" destId="{7A401EE4-7EA1-4E44-B2E5-133728FF999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EB1085-B624-4046-A6E4-2DD86F15906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DEC4089-FD72-4AB0-9608-E450D342CC13}">
      <dgm:prSet phldrT="[Text]" phldr="0"/>
      <dgm:spPr/>
      <dgm:t>
        <a:bodyPr/>
        <a:lstStyle/>
        <a:p>
          <a:pPr rtl="0"/>
          <a:r>
            <a:rPr lang="en-US">
              <a:latin typeface="Calibri Light" panose="020F0302020204030204"/>
            </a:rPr>
            <a:t>Main Disorder</a:t>
          </a:r>
          <a:endParaRPr lang="en-US"/>
        </a:p>
      </dgm:t>
    </dgm:pt>
    <dgm:pt modelId="{02B3E4F1-30ED-4DF1-A594-1AA7C011264F}" type="parTrans" cxnId="{1C442578-46F0-4EC2-99EA-A18184119500}">
      <dgm:prSet/>
      <dgm:spPr/>
      <dgm:t>
        <a:bodyPr/>
        <a:lstStyle/>
        <a:p>
          <a:endParaRPr lang="en-US"/>
        </a:p>
      </dgm:t>
    </dgm:pt>
    <dgm:pt modelId="{EA3417B6-217B-4B6E-A181-6F739A2651DB}" type="sibTrans" cxnId="{1C442578-46F0-4EC2-99EA-A18184119500}">
      <dgm:prSet/>
      <dgm:spPr/>
      <dgm:t>
        <a:bodyPr/>
        <a:lstStyle/>
        <a:p>
          <a:endParaRPr lang="en-US"/>
        </a:p>
      </dgm:t>
    </dgm:pt>
    <dgm:pt modelId="{E397E7A5-13BA-408D-BAFC-9153A719BCD8}">
      <dgm:prSet phldrT="[Text]" phldr="0"/>
      <dgm:spPr/>
      <dgm:t>
        <a:bodyPr/>
        <a:lstStyle/>
        <a:p>
          <a:pPr rtl="0"/>
          <a:r>
            <a:rPr lang="en-US">
              <a:latin typeface="Calibri Light" panose="020F0302020204030204"/>
            </a:rPr>
            <a:t>Specific Disorder</a:t>
          </a:r>
          <a:endParaRPr lang="en-US"/>
        </a:p>
      </dgm:t>
    </dgm:pt>
    <dgm:pt modelId="{7795829A-B144-459C-9378-465F5E20B696}" type="parTrans" cxnId="{C0F0A95C-FC37-4766-97AD-22CB59A191F8}">
      <dgm:prSet/>
      <dgm:spPr/>
      <dgm:t>
        <a:bodyPr/>
        <a:lstStyle/>
        <a:p>
          <a:endParaRPr lang="en-US"/>
        </a:p>
      </dgm:t>
    </dgm:pt>
    <dgm:pt modelId="{9650B0FB-5314-4BE4-8C5D-7452BCE5A52A}" type="sibTrans" cxnId="{C0F0A95C-FC37-4766-97AD-22CB59A191F8}">
      <dgm:prSet/>
      <dgm:spPr/>
      <dgm:t>
        <a:bodyPr/>
        <a:lstStyle/>
        <a:p>
          <a:endParaRPr lang="en-US"/>
        </a:p>
      </dgm:t>
    </dgm:pt>
    <dgm:pt modelId="{F8414476-0896-4630-A93E-B19BC193056F}">
      <dgm:prSet phldr="0"/>
      <dgm:spPr/>
      <dgm:t>
        <a:bodyPr/>
        <a:lstStyle/>
        <a:p>
          <a:pPr rtl="0"/>
          <a:r>
            <a:rPr lang="en-US">
              <a:latin typeface="Calibri"/>
              <a:ea typeface="Calibri"/>
              <a:cs typeface="Calibri"/>
            </a:rPr>
            <a:t> Addictive disorder, Trauma and stress related disorder, Mood disorder, Healthy control, Obsessive compulsive disorder, Schizophrenia, Anxiety disorder.</a:t>
          </a:r>
        </a:p>
      </dgm:t>
    </dgm:pt>
    <dgm:pt modelId="{60F61956-D2BB-4C75-A787-4A52B06FE8E1}" type="parTrans" cxnId="{05E2718E-682F-428A-AA30-21118094B2BA}">
      <dgm:prSet/>
      <dgm:spPr/>
    </dgm:pt>
    <dgm:pt modelId="{30A63945-F5AA-43DD-BFAB-51EC87A48DEC}" type="sibTrans" cxnId="{05E2718E-682F-428A-AA30-21118094B2BA}">
      <dgm:prSet/>
      <dgm:spPr/>
      <dgm:t>
        <a:bodyPr/>
        <a:lstStyle/>
        <a:p>
          <a:endParaRPr lang="en-US"/>
        </a:p>
      </dgm:t>
    </dgm:pt>
    <dgm:pt modelId="{BBAC0B24-91E3-4D16-999A-3C1799F00BDB}">
      <dgm:prSet phldr="0"/>
      <dgm:spPr/>
      <dgm:t>
        <a:bodyPr/>
        <a:lstStyle/>
        <a:p>
          <a:pPr rtl="0"/>
          <a:r>
            <a:rPr lang="en-US">
              <a:latin typeface="Calibri"/>
              <a:ea typeface="Calibri"/>
              <a:cs typeface="Calibri"/>
            </a:rPr>
            <a:t>Alcohol use disorder, Acute stress disorder, Depressive disorder, Healthy control, Behavioral addiction disorder, Obsessive compulsive disorder, Schizophrenia, Panic disorder, Social anxiety disorder, Posttraumatic stress disorder, Adjustment disorder, Bipolar disorder.</a:t>
          </a:r>
        </a:p>
      </dgm:t>
    </dgm:pt>
    <dgm:pt modelId="{EA0E0C00-7CB6-4A51-A892-AB0555248505}" type="parTrans" cxnId="{BC72639F-5B80-49CF-A0AC-22844E16BAD2}">
      <dgm:prSet/>
      <dgm:spPr/>
    </dgm:pt>
    <dgm:pt modelId="{7B9BF18F-A8BC-4236-A8D5-1FDB23958D8A}" type="sibTrans" cxnId="{BC72639F-5B80-49CF-A0AC-22844E16BAD2}">
      <dgm:prSet/>
      <dgm:spPr/>
      <dgm:t>
        <a:bodyPr/>
        <a:lstStyle/>
        <a:p>
          <a:endParaRPr lang="en-US"/>
        </a:p>
      </dgm:t>
    </dgm:pt>
    <dgm:pt modelId="{7BD34B0F-611B-4DB2-808C-43C15100635F}" type="pres">
      <dgm:prSet presAssocID="{0BEB1085-B624-4046-A6E4-2DD86F15906E}" presName="Name0" presStyleCnt="0">
        <dgm:presLayoutVars>
          <dgm:dir/>
          <dgm:animLvl val="lvl"/>
          <dgm:resizeHandles val="exact"/>
        </dgm:presLayoutVars>
      </dgm:prSet>
      <dgm:spPr/>
    </dgm:pt>
    <dgm:pt modelId="{C4B70D88-9F1D-45D3-8067-B75199469B61}" type="pres">
      <dgm:prSet presAssocID="{4DEC4089-FD72-4AB0-9608-E450D342CC13}" presName="composite" presStyleCnt="0"/>
      <dgm:spPr/>
    </dgm:pt>
    <dgm:pt modelId="{0528D8F1-47E3-44BA-8B8A-7F3B56EBF3C5}" type="pres">
      <dgm:prSet presAssocID="{4DEC4089-FD72-4AB0-9608-E450D342CC13}" presName="parTx" presStyleLbl="alignNode1" presStyleIdx="0" presStyleCnt="2">
        <dgm:presLayoutVars>
          <dgm:chMax val="0"/>
          <dgm:chPref val="0"/>
          <dgm:bulletEnabled val="1"/>
        </dgm:presLayoutVars>
      </dgm:prSet>
      <dgm:spPr/>
    </dgm:pt>
    <dgm:pt modelId="{7CF9083E-5F0E-45C3-B4C8-A769DD10EBAB}" type="pres">
      <dgm:prSet presAssocID="{4DEC4089-FD72-4AB0-9608-E450D342CC13}" presName="desTx" presStyleLbl="alignAccFollowNode1" presStyleIdx="0" presStyleCnt="2">
        <dgm:presLayoutVars>
          <dgm:bulletEnabled val="1"/>
        </dgm:presLayoutVars>
      </dgm:prSet>
      <dgm:spPr/>
    </dgm:pt>
    <dgm:pt modelId="{512BF195-61AD-46A7-A018-643AC81C7B6E}" type="pres">
      <dgm:prSet presAssocID="{EA3417B6-217B-4B6E-A181-6F739A2651DB}" presName="space" presStyleCnt="0"/>
      <dgm:spPr/>
    </dgm:pt>
    <dgm:pt modelId="{86EF1E66-F7FC-4D88-A6C8-8A4671876F36}" type="pres">
      <dgm:prSet presAssocID="{E397E7A5-13BA-408D-BAFC-9153A719BCD8}" presName="composite" presStyleCnt="0"/>
      <dgm:spPr/>
    </dgm:pt>
    <dgm:pt modelId="{3574F28C-451E-4EAB-A569-97382FA1F894}" type="pres">
      <dgm:prSet presAssocID="{E397E7A5-13BA-408D-BAFC-9153A719BCD8}" presName="parTx" presStyleLbl="alignNode1" presStyleIdx="1" presStyleCnt="2">
        <dgm:presLayoutVars>
          <dgm:chMax val="0"/>
          <dgm:chPref val="0"/>
          <dgm:bulletEnabled val="1"/>
        </dgm:presLayoutVars>
      </dgm:prSet>
      <dgm:spPr/>
    </dgm:pt>
    <dgm:pt modelId="{A7E08E1C-3953-4121-BDBF-C6144B0F7F43}" type="pres">
      <dgm:prSet presAssocID="{E397E7A5-13BA-408D-BAFC-9153A719BCD8}" presName="desTx" presStyleLbl="alignAccFollowNode1" presStyleIdx="1" presStyleCnt="2">
        <dgm:presLayoutVars>
          <dgm:bulletEnabled val="1"/>
        </dgm:presLayoutVars>
      </dgm:prSet>
      <dgm:spPr/>
    </dgm:pt>
  </dgm:ptLst>
  <dgm:cxnLst>
    <dgm:cxn modelId="{D9C6300D-7CF1-4CAF-9562-EA45B857581E}" type="presOf" srcId="{E397E7A5-13BA-408D-BAFC-9153A719BCD8}" destId="{3574F28C-451E-4EAB-A569-97382FA1F894}" srcOrd="0" destOrd="0" presId="urn:microsoft.com/office/officeart/2005/8/layout/hList1"/>
    <dgm:cxn modelId="{C0F0A95C-FC37-4766-97AD-22CB59A191F8}" srcId="{0BEB1085-B624-4046-A6E4-2DD86F15906E}" destId="{E397E7A5-13BA-408D-BAFC-9153A719BCD8}" srcOrd="1" destOrd="0" parTransId="{7795829A-B144-459C-9378-465F5E20B696}" sibTransId="{9650B0FB-5314-4BE4-8C5D-7452BCE5A52A}"/>
    <dgm:cxn modelId="{EF36D477-44BA-4134-8896-9D19B133CBA8}" type="presOf" srcId="{0BEB1085-B624-4046-A6E4-2DD86F15906E}" destId="{7BD34B0F-611B-4DB2-808C-43C15100635F}" srcOrd="0" destOrd="0" presId="urn:microsoft.com/office/officeart/2005/8/layout/hList1"/>
    <dgm:cxn modelId="{1C442578-46F0-4EC2-99EA-A18184119500}" srcId="{0BEB1085-B624-4046-A6E4-2DD86F15906E}" destId="{4DEC4089-FD72-4AB0-9608-E450D342CC13}" srcOrd="0" destOrd="0" parTransId="{02B3E4F1-30ED-4DF1-A594-1AA7C011264F}" sibTransId="{EA3417B6-217B-4B6E-A181-6F739A2651DB}"/>
    <dgm:cxn modelId="{51DA3F8E-C09E-4778-94EC-E101AEEBA62F}" type="presOf" srcId="{BBAC0B24-91E3-4D16-999A-3C1799F00BDB}" destId="{A7E08E1C-3953-4121-BDBF-C6144B0F7F43}" srcOrd="0" destOrd="0" presId="urn:microsoft.com/office/officeart/2005/8/layout/hList1"/>
    <dgm:cxn modelId="{05E2718E-682F-428A-AA30-21118094B2BA}" srcId="{4DEC4089-FD72-4AB0-9608-E450D342CC13}" destId="{F8414476-0896-4630-A93E-B19BC193056F}" srcOrd="0" destOrd="0" parTransId="{60F61956-D2BB-4C75-A787-4A52B06FE8E1}" sibTransId="{30A63945-F5AA-43DD-BFAB-51EC87A48DEC}"/>
    <dgm:cxn modelId="{BC72639F-5B80-49CF-A0AC-22844E16BAD2}" srcId="{E397E7A5-13BA-408D-BAFC-9153A719BCD8}" destId="{BBAC0B24-91E3-4D16-999A-3C1799F00BDB}" srcOrd="0" destOrd="0" parTransId="{EA0E0C00-7CB6-4A51-A892-AB0555248505}" sibTransId="{7B9BF18F-A8BC-4236-A8D5-1FDB23958D8A}"/>
    <dgm:cxn modelId="{8B34AAEA-D986-4FCB-9CCE-E72EB5320E3B}" type="presOf" srcId="{4DEC4089-FD72-4AB0-9608-E450D342CC13}" destId="{0528D8F1-47E3-44BA-8B8A-7F3B56EBF3C5}" srcOrd="0" destOrd="0" presId="urn:microsoft.com/office/officeart/2005/8/layout/hList1"/>
    <dgm:cxn modelId="{CBF049F7-B1A9-4A01-9C07-79634E0B2535}" type="presOf" srcId="{F8414476-0896-4630-A93E-B19BC193056F}" destId="{7CF9083E-5F0E-45C3-B4C8-A769DD10EBAB}" srcOrd="0" destOrd="0" presId="urn:microsoft.com/office/officeart/2005/8/layout/hList1"/>
    <dgm:cxn modelId="{B22AE6EA-2826-4AEB-9CE9-C72DB5741C74}" type="presParOf" srcId="{7BD34B0F-611B-4DB2-808C-43C15100635F}" destId="{C4B70D88-9F1D-45D3-8067-B75199469B61}" srcOrd="0" destOrd="0" presId="urn:microsoft.com/office/officeart/2005/8/layout/hList1"/>
    <dgm:cxn modelId="{3D7D08FA-AF13-4316-B2D0-75A000BE809B}" type="presParOf" srcId="{C4B70D88-9F1D-45D3-8067-B75199469B61}" destId="{0528D8F1-47E3-44BA-8B8A-7F3B56EBF3C5}" srcOrd="0" destOrd="0" presId="urn:microsoft.com/office/officeart/2005/8/layout/hList1"/>
    <dgm:cxn modelId="{7AA788FA-81D6-47F5-8531-9961B726390A}" type="presParOf" srcId="{C4B70D88-9F1D-45D3-8067-B75199469B61}" destId="{7CF9083E-5F0E-45C3-B4C8-A769DD10EBAB}" srcOrd="1" destOrd="0" presId="urn:microsoft.com/office/officeart/2005/8/layout/hList1"/>
    <dgm:cxn modelId="{507CFFDD-5104-460E-8BA8-5D378E0A3A3C}" type="presParOf" srcId="{7BD34B0F-611B-4DB2-808C-43C15100635F}" destId="{512BF195-61AD-46A7-A018-643AC81C7B6E}" srcOrd="1" destOrd="0" presId="urn:microsoft.com/office/officeart/2005/8/layout/hList1"/>
    <dgm:cxn modelId="{35CDE89B-F6E0-44EC-A2D2-A44BB9B6320E}" type="presParOf" srcId="{7BD34B0F-611B-4DB2-808C-43C15100635F}" destId="{86EF1E66-F7FC-4D88-A6C8-8A4671876F36}" srcOrd="2" destOrd="0" presId="urn:microsoft.com/office/officeart/2005/8/layout/hList1"/>
    <dgm:cxn modelId="{C35B8821-2097-4958-9800-680EA906438C}" type="presParOf" srcId="{86EF1E66-F7FC-4D88-A6C8-8A4671876F36}" destId="{3574F28C-451E-4EAB-A569-97382FA1F894}" srcOrd="0" destOrd="0" presId="urn:microsoft.com/office/officeart/2005/8/layout/hList1"/>
    <dgm:cxn modelId="{D6C80CCE-C6CD-4892-99C5-017257C4EDB8}" type="presParOf" srcId="{86EF1E66-F7FC-4D88-A6C8-8A4671876F36}" destId="{A7E08E1C-3953-4121-BDBF-C6144B0F7F4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3BB403-C644-4AE2-A91C-0E57B4D5D10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E5EA517-86C2-43C1-B38F-D57375F666DC}">
      <dgm:prSet/>
      <dgm:spPr/>
      <dgm:t>
        <a:bodyPr/>
        <a:lstStyle/>
        <a:p>
          <a:r>
            <a:rPr lang="en-US"/>
            <a:t>Logistic Regression, ElasticNet</a:t>
          </a:r>
        </a:p>
      </dgm:t>
    </dgm:pt>
    <dgm:pt modelId="{3302E49D-1A2C-498B-B48F-BA6870654541}" type="parTrans" cxnId="{25DAD848-65AE-4490-8098-11942460C786}">
      <dgm:prSet/>
      <dgm:spPr/>
      <dgm:t>
        <a:bodyPr/>
        <a:lstStyle/>
        <a:p>
          <a:endParaRPr lang="en-US"/>
        </a:p>
      </dgm:t>
    </dgm:pt>
    <dgm:pt modelId="{6DD9D4D0-6C43-4543-BEB4-AD6F52F4E208}" type="sibTrans" cxnId="{25DAD848-65AE-4490-8098-11942460C786}">
      <dgm:prSet/>
      <dgm:spPr/>
      <dgm:t>
        <a:bodyPr/>
        <a:lstStyle/>
        <a:p>
          <a:endParaRPr lang="en-US"/>
        </a:p>
      </dgm:t>
    </dgm:pt>
    <dgm:pt modelId="{61490322-49CC-4F26-9F08-E20E8B3BC6BF}">
      <dgm:prSet/>
      <dgm:spPr/>
      <dgm:t>
        <a:bodyPr/>
        <a:lstStyle/>
        <a:p>
          <a:r>
            <a:rPr lang="en-US"/>
            <a:t>SVM, Linear Kernel</a:t>
          </a:r>
        </a:p>
      </dgm:t>
    </dgm:pt>
    <dgm:pt modelId="{8157C619-D442-4E4E-9984-8BD0B61FE761}" type="parTrans" cxnId="{25B78460-2042-4055-A5A8-16C460290A6E}">
      <dgm:prSet/>
      <dgm:spPr/>
      <dgm:t>
        <a:bodyPr/>
        <a:lstStyle/>
        <a:p>
          <a:endParaRPr lang="en-US"/>
        </a:p>
      </dgm:t>
    </dgm:pt>
    <dgm:pt modelId="{9D918331-131F-49EF-A287-577D02C63D2D}" type="sibTrans" cxnId="{25B78460-2042-4055-A5A8-16C460290A6E}">
      <dgm:prSet/>
      <dgm:spPr/>
      <dgm:t>
        <a:bodyPr/>
        <a:lstStyle/>
        <a:p>
          <a:endParaRPr lang="en-US"/>
        </a:p>
      </dgm:t>
    </dgm:pt>
    <dgm:pt modelId="{B6056F49-F949-4DB7-90B6-E37E50F57059}">
      <dgm:prSet/>
      <dgm:spPr/>
      <dgm:t>
        <a:bodyPr/>
        <a:lstStyle/>
        <a:p>
          <a:r>
            <a:rPr lang="en-US"/>
            <a:t>Random Forest</a:t>
          </a:r>
        </a:p>
      </dgm:t>
    </dgm:pt>
    <dgm:pt modelId="{EFC8757B-458A-4530-90CA-1B0A4A8122D7}" type="parTrans" cxnId="{3BE52D21-FE44-46D6-BDE4-31CEE4989BE2}">
      <dgm:prSet/>
      <dgm:spPr/>
      <dgm:t>
        <a:bodyPr/>
        <a:lstStyle/>
        <a:p>
          <a:endParaRPr lang="en-US"/>
        </a:p>
      </dgm:t>
    </dgm:pt>
    <dgm:pt modelId="{E0D7B78C-61A5-4BE4-9041-BC18275589B9}" type="sibTrans" cxnId="{3BE52D21-FE44-46D6-BDE4-31CEE4989BE2}">
      <dgm:prSet/>
      <dgm:spPr/>
      <dgm:t>
        <a:bodyPr/>
        <a:lstStyle/>
        <a:p>
          <a:endParaRPr lang="en-US"/>
        </a:p>
      </dgm:t>
    </dgm:pt>
    <dgm:pt modelId="{D7B76698-1EDD-4170-9FD0-9389E130D150}">
      <dgm:prSet/>
      <dgm:spPr/>
      <dgm:t>
        <a:bodyPr/>
        <a:lstStyle/>
        <a:p>
          <a:r>
            <a:rPr lang="en-US"/>
            <a:t>XGBoost</a:t>
          </a:r>
        </a:p>
      </dgm:t>
    </dgm:pt>
    <dgm:pt modelId="{C4895242-3844-4EA5-BCB0-F5C42DFFACE7}" type="parTrans" cxnId="{912B6C3D-FF45-4EB9-BEB5-FD82941B2B48}">
      <dgm:prSet/>
      <dgm:spPr/>
      <dgm:t>
        <a:bodyPr/>
        <a:lstStyle/>
        <a:p>
          <a:endParaRPr lang="en-US"/>
        </a:p>
      </dgm:t>
    </dgm:pt>
    <dgm:pt modelId="{C26EFC6A-D931-43CC-877B-75FA3B49D01A}" type="sibTrans" cxnId="{912B6C3D-FF45-4EB9-BEB5-FD82941B2B48}">
      <dgm:prSet/>
      <dgm:spPr/>
      <dgm:t>
        <a:bodyPr/>
        <a:lstStyle/>
        <a:p>
          <a:endParaRPr lang="en-US"/>
        </a:p>
      </dgm:t>
    </dgm:pt>
    <dgm:pt modelId="{3016AFD8-01A3-4166-BE0F-1AD93EBAD5B2}">
      <dgm:prSet/>
      <dgm:spPr/>
      <dgm:t>
        <a:bodyPr/>
        <a:lstStyle/>
        <a:p>
          <a:r>
            <a:rPr lang="en-US"/>
            <a:t>LightGBM</a:t>
          </a:r>
        </a:p>
      </dgm:t>
    </dgm:pt>
    <dgm:pt modelId="{DC10990B-7CF2-496B-8D10-471394EC7ABA}" type="parTrans" cxnId="{1B5ED653-A455-4D65-91FF-F04056414741}">
      <dgm:prSet/>
      <dgm:spPr/>
      <dgm:t>
        <a:bodyPr/>
        <a:lstStyle/>
        <a:p>
          <a:endParaRPr lang="en-US"/>
        </a:p>
      </dgm:t>
    </dgm:pt>
    <dgm:pt modelId="{E7C3CECA-9746-4D18-B44B-933011BCCFFB}" type="sibTrans" cxnId="{1B5ED653-A455-4D65-91FF-F04056414741}">
      <dgm:prSet/>
      <dgm:spPr/>
      <dgm:t>
        <a:bodyPr/>
        <a:lstStyle/>
        <a:p>
          <a:endParaRPr lang="en-US"/>
        </a:p>
      </dgm:t>
    </dgm:pt>
    <dgm:pt modelId="{597C645B-4762-474E-AA5E-2BC2F35651AA}">
      <dgm:prSet/>
      <dgm:spPr/>
      <dgm:t>
        <a:bodyPr/>
        <a:lstStyle/>
        <a:p>
          <a:r>
            <a:rPr lang="en-US"/>
            <a:t>CatBoost</a:t>
          </a:r>
        </a:p>
      </dgm:t>
    </dgm:pt>
    <dgm:pt modelId="{06083855-AC70-41BA-8F96-F7CCE48020A8}" type="parTrans" cxnId="{BD6C73EC-9EA2-465A-9FA3-88C3F72C1D9D}">
      <dgm:prSet/>
      <dgm:spPr/>
      <dgm:t>
        <a:bodyPr/>
        <a:lstStyle/>
        <a:p>
          <a:endParaRPr lang="en-US"/>
        </a:p>
      </dgm:t>
    </dgm:pt>
    <dgm:pt modelId="{E5AAB493-1B80-4F8B-8AA2-460D81DADE75}" type="sibTrans" cxnId="{BD6C73EC-9EA2-465A-9FA3-88C3F72C1D9D}">
      <dgm:prSet/>
      <dgm:spPr/>
      <dgm:t>
        <a:bodyPr/>
        <a:lstStyle/>
        <a:p>
          <a:endParaRPr lang="en-US"/>
        </a:p>
      </dgm:t>
    </dgm:pt>
    <dgm:pt modelId="{839A97DC-924F-4EB3-8514-3B0D7674368E}" type="pres">
      <dgm:prSet presAssocID="{C43BB403-C644-4AE2-A91C-0E57B4D5D101}" presName="diagram" presStyleCnt="0">
        <dgm:presLayoutVars>
          <dgm:dir/>
          <dgm:resizeHandles val="exact"/>
        </dgm:presLayoutVars>
      </dgm:prSet>
      <dgm:spPr/>
    </dgm:pt>
    <dgm:pt modelId="{172A77EE-ECD6-4B7B-A4F1-6D65C7A60EA7}" type="pres">
      <dgm:prSet presAssocID="{7E5EA517-86C2-43C1-B38F-D57375F666DC}" presName="node" presStyleLbl="node1" presStyleIdx="0" presStyleCnt="6">
        <dgm:presLayoutVars>
          <dgm:bulletEnabled val="1"/>
        </dgm:presLayoutVars>
      </dgm:prSet>
      <dgm:spPr/>
    </dgm:pt>
    <dgm:pt modelId="{E71B7A7B-0486-495E-B0D3-DA563F9A3C51}" type="pres">
      <dgm:prSet presAssocID="{6DD9D4D0-6C43-4543-BEB4-AD6F52F4E208}" presName="sibTrans" presStyleCnt="0"/>
      <dgm:spPr/>
    </dgm:pt>
    <dgm:pt modelId="{319086B0-00BE-49CD-9959-399E92349C69}" type="pres">
      <dgm:prSet presAssocID="{61490322-49CC-4F26-9F08-E20E8B3BC6BF}" presName="node" presStyleLbl="node1" presStyleIdx="1" presStyleCnt="6">
        <dgm:presLayoutVars>
          <dgm:bulletEnabled val="1"/>
        </dgm:presLayoutVars>
      </dgm:prSet>
      <dgm:spPr/>
    </dgm:pt>
    <dgm:pt modelId="{7FAF6861-0CEC-429D-82B4-A77721A5FB4E}" type="pres">
      <dgm:prSet presAssocID="{9D918331-131F-49EF-A287-577D02C63D2D}" presName="sibTrans" presStyleCnt="0"/>
      <dgm:spPr/>
    </dgm:pt>
    <dgm:pt modelId="{24219378-5109-4554-94F5-DB8AA377B226}" type="pres">
      <dgm:prSet presAssocID="{B6056F49-F949-4DB7-90B6-E37E50F57059}" presName="node" presStyleLbl="node1" presStyleIdx="2" presStyleCnt="6">
        <dgm:presLayoutVars>
          <dgm:bulletEnabled val="1"/>
        </dgm:presLayoutVars>
      </dgm:prSet>
      <dgm:spPr/>
    </dgm:pt>
    <dgm:pt modelId="{E6E69FC9-7728-4E49-9D5E-443EEE1C9520}" type="pres">
      <dgm:prSet presAssocID="{E0D7B78C-61A5-4BE4-9041-BC18275589B9}" presName="sibTrans" presStyleCnt="0"/>
      <dgm:spPr/>
    </dgm:pt>
    <dgm:pt modelId="{A523515C-8D9D-43BA-A55F-7A0C1CBFEB33}" type="pres">
      <dgm:prSet presAssocID="{D7B76698-1EDD-4170-9FD0-9389E130D150}" presName="node" presStyleLbl="node1" presStyleIdx="3" presStyleCnt="6">
        <dgm:presLayoutVars>
          <dgm:bulletEnabled val="1"/>
        </dgm:presLayoutVars>
      </dgm:prSet>
      <dgm:spPr/>
    </dgm:pt>
    <dgm:pt modelId="{0D9CC431-F7F2-446D-9499-691750700799}" type="pres">
      <dgm:prSet presAssocID="{C26EFC6A-D931-43CC-877B-75FA3B49D01A}" presName="sibTrans" presStyleCnt="0"/>
      <dgm:spPr/>
    </dgm:pt>
    <dgm:pt modelId="{2ADE5853-66B6-4363-A3C3-0B46742186DB}" type="pres">
      <dgm:prSet presAssocID="{3016AFD8-01A3-4166-BE0F-1AD93EBAD5B2}" presName="node" presStyleLbl="node1" presStyleIdx="4" presStyleCnt="6">
        <dgm:presLayoutVars>
          <dgm:bulletEnabled val="1"/>
        </dgm:presLayoutVars>
      </dgm:prSet>
      <dgm:spPr/>
    </dgm:pt>
    <dgm:pt modelId="{5B38CA16-84A4-4993-BF83-A11FD3261993}" type="pres">
      <dgm:prSet presAssocID="{E7C3CECA-9746-4D18-B44B-933011BCCFFB}" presName="sibTrans" presStyleCnt="0"/>
      <dgm:spPr/>
    </dgm:pt>
    <dgm:pt modelId="{A465A550-211C-4130-89B4-63D0E1C0F754}" type="pres">
      <dgm:prSet presAssocID="{597C645B-4762-474E-AA5E-2BC2F35651AA}" presName="node" presStyleLbl="node1" presStyleIdx="5" presStyleCnt="6">
        <dgm:presLayoutVars>
          <dgm:bulletEnabled val="1"/>
        </dgm:presLayoutVars>
      </dgm:prSet>
      <dgm:spPr/>
    </dgm:pt>
  </dgm:ptLst>
  <dgm:cxnLst>
    <dgm:cxn modelId="{3AFB800B-0A57-43D1-B01B-51F13F584CE5}" type="presOf" srcId="{C43BB403-C644-4AE2-A91C-0E57B4D5D101}" destId="{839A97DC-924F-4EB3-8514-3B0D7674368E}" srcOrd="0" destOrd="0" presId="urn:microsoft.com/office/officeart/2005/8/layout/default"/>
    <dgm:cxn modelId="{B085C616-6024-4270-B687-30B6D4BB258E}" type="presOf" srcId="{B6056F49-F949-4DB7-90B6-E37E50F57059}" destId="{24219378-5109-4554-94F5-DB8AA377B226}" srcOrd="0" destOrd="0" presId="urn:microsoft.com/office/officeart/2005/8/layout/default"/>
    <dgm:cxn modelId="{3BE52D21-FE44-46D6-BDE4-31CEE4989BE2}" srcId="{C43BB403-C644-4AE2-A91C-0E57B4D5D101}" destId="{B6056F49-F949-4DB7-90B6-E37E50F57059}" srcOrd="2" destOrd="0" parTransId="{EFC8757B-458A-4530-90CA-1B0A4A8122D7}" sibTransId="{E0D7B78C-61A5-4BE4-9041-BC18275589B9}"/>
    <dgm:cxn modelId="{912B6C3D-FF45-4EB9-BEB5-FD82941B2B48}" srcId="{C43BB403-C644-4AE2-A91C-0E57B4D5D101}" destId="{D7B76698-1EDD-4170-9FD0-9389E130D150}" srcOrd="3" destOrd="0" parTransId="{C4895242-3844-4EA5-BCB0-F5C42DFFACE7}" sibTransId="{C26EFC6A-D931-43CC-877B-75FA3B49D01A}"/>
    <dgm:cxn modelId="{25B78460-2042-4055-A5A8-16C460290A6E}" srcId="{C43BB403-C644-4AE2-A91C-0E57B4D5D101}" destId="{61490322-49CC-4F26-9F08-E20E8B3BC6BF}" srcOrd="1" destOrd="0" parTransId="{8157C619-D442-4E4E-9984-8BD0B61FE761}" sibTransId="{9D918331-131F-49EF-A287-577D02C63D2D}"/>
    <dgm:cxn modelId="{25DAD848-65AE-4490-8098-11942460C786}" srcId="{C43BB403-C644-4AE2-A91C-0E57B4D5D101}" destId="{7E5EA517-86C2-43C1-B38F-D57375F666DC}" srcOrd="0" destOrd="0" parTransId="{3302E49D-1A2C-498B-B48F-BA6870654541}" sibTransId="{6DD9D4D0-6C43-4543-BEB4-AD6F52F4E208}"/>
    <dgm:cxn modelId="{1B5ED653-A455-4D65-91FF-F04056414741}" srcId="{C43BB403-C644-4AE2-A91C-0E57B4D5D101}" destId="{3016AFD8-01A3-4166-BE0F-1AD93EBAD5B2}" srcOrd="4" destOrd="0" parTransId="{DC10990B-7CF2-496B-8D10-471394EC7ABA}" sibTransId="{E7C3CECA-9746-4D18-B44B-933011BCCFFB}"/>
    <dgm:cxn modelId="{4484B685-629C-4837-9DEE-1BF501A2B082}" type="presOf" srcId="{D7B76698-1EDD-4170-9FD0-9389E130D150}" destId="{A523515C-8D9D-43BA-A55F-7A0C1CBFEB33}" srcOrd="0" destOrd="0" presId="urn:microsoft.com/office/officeart/2005/8/layout/default"/>
    <dgm:cxn modelId="{B4168798-8072-4387-9BC5-6FE4A0E935E5}" type="presOf" srcId="{7E5EA517-86C2-43C1-B38F-D57375F666DC}" destId="{172A77EE-ECD6-4B7B-A4F1-6D65C7A60EA7}" srcOrd="0" destOrd="0" presId="urn:microsoft.com/office/officeart/2005/8/layout/default"/>
    <dgm:cxn modelId="{1EA1BDA2-9A0B-474F-B557-63811D4B216B}" type="presOf" srcId="{61490322-49CC-4F26-9F08-E20E8B3BC6BF}" destId="{319086B0-00BE-49CD-9959-399E92349C69}" srcOrd="0" destOrd="0" presId="urn:microsoft.com/office/officeart/2005/8/layout/default"/>
    <dgm:cxn modelId="{0BB57EDA-A2DB-4A70-B259-0E59D93CF8B8}" type="presOf" srcId="{597C645B-4762-474E-AA5E-2BC2F35651AA}" destId="{A465A550-211C-4130-89B4-63D0E1C0F754}" srcOrd="0" destOrd="0" presId="urn:microsoft.com/office/officeart/2005/8/layout/default"/>
    <dgm:cxn modelId="{BD6C73EC-9EA2-465A-9FA3-88C3F72C1D9D}" srcId="{C43BB403-C644-4AE2-A91C-0E57B4D5D101}" destId="{597C645B-4762-474E-AA5E-2BC2F35651AA}" srcOrd="5" destOrd="0" parTransId="{06083855-AC70-41BA-8F96-F7CCE48020A8}" sibTransId="{E5AAB493-1B80-4F8B-8AA2-460D81DADE75}"/>
    <dgm:cxn modelId="{3B03D4FC-65A5-424F-86EA-E0281003285E}" type="presOf" srcId="{3016AFD8-01A3-4166-BE0F-1AD93EBAD5B2}" destId="{2ADE5853-66B6-4363-A3C3-0B46742186DB}" srcOrd="0" destOrd="0" presId="urn:microsoft.com/office/officeart/2005/8/layout/default"/>
    <dgm:cxn modelId="{007C2D7A-F857-492B-BEE6-C9C8FC121815}" type="presParOf" srcId="{839A97DC-924F-4EB3-8514-3B0D7674368E}" destId="{172A77EE-ECD6-4B7B-A4F1-6D65C7A60EA7}" srcOrd="0" destOrd="0" presId="urn:microsoft.com/office/officeart/2005/8/layout/default"/>
    <dgm:cxn modelId="{474C4644-1F9D-438A-A667-AB3D2AD22B73}" type="presParOf" srcId="{839A97DC-924F-4EB3-8514-3B0D7674368E}" destId="{E71B7A7B-0486-495E-B0D3-DA563F9A3C51}" srcOrd="1" destOrd="0" presId="urn:microsoft.com/office/officeart/2005/8/layout/default"/>
    <dgm:cxn modelId="{FB51C268-7564-4E40-A5A3-280DEF3D591C}" type="presParOf" srcId="{839A97DC-924F-4EB3-8514-3B0D7674368E}" destId="{319086B0-00BE-49CD-9959-399E92349C69}" srcOrd="2" destOrd="0" presId="urn:microsoft.com/office/officeart/2005/8/layout/default"/>
    <dgm:cxn modelId="{875443EC-8A59-4EF8-9C6B-16AA4C6E9A90}" type="presParOf" srcId="{839A97DC-924F-4EB3-8514-3B0D7674368E}" destId="{7FAF6861-0CEC-429D-82B4-A77721A5FB4E}" srcOrd="3" destOrd="0" presId="urn:microsoft.com/office/officeart/2005/8/layout/default"/>
    <dgm:cxn modelId="{06518869-FE7E-45E4-8147-3CE9BCB9A4B8}" type="presParOf" srcId="{839A97DC-924F-4EB3-8514-3B0D7674368E}" destId="{24219378-5109-4554-94F5-DB8AA377B226}" srcOrd="4" destOrd="0" presId="urn:microsoft.com/office/officeart/2005/8/layout/default"/>
    <dgm:cxn modelId="{53CFB606-3DF6-45F7-B9DF-5DCC121A0A6D}" type="presParOf" srcId="{839A97DC-924F-4EB3-8514-3B0D7674368E}" destId="{E6E69FC9-7728-4E49-9D5E-443EEE1C9520}" srcOrd="5" destOrd="0" presId="urn:microsoft.com/office/officeart/2005/8/layout/default"/>
    <dgm:cxn modelId="{D7BF6822-668D-47B2-8F59-AC38A3C28323}" type="presParOf" srcId="{839A97DC-924F-4EB3-8514-3B0D7674368E}" destId="{A523515C-8D9D-43BA-A55F-7A0C1CBFEB33}" srcOrd="6" destOrd="0" presId="urn:microsoft.com/office/officeart/2005/8/layout/default"/>
    <dgm:cxn modelId="{54C2E901-9522-4928-B057-3A8E400D030F}" type="presParOf" srcId="{839A97DC-924F-4EB3-8514-3B0D7674368E}" destId="{0D9CC431-F7F2-446D-9499-691750700799}" srcOrd="7" destOrd="0" presId="urn:microsoft.com/office/officeart/2005/8/layout/default"/>
    <dgm:cxn modelId="{5475AAC1-970D-461A-8895-9D321EA35B21}" type="presParOf" srcId="{839A97DC-924F-4EB3-8514-3B0D7674368E}" destId="{2ADE5853-66B6-4363-A3C3-0B46742186DB}" srcOrd="8" destOrd="0" presId="urn:microsoft.com/office/officeart/2005/8/layout/default"/>
    <dgm:cxn modelId="{A79E3DEE-C1F1-476E-9178-886EACCDB935}" type="presParOf" srcId="{839A97DC-924F-4EB3-8514-3B0D7674368E}" destId="{5B38CA16-84A4-4993-BF83-A11FD3261993}" srcOrd="9" destOrd="0" presId="urn:microsoft.com/office/officeart/2005/8/layout/default"/>
    <dgm:cxn modelId="{E165D180-BB8F-434A-B91D-4D5CA3CC11F9}" type="presParOf" srcId="{839A97DC-924F-4EB3-8514-3B0D7674368E}" destId="{A465A550-211C-4130-89B4-63D0E1C0F75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9D961-15DE-4B44-9DE0-9382BA77381A}">
      <dsp:nvSpPr>
        <dsp:cNvPr id="0" name=""/>
        <dsp:cNvSpPr/>
      </dsp:nvSpPr>
      <dsp:spPr>
        <a:xfrm>
          <a:off x="2387643" y="34361"/>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4DD03-BA6B-456D-849A-CDC05484147E}">
      <dsp:nvSpPr>
        <dsp:cNvPr id="0" name=""/>
        <dsp:cNvSpPr/>
      </dsp:nvSpPr>
      <dsp:spPr>
        <a:xfrm>
          <a:off x="1416206" y="2031787"/>
          <a:ext cx="353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Diagnosis of psychiatric disorders rely on self-reported symptoms, hindering early intervention. Brain changes precede symptoms, allowing early diagnosis with biomarkers.</a:t>
          </a:r>
        </a:p>
      </dsp:txBody>
      <dsp:txXfrm>
        <a:off x="1416206" y="2031787"/>
        <a:ext cx="3532500" cy="720000"/>
      </dsp:txXfrm>
    </dsp:sp>
    <dsp:sp modelId="{D715B7FF-38FC-43ED-B000-B648B50858B9}">
      <dsp:nvSpPr>
        <dsp:cNvPr id="0" name=""/>
        <dsp:cNvSpPr/>
      </dsp:nvSpPr>
      <dsp:spPr>
        <a:xfrm>
          <a:off x="6538331" y="34361"/>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F3506-DF04-46D0-8788-08E7E784DE9E}">
      <dsp:nvSpPr>
        <dsp:cNvPr id="0" name=""/>
        <dsp:cNvSpPr/>
      </dsp:nvSpPr>
      <dsp:spPr>
        <a:xfrm>
          <a:off x="5566893" y="2031787"/>
          <a:ext cx="353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EEG, a non-invasive and cost-effective neuroimaging tool, is ideal for mental health diagnostics. Machine learning enhances diagnostic accuracy while ensuring accessibility and affordability for widespread clinical use.</a:t>
          </a:r>
        </a:p>
      </dsp:txBody>
      <dsp:txXfrm>
        <a:off x="5566893" y="2031787"/>
        <a:ext cx="353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9528E-3472-492D-9E99-C5B64A943B03}">
      <dsp:nvSpPr>
        <dsp:cNvPr id="0" name=""/>
        <dsp:cNvSpPr/>
      </dsp:nvSpPr>
      <dsp:spPr>
        <a:xfrm>
          <a:off x="4401" y="148496"/>
          <a:ext cx="1562500" cy="1562500"/>
        </a:xfrm>
        <a:prstGeom prst="ellipse">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alibri"/>
              <a:ea typeface="Calibri"/>
              <a:cs typeface="Calibri"/>
            </a:rPr>
            <a:t>Patients with psychiatrist disorders: 850</a:t>
          </a:r>
          <a:endParaRPr lang="en-US" sz="1500" kern="1200">
            <a:latin typeface="Calibri Light" panose="020F0302020204030204"/>
            <a:ea typeface="Calibri Light" panose="020F0302020204030204"/>
            <a:cs typeface="Calibri Light" panose="020F0302020204030204"/>
          </a:endParaRPr>
        </a:p>
      </dsp:txBody>
      <dsp:txXfrm>
        <a:off x="233224" y="377319"/>
        <a:ext cx="1104854" cy="1104854"/>
      </dsp:txXfrm>
    </dsp:sp>
    <dsp:sp modelId="{E6D37205-DE11-43BB-91C8-4B64EAE43D47}">
      <dsp:nvSpPr>
        <dsp:cNvPr id="0" name=""/>
        <dsp:cNvSpPr/>
      </dsp:nvSpPr>
      <dsp:spPr>
        <a:xfrm>
          <a:off x="332526" y="1837871"/>
          <a:ext cx="906250" cy="906250"/>
        </a:xfrm>
        <a:prstGeom prst="mathPlus">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52649" y="2184421"/>
        <a:ext cx="666004" cy="213150"/>
      </dsp:txXfrm>
    </dsp:sp>
    <dsp:sp modelId="{D10353C7-480B-4F92-9E0D-2D7AA57A8737}">
      <dsp:nvSpPr>
        <dsp:cNvPr id="0" name=""/>
        <dsp:cNvSpPr/>
      </dsp:nvSpPr>
      <dsp:spPr>
        <a:xfrm>
          <a:off x="4401" y="2870996"/>
          <a:ext cx="1562500" cy="1562500"/>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alibri"/>
              <a:ea typeface="Calibri"/>
              <a:cs typeface="Calibri"/>
            </a:rPr>
            <a:t>Healthy Controls: 95</a:t>
          </a:r>
          <a:endParaRPr lang="en-US" sz="1500" kern="1200"/>
        </a:p>
      </dsp:txBody>
      <dsp:txXfrm>
        <a:off x="233224" y="3099819"/>
        <a:ext cx="1104854" cy="1104854"/>
      </dsp:txXfrm>
    </dsp:sp>
    <dsp:sp modelId="{993088FA-F0AF-4FE7-9900-CA229B4D842C}">
      <dsp:nvSpPr>
        <dsp:cNvPr id="0" name=""/>
        <dsp:cNvSpPr/>
      </dsp:nvSpPr>
      <dsp:spPr>
        <a:xfrm>
          <a:off x="1801276" y="2000371"/>
          <a:ext cx="496875" cy="581250"/>
        </a:xfrm>
        <a:prstGeom prst="rightArrow">
          <a:avLst>
            <a:gd name="adj1" fmla="val 60000"/>
            <a:gd name="adj2" fmla="val 50000"/>
          </a:avLst>
        </a:prstGeom>
        <a:solidFill>
          <a:schemeClr val="accent3">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801276" y="2116621"/>
        <a:ext cx="347813" cy="348750"/>
      </dsp:txXfrm>
    </dsp:sp>
    <dsp:sp modelId="{7A401EE4-7EA1-4E44-B2E5-133728FF9990}">
      <dsp:nvSpPr>
        <dsp:cNvPr id="0" name=""/>
        <dsp:cNvSpPr/>
      </dsp:nvSpPr>
      <dsp:spPr>
        <a:xfrm>
          <a:off x="2504401" y="728496"/>
          <a:ext cx="3125000" cy="3125000"/>
        </a:xfrm>
        <a:prstGeom prst="ellipse">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rtl="0">
            <a:lnSpc>
              <a:spcPct val="90000"/>
            </a:lnSpc>
            <a:spcBef>
              <a:spcPct val="0"/>
            </a:spcBef>
            <a:spcAft>
              <a:spcPct val="35000"/>
            </a:spcAft>
            <a:buNone/>
          </a:pPr>
          <a:r>
            <a:rPr lang="en-US" sz="6500" kern="1200">
              <a:latin typeface="Calibri"/>
              <a:ea typeface="Calibri"/>
              <a:cs typeface="Calibri"/>
            </a:rPr>
            <a:t>Total = 945</a:t>
          </a:r>
        </a:p>
      </dsp:txBody>
      <dsp:txXfrm>
        <a:off x="2962047" y="1186142"/>
        <a:ext cx="2209708" cy="2209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8D8F1-47E3-44BA-8B8A-7F3B56EBF3C5}">
      <dsp:nvSpPr>
        <dsp:cNvPr id="0" name=""/>
        <dsp:cNvSpPr/>
      </dsp:nvSpPr>
      <dsp:spPr>
        <a:xfrm>
          <a:off x="39" y="92039"/>
          <a:ext cx="3766754"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Main Disorder</a:t>
          </a:r>
          <a:endParaRPr lang="en-US" sz="2400" kern="1200"/>
        </a:p>
      </dsp:txBody>
      <dsp:txXfrm>
        <a:off x="39" y="92039"/>
        <a:ext cx="3766754" cy="691200"/>
      </dsp:txXfrm>
    </dsp:sp>
    <dsp:sp modelId="{7CF9083E-5F0E-45C3-B4C8-A769DD10EBAB}">
      <dsp:nvSpPr>
        <dsp:cNvPr id="0" name=""/>
        <dsp:cNvSpPr/>
      </dsp:nvSpPr>
      <dsp:spPr>
        <a:xfrm>
          <a:off x="39" y="783239"/>
          <a:ext cx="3766754" cy="47351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Calibri"/>
              <a:ea typeface="Calibri"/>
              <a:cs typeface="Calibri"/>
            </a:rPr>
            <a:t> Addictive disorder, Trauma and stress related disorder, Mood disorder, Healthy control, Obsessive compulsive disorder, Schizophrenia, Anxiety disorder.</a:t>
          </a:r>
        </a:p>
      </dsp:txBody>
      <dsp:txXfrm>
        <a:off x="39" y="783239"/>
        <a:ext cx="3766754" cy="4735125"/>
      </dsp:txXfrm>
    </dsp:sp>
    <dsp:sp modelId="{3574F28C-451E-4EAB-A569-97382FA1F894}">
      <dsp:nvSpPr>
        <dsp:cNvPr id="0" name=""/>
        <dsp:cNvSpPr/>
      </dsp:nvSpPr>
      <dsp:spPr>
        <a:xfrm>
          <a:off x="4294139" y="92039"/>
          <a:ext cx="3766754" cy="691200"/>
        </a:xfrm>
        <a:prstGeom prst="rect">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Specific Disorder</a:t>
          </a:r>
          <a:endParaRPr lang="en-US" sz="2400" kern="1200"/>
        </a:p>
      </dsp:txBody>
      <dsp:txXfrm>
        <a:off x="4294139" y="92039"/>
        <a:ext cx="3766754" cy="691200"/>
      </dsp:txXfrm>
    </dsp:sp>
    <dsp:sp modelId="{A7E08E1C-3953-4121-BDBF-C6144B0F7F43}">
      <dsp:nvSpPr>
        <dsp:cNvPr id="0" name=""/>
        <dsp:cNvSpPr/>
      </dsp:nvSpPr>
      <dsp:spPr>
        <a:xfrm>
          <a:off x="4294139" y="783239"/>
          <a:ext cx="3766754" cy="4735125"/>
        </a:xfrm>
        <a:prstGeom prst="rect">
          <a:avLst/>
        </a:prstGeom>
        <a:solidFill>
          <a:schemeClr val="accent2">
            <a:tint val="40000"/>
            <a:alpha val="90000"/>
            <a:hueOff val="6276057"/>
            <a:satOff val="9776"/>
            <a:lumOff val="560"/>
            <a:alphaOff val="0"/>
          </a:schemeClr>
        </a:solidFill>
        <a:ln w="12700" cap="flat" cmpd="sng" algn="ctr">
          <a:solidFill>
            <a:schemeClr val="accent2">
              <a:tint val="40000"/>
              <a:alpha val="90000"/>
              <a:hueOff val="6276057"/>
              <a:satOff val="9776"/>
              <a:lumOff val="5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Calibri"/>
              <a:ea typeface="Calibri"/>
              <a:cs typeface="Calibri"/>
            </a:rPr>
            <a:t>Alcohol use disorder, Acute stress disorder, Depressive disorder, Healthy control, Behavioral addiction disorder, Obsessive compulsive disorder, Schizophrenia, Panic disorder, Social anxiety disorder, Posttraumatic stress disorder, Adjustment disorder, Bipolar disorder.</a:t>
          </a:r>
        </a:p>
      </dsp:txBody>
      <dsp:txXfrm>
        <a:off x="4294139" y="783239"/>
        <a:ext cx="3766754" cy="4735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A77EE-ECD6-4B7B-A4F1-6D65C7A60EA7}">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Logistic Regression, ElasticNet</a:t>
          </a:r>
        </a:p>
      </dsp:txBody>
      <dsp:txXfrm>
        <a:off x="0" y="39687"/>
        <a:ext cx="3286125" cy="1971675"/>
      </dsp:txXfrm>
    </dsp:sp>
    <dsp:sp modelId="{319086B0-00BE-49CD-9959-399E92349C69}">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SVM, Linear Kernel</a:t>
          </a:r>
        </a:p>
      </dsp:txBody>
      <dsp:txXfrm>
        <a:off x="3614737" y="39687"/>
        <a:ext cx="3286125" cy="1971675"/>
      </dsp:txXfrm>
    </dsp:sp>
    <dsp:sp modelId="{24219378-5109-4554-94F5-DB8AA377B226}">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Random Forest</a:t>
          </a:r>
        </a:p>
      </dsp:txBody>
      <dsp:txXfrm>
        <a:off x="7229475" y="39687"/>
        <a:ext cx="3286125" cy="1971675"/>
      </dsp:txXfrm>
    </dsp:sp>
    <dsp:sp modelId="{A523515C-8D9D-43BA-A55F-7A0C1CBFEB33}">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XGBoost</a:t>
          </a:r>
        </a:p>
      </dsp:txBody>
      <dsp:txXfrm>
        <a:off x="0" y="2339975"/>
        <a:ext cx="3286125" cy="1971675"/>
      </dsp:txXfrm>
    </dsp:sp>
    <dsp:sp modelId="{2ADE5853-66B6-4363-A3C3-0B46742186DB}">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LightGBM</a:t>
          </a:r>
        </a:p>
      </dsp:txBody>
      <dsp:txXfrm>
        <a:off x="3614737" y="2339975"/>
        <a:ext cx="3286125" cy="1971675"/>
      </dsp:txXfrm>
    </dsp:sp>
    <dsp:sp modelId="{A465A550-211C-4130-89B4-63D0E1C0F754}">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CatBoost</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C0061-0E6D-46B3-B85A-1CA9679792DD}" type="datetimeFigureOut">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DCB6-A716-4BAF-8A09-1ECCAE07EAD6}" type="slidenum">
              <a:t>‹#›</a:t>
            </a:fld>
            <a:endParaRPr lang="en-US"/>
          </a:p>
        </p:txBody>
      </p:sp>
    </p:spTree>
    <p:extLst>
      <p:ext uri="{BB962C8B-B14F-4D97-AF65-F5344CB8AC3E}">
        <p14:creationId xmlns:p14="http://schemas.microsoft.com/office/powerpoint/2010/main" val="43519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Multi-class classification of psychiatric disorders based on EEG-derived features, this topic explores the application of machine learning techniques to categorize individuals into various psychiatric disorder categories using data from electroencephalography (EEG). By leveraging EEG-derived features such as power spectral density and functional connectivity, this approach aims to provide insights into the underlying neural mechanisms of psychiatric disorders and enhance diagnostic accuracy for personalized treatment strategies.</a:t>
            </a:r>
          </a:p>
        </p:txBody>
      </p:sp>
      <p:sp>
        <p:nvSpPr>
          <p:cNvPr id="4" name="Slide Number Placeholder 3"/>
          <p:cNvSpPr>
            <a:spLocks noGrp="1"/>
          </p:cNvSpPr>
          <p:nvPr>
            <p:ph type="sldNum" sz="quarter" idx="5"/>
          </p:nvPr>
        </p:nvSpPr>
        <p:spPr/>
        <p:txBody>
          <a:bodyPr/>
          <a:lstStyle/>
          <a:p>
            <a:fld id="{291FDCB6-A716-4BAF-8A09-1ECCAE07EAD6}" type="slidenum">
              <a:rPr lang="en-US"/>
              <a:t>1</a:t>
            </a:fld>
            <a:endParaRPr lang="en-US"/>
          </a:p>
        </p:txBody>
      </p:sp>
    </p:spTree>
    <p:extLst>
      <p:ext uri="{BB962C8B-B14F-4D97-AF65-F5344CB8AC3E}">
        <p14:creationId xmlns:p14="http://schemas.microsoft.com/office/powerpoint/2010/main" val="1090806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91FDCB6-A716-4BAF-8A09-1ECCAE07EAD6}" type="slidenum">
              <a:t>12</a:t>
            </a:fld>
            <a:endParaRPr lang="en-US"/>
          </a:p>
        </p:txBody>
      </p:sp>
    </p:spTree>
    <p:extLst>
      <p:ext uri="{BB962C8B-B14F-4D97-AF65-F5344CB8AC3E}">
        <p14:creationId xmlns:p14="http://schemas.microsoft.com/office/powerpoint/2010/main" val="313573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preprocessing steps aim to prepare the dataset for machine learning modeling by removing irrelevant columns, encoding categorical variables, transforming numeric features, and splitting the data for training and evaluation.</a:t>
            </a:r>
          </a:p>
        </p:txBody>
      </p:sp>
      <p:sp>
        <p:nvSpPr>
          <p:cNvPr id="4" name="Slide Number Placeholder 3"/>
          <p:cNvSpPr>
            <a:spLocks noGrp="1"/>
          </p:cNvSpPr>
          <p:nvPr>
            <p:ph type="sldNum" sz="quarter" idx="5"/>
          </p:nvPr>
        </p:nvSpPr>
        <p:spPr/>
        <p:txBody>
          <a:bodyPr/>
          <a:lstStyle/>
          <a:p>
            <a:fld id="{291FDCB6-A716-4BAF-8A09-1ECCAE07EAD6}" type="slidenum">
              <a:rPr lang="en-US"/>
              <a:t>14</a:t>
            </a:fld>
            <a:endParaRPr lang="en-US"/>
          </a:p>
        </p:txBody>
      </p:sp>
    </p:spTree>
    <p:extLst>
      <p:ext uri="{BB962C8B-B14F-4D97-AF65-F5344CB8AC3E}">
        <p14:creationId xmlns:p14="http://schemas.microsoft.com/office/powerpoint/2010/main" val="360333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analysis, we'll explore a variety of machine learning models for classification tasks. We'll start with Logistic Regression, utilizing </a:t>
            </a:r>
            <a:r>
              <a:rPr lang="en-US" err="1"/>
              <a:t>ElasticNet</a:t>
            </a:r>
            <a:r>
              <a:rPr lang="en-US"/>
              <a:t> regularization for feature selection. Next, we'll delve into Support Vector Machines with a linear kernel, followed by Random Forests, an ensemble method leveraging multiple decision trees. Moving on, we'll explore the boosting algorithms, including </a:t>
            </a:r>
            <a:r>
              <a:rPr lang="en-US" err="1"/>
              <a:t>XGBoost</a:t>
            </a:r>
            <a:r>
              <a:rPr lang="en-US"/>
              <a:t> known for its efficiency, </a:t>
            </a:r>
            <a:r>
              <a:rPr lang="en-US" err="1"/>
              <a:t>LightGBM</a:t>
            </a:r>
            <a:r>
              <a:rPr lang="en-US"/>
              <a:t> designed for speed, and </a:t>
            </a:r>
            <a:r>
              <a:rPr lang="en-US" err="1"/>
              <a:t>CatBoost</a:t>
            </a:r>
            <a:r>
              <a:rPr lang="en-US"/>
              <a:t> tailored for categorical features. Each model brings its unique strengths to the table, providing a comprehensive overview of classification techniques for our analysis.</a:t>
            </a:r>
          </a:p>
        </p:txBody>
      </p:sp>
      <p:sp>
        <p:nvSpPr>
          <p:cNvPr id="4" name="Slide Number Placeholder 3"/>
          <p:cNvSpPr>
            <a:spLocks noGrp="1"/>
          </p:cNvSpPr>
          <p:nvPr>
            <p:ph type="sldNum" sz="quarter" idx="5"/>
          </p:nvPr>
        </p:nvSpPr>
        <p:spPr/>
        <p:txBody>
          <a:bodyPr/>
          <a:lstStyle/>
          <a:p>
            <a:fld id="{291FDCB6-A716-4BAF-8A09-1ECCAE07EAD6}" type="slidenum">
              <a:rPr lang="en-US"/>
              <a:t>15</a:t>
            </a:fld>
            <a:endParaRPr lang="en-US"/>
          </a:p>
        </p:txBody>
      </p:sp>
    </p:spTree>
    <p:extLst>
      <p:ext uri="{BB962C8B-B14F-4D97-AF65-F5344CB8AC3E}">
        <p14:creationId xmlns:p14="http://schemas.microsoft.com/office/powerpoint/2010/main" val="277569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Perform grid search with caching on multiple machine learning models to find the best hyperparameters and their performance metrics efficiently</a:t>
            </a:r>
          </a:p>
        </p:txBody>
      </p:sp>
      <p:sp>
        <p:nvSpPr>
          <p:cNvPr id="4" name="Slide Number Placeholder 3"/>
          <p:cNvSpPr>
            <a:spLocks noGrp="1"/>
          </p:cNvSpPr>
          <p:nvPr>
            <p:ph type="sldNum" sz="quarter" idx="5"/>
          </p:nvPr>
        </p:nvSpPr>
        <p:spPr/>
        <p:txBody>
          <a:bodyPr/>
          <a:lstStyle/>
          <a:p>
            <a:fld id="{291FDCB6-A716-4BAF-8A09-1ECCAE07EAD6}" type="slidenum">
              <a:t>16</a:t>
            </a:fld>
            <a:endParaRPr lang="en-US"/>
          </a:p>
        </p:txBody>
      </p:sp>
    </p:spTree>
    <p:extLst>
      <p:ext uri="{BB962C8B-B14F-4D97-AF65-F5344CB8AC3E}">
        <p14:creationId xmlns:p14="http://schemas.microsoft.com/office/powerpoint/2010/main" val="150071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Machine learning models trained on EEG features struggle to effectively classify psychiatric disorders from healthy controls. This aligns with literature indicating that clinical models often outperform neural features. Looking ahead, the idea of using ML to predict psychiatric illnesses from EEG data remains a promising avenue for future research.</a:t>
            </a:r>
          </a:p>
          <a:p>
            <a:pPr marL="285750" indent="-285750">
              <a:lnSpc>
                <a:spcPct val="90000"/>
              </a:lnSpc>
              <a:spcBef>
                <a:spcPts val="1000"/>
              </a:spcBef>
              <a:buFont typeface="Arial"/>
              <a:buChar char="•"/>
            </a:pPr>
            <a:r>
              <a:rPr lang="en-US"/>
              <a:t>While existing machine learning models trained on EEG features demonstrate less-than-optimal performance in distinguishing psychiatric disorders from healthy controls, I'm intrigued by the prospect of refining these techniques for binary classification. By focusing on this future project, we aim to delve deeper into the intricacies of EEG-based classification, with the ultimate goal of enhancing diagnostic accuracy and contributing to advancements in mental health diagnostics and treatment.</a:t>
            </a:r>
            <a:endParaRPr lang="en-US">
              <a:ea typeface="Calibri"/>
              <a:cs typeface="Calibri"/>
            </a:endParaRPr>
          </a:p>
        </p:txBody>
      </p:sp>
      <p:sp>
        <p:nvSpPr>
          <p:cNvPr id="4" name="Slide Number Placeholder 3"/>
          <p:cNvSpPr>
            <a:spLocks noGrp="1"/>
          </p:cNvSpPr>
          <p:nvPr>
            <p:ph type="sldNum" sz="quarter" idx="5"/>
          </p:nvPr>
        </p:nvSpPr>
        <p:spPr/>
        <p:txBody>
          <a:bodyPr/>
          <a:lstStyle/>
          <a:p>
            <a:fld id="{291FDCB6-A716-4BAF-8A09-1ECCAE07EAD6}" type="slidenum">
              <a:rPr lang="en-US"/>
              <a:t>20</a:t>
            </a:fld>
            <a:endParaRPr lang="en-US"/>
          </a:p>
        </p:txBody>
      </p:sp>
    </p:spTree>
    <p:extLst>
      <p:ext uri="{BB962C8B-B14F-4D97-AF65-F5344CB8AC3E}">
        <p14:creationId xmlns:p14="http://schemas.microsoft.com/office/powerpoint/2010/main" val="5368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Psychiatric disorders pose significant challenges for diagnosis and treatment due to their complex and heterogeneous nature. Traditional diagnostic methods often rely on subjective assessments and self-reported symptoms, leading to delays in intervention and suboptimal outcomes.</a:t>
            </a:r>
          </a:p>
          <a:p>
            <a:r>
              <a:rPr lang="en-US"/>
              <a:t>Recent advancements in neuroscience and machine learning offer promising avenues for improving psychiatric disorder diagnosis. By leveraging EEG-derived features, such as Power Spectrum Density (PSD) and Functional Connectivity (FC), we can extract valuable insights into the neural correlates of psychiatric disorders.</a:t>
            </a:r>
          </a:p>
          <a:p>
            <a:endParaRPr lang="en-US"/>
          </a:p>
          <a:p>
            <a:r>
              <a:rPr lang="en-US"/>
              <a:t>This motivation underscores the importance of utilizing EEG data and machine learning in psychiatric disorder diagnosis, aiming for early intervention and improved patient outcomes.</a:t>
            </a:r>
            <a:endParaRPr lang="en-US">
              <a:cs typeface="Calibri"/>
            </a:endParaRPr>
          </a:p>
        </p:txBody>
      </p:sp>
      <p:sp>
        <p:nvSpPr>
          <p:cNvPr id="4" name="Slide Number Placeholder 3"/>
          <p:cNvSpPr>
            <a:spLocks noGrp="1"/>
          </p:cNvSpPr>
          <p:nvPr>
            <p:ph type="sldNum" sz="quarter" idx="5"/>
          </p:nvPr>
        </p:nvSpPr>
        <p:spPr/>
        <p:txBody>
          <a:bodyPr/>
          <a:lstStyle/>
          <a:p>
            <a:fld id="{291FDCB6-A716-4BAF-8A09-1ECCAE07EAD6}" type="slidenum">
              <a:rPr lang="en-US"/>
              <a:t>2</a:t>
            </a:fld>
            <a:endParaRPr lang="en-US"/>
          </a:p>
        </p:txBody>
      </p:sp>
    </p:spTree>
    <p:extLst>
      <p:ext uri="{BB962C8B-B14F-4D97-AF65-F5344CB8AC3E}">
        <p14:creationId xmlns:p14="http://schemas.microsoft.com/office/powerpoint/2010/main" val="381721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91FDCB6-A716-4BAF-8A09-1ECCAE07EAD6}" type="slidenum">
              <a:rPr lang="en-US"/>
              <a:t>3</a:t>
            </a:fld>
            <a:endParaRPr lang="en-US"/>
          </a:p>
        </p:txBody>
      </p:sp>
    </p:spTree>
    <p:extLst>
      <p:ext uri="{BB962C8B-B14F-4D97-AF65-F5344CB8AC3E}">
        <p14:creationId xmlns:p14="http://schemas.microsoft.com/office/powerpoint/2010/main" val="407046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Demographic</a:t>
            </a:r>
            <a:r>
              <a:rPr lang="en-US"/>
              <a:t>:</a:t>
            </a:r>
          </a:p>
          <a:p>
            <a:pPr marL="285750" indent="-285750">
              <a:buFont typeface="Arial"/>
              <a:buChar char="•"/>
            </a:pPr>
            <a:r>
              <a:rPr lang="en-US"/>
              <a:t>Demographic features include age, education level, and IQ scores of the patients.</a:t>
            </a:r>
            <a:endParaRPr lang="en-US">
              <a:ea typeface="Calibri"/>
              <a:cs typeface="Calibri"/>
            </a:endParaRPr>
          </a:p>
          <a:p>
            <a:pPr marL="285750" indent="-285750">
              <a:buFont typeface="Arial"/>
              <a:buChar char="•"/>
            </a:pPr>
            <a:r>
              <a:rPr lang="en-US"/>
              <a:t>The dataset comprises 850 patients diagnosed with psychiatric disorders and 95 healthy controls, totaling 945 individuals.</a:t>
            </a:r>
            <a:endParaRPr lang="en-US">
              <a:ea typeface="Calibri"/>
              <a:cs typeface="Calibri"/>
            </a:endParaRPr>
          </a:p>
          <a:p>
            <a:r>
              <a:rPr lang="en-US" b="1"/>
              <a:t>EEG Data</a:t>
            </a:r>
            <a:r>
              <a:rPr lang="en-US"/>
              <a:t>:</a:t>
            </a:r>
            <a:endParaRPr lang="en-US">
              <a:ea typeface="Calibri"/>
              <a:cs typeface="Calibri"/>
            </a:endParaRPr>
          </a:p>
          <a:p>
            <a:pPr marL="285750" indent="-285750">
              <a:buFont typeface="Arial"/>
              <a:buChar char="•"/>
            </a:pPr>
            <a:r>
              <a:rPr lang="en-US"/>
              <a:t>Quantitative EEG (QEEG) data collected during resting-state assessments.</a:t>
            </a:r>
            <a:endParaRPr lang="en-US">
              <a:ea typeface="Calibri"/>
              <a:cs typeface="Calibri"/>
            </a:endParaRPr>
          </a:p>
          <a:p>
            <a:pPr marL="285750" indent="-285750">
              <a:buFont typeface="Arial"/>
              <a:buChar char="•"/>
            </a:pPr>
            <a:r>
              <a:rPr lang="en-US"/>
              <a:t>EEG features include Power Spectrum Density (PSD) and Functional Connectivity (FC).</a:t>
            </a:r>
            <a:endParaRPr lang="en-US">
              <a:ea typeface="Calibri"/>
              <a:cs typeface="Calibri"/>
            </a:endParaRPr>
          </a:p>
          <a:p>
            <a:r>
              <a:rPr lang="en-US"/>
              <a:t>This information highlights the composition of the dataset, focusing on demographic characteristics and EEG data types, essential for understanding the patient population and the data collected for analysis.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91FDCB6-A716-4BAF-8A09-1ECCAE07EAD6}" type="slidenum">
              <a:rPr lang="en-US"/>
              <a:t>4</a:t>
            </a:fld>
            <a:endParaRPr lang="en-US"/>
          </a:p>
        </p:txBody>
      </p:sp>
    </p:spTree>
    <p:extLst>
      <p:ext uri="{BB962C8B-B14F-4D97-AF65-F5344CB8AC3E}">
        <p14:creationId xmlns:p14="http://schemas.microsoft.com/office/powerpoint/2010/main" val="294844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section outlines the main and specific disorders present in the dataset:</a:t>
            </a:r>
          </a:p>
        </p:txBody>
      </p:sp>
      <p:sp>
        <p:nvSpPr>
          <p:cNvPr id="4" name="Slide Number Placeholder 3"/>
          <p:cNvSpPr>
            <a:spLocks noGrp="1"/>
          </p:cNvSpPr>
          <p:nvPr>
            <p:ph type="sldNum" sz="quarter" idx="5"/>
          </p:nvPr>
        </p:nvSpPr>
        <p:spPr/>
        <p:txBody>
          <a:bodyPr/>
          <a:lstStyle/>
          <a:p>
            <a:fld id="{291FDCB6-A716-4BAF-8A09-1ECCAE07EAD6}" type="slidenum">
              <a:rPr lang="en-US"/>
              <a:t>5</a:t>
            </a:fld>
            <a:endParaRPr lang="en-US"/>
          </a:p>
        </p:txBody>
      </p:sp>
    </p:spTree>
    <p:extLst>
      <p:ext uri="{BB962C8B-B14F-4D97-AF65-F5344CB8AC3E}">
        <p14:creationId xmlns:p14="http://schemas.microsoft.com/office/powerpoint/2010/main" val="413643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Indeed, we do see class disbalances. The most noticeable are:</a:t>
            </a:r>
          </a:p>
          <a:p>
            <a:pPr marL="285750" indent="-285750">
              <a:buFont typeface="Arial"/>
              <a:buChar char="•"/>
            </a:pPr>
            <a:r>
              <a:rPr lang="en-US"/>
              <a:t>Obsessive compulsive disorder</a:t>
            </a:r>
            <a:endParaRPr lang="en-US">
              <a:cs typeface="Calibri"/>
            </a:endParaRPr>
          </a:p>
          <a:p>
            <a:pPr marL="285750" indent="-285750">
              <a:buFont typeface="Arial"/>
              <a:buChar char="•"/>
            </a:pPr>
            <a:r>
              <a:rPr lang="en-US"/>
              <a:t>Specific disorders in Trauma and stress related disorders and Anxiety disorders categories</a:t>
            </a:r>
            <a:endParaRPr lang="en-US">
              <a:cs typeface="Calibri"/>
            </a:endParaRPr>
          </a:p>
          <a:p>
            <a:pPr marL="285750" indent="-285750">
              <a:buFont typeface="Arial"/>
              <a:buChar char="•"/>
            </a:pPr>
            <a:r>
              <a:rPr lang="en-US"/>
              <a:t>Depressive disorder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91FDCB6-A716-4BAF-8A09-1ECCAE07EAD6}" type="slidenum">
              <a:t>8</a:t>
            </a:fld>
            <a:endParaRPr lang="en-US"/>
          </a:p>
        </p:txBody>
      </p:sp>
    </p:spTree>
    <p:extLst>
      <p:ext uri="{BB962C8B-B14F-4D97-AF65-F5344CB8AC3E}">
        <p14:creationId xmlns:p14="http://schemas.microsoft.com/office/powerpoint/2010/main" val="235147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Men is more in addictive disorder, and Female has more in mood disorder.</a:t>
            </a:r>
          </a:p>
        </p:txBody>
      </p:sp>
      <p:sp>
        <p:nvSpPr>
          <p:cNvPr id="4" name="Slide Number Placeholder 3"/>
          <p:cNvSpPr>
            <a:spLocks noGrp="1"/>
          </p:cNvSpPr>
          <p:nvPr>
            <p:ph type="sldNum" sz="quarter" idx="5"/>
          </p:nvPr>
        </p:nvSpPr>
        <p:spPr/>
        <p:txBody>
          <a:bodyPr/>
          <a:lstStyle/>
          <a:p>
            <a:fld id="{291FDCB6-A716-4BAF-8A09-1ECCAE07EAD6}" type="slidenum">
              <a:t>9</a:t>
            </a:fld>
            <a:endParaRPr lang="en-US"/>
          </a:p>
        </p:txBody>
      </p:sp>
    </p:spTree>
    <p:extLst>
      <p:ext uri="{BB962C8B-B14F-4D97-AF65-F5344CB8AC3E}">
        <p14:creationId xmlns:p14="http://schemas.microsoft.com/office/powerpoint/2010/main" val="120196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distribution appears to be approximately normal, which makes sense, no log-transform is needed</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91FDCB6-A716-4BAF-8A09-1ECCAE07EAD6}" type="slidenum">
              <a:t>10</a:t>
            </a:fld>
            <a:endParaRPr lang="en-US"/>
          </a:p>
        </p:txBody>
      </p:sp>
    </p:spTree>
    <p:extLst>
      <p:ext uri="{BB962C8B-B14F-4D97-AF65-F5344CB8AC3E}">
        <p14:creationId xmlns:p14="http://schemas.microsoft.com/office/powerpoint/2010/main" val="73966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r>
              <a:rPr lang="en-US" b="1">
                <a:ea typeface="Calibri"/>
                <a:cs typeface="Calibri"/>
              </a:rPr>
              <a:t>However, when we looks to Power Spectrum </a:t>
            </a:r>
            <a:r>
              <a:rPr lang="en-US" b="1" err="1">
                <a:ea typeface="Calibri"/>
                <a:cs typeface="Calibri"/>
              </a:rPr>
              <a:t>Densitivity</a:t>
            </a:r>
            <a:r>
              <a:rPr lang="en-US" b="1">
                <a:ea typeface="Calibri"/>
                <a:cs typeface="Calibri"/>
              </a:rPr>
              <a:t> </a:t>
            </a:r>
            <a:r>
              <a:rPr lang="en-US" b="1" err="1">
                <a:ea typeface="Calibri"/>
                <a:cs typeface="Calibri"/>
              </a:rPr>
              <a:t>Distrubtion</a:t>
            </a:r>
            <a:r>
              <a:rPr lang="en-US" b="1">
                <a:ea typeface="Calibri"/>
                <a:cs typeface="Calibri"/>
              </a:rPr>
              <a:t> and Function </a:t>
            </a:r>
            <a:r>
              <a:rPr lang="en-US" b="1" err="1">
                <a:ea typeface="Calibri"/>
                <a:cs typeface="Calibri"/>
              </a:rPr>
              <a:t>Connectiity</a:t>
            </a:r>
            <a:r>
              <a:rPr lang="en-US" b="1">
                <a:ea typeface="Calibri"/>
                <a:cs typeface="Calibri"/>
              </a:rPr>
              <a:t> Distribution, it turns out be log-like </a:t>
            </a:r>
            <a:r>
              <a:rPr lang="en-US" b="1" err="1">
                <a:ea typeface="Calibri"/>
                <a:cs typeface="Calibri"/>
              </a:rPr>
              <a:t>distrubtion</a:t>
            </a:r>
            <a:r>
              <a:rPr lang="en-US" b="1">
                <a:ea typeface="Calibri"/>
                <a:cs typeface="Calibri"/>
              </a:rPr>
              <a:t>. So we performed the log-transformation for these EEG features in </a:t>
            </a:r>
          </a:p>
        </p:txBody>
      </p:sp>
      <p:sp>
        <p:nvSpPr>
          <p:cNvPr id="4" name="Slide Number Placeholder 3"/>
          <p:cNvSpPr>
            <a:spLocks noGrp="1"/>
          </p:cNvSpPr>
          <p:nvPr>
            <p:ph type="sldNum" sz="quarter" idx="5"/>
          </p:nvPr>
        </p:nvSpPr>
        <p:spPr/>
        <p:txBody>
          <a:bodyPr/>
          <a:lstStyle/>
          <a:p>
            <a:fld id="{291FDCB6-A716-4BAF-8A09-1ECCAE07EAD6}" type="slidenum">
              <a:t>11</a:t>
            </a:fld>
            <a:endParaRPr lang="en-US"/>
          </a:p>
        </p:txBody>
      </p:sp>
    </p:spTree>
    <p:extLst>
      <p:ext uri="{BB962C8B-B14F-4D97-AF65-F5344CB8AC3E}">
        <p14:creationId xmlns:p14="http://schemas.microsoft.com/office/powerpoint/2010/main" val="234626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057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188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26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885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059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13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21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618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051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430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529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67104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C7D609C-3277-7964-6BD9-3C9990E907EF}"/>
              </a:ext>
            </a:extLst>
          </p:cNvPr>
          <p:cNvSpPr>
            <a:spLocks noGrp="1" noChangeArrowheads="1"/>
          </p:cNvSpPr>
          <p:nvPr>
            <p:ph type="ctrTitle"/>
          </p:nvPr>
        </p:nvSpPr>
        <p:spPr bwMode="auto">
          <a:xfrm>
            <a:off x="838199" y="1093788"/>
            <a:ext cx="10506455" cy="2967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spcAft>
                <a:spcPct val="0"/>
              </a:spcAft>
            </a:pPr>
            <a:r>
              <a:rPr lang="en-US" altLang="en-US" sz="5600" b="1">
                <a:latin typeface="Arial"/>
                <a:cs typeface="Arial"/>
              </a:rPr>
              <a:t>Multi-class classification of psychiatric disorders based on EEG-derived features</a:t>
            </a:r>
          </a:p>
        </p:txBody>
      </p:sp>
      <p:sp>
        <p:nvSpPr>
          <p:cNvPr id="3" name="Subtitle 2">
            <a:extLst>
              <a:ext uri="{FF2B5EF4-FFF2-40B4-BE49-F238E27FC236}">
                <a16:creationId xmlns:a16="http://schemas.microsoft.com/office/drawing/2014/main" id="{A1A5C54C-B815-9F0C-D028-B7400C3F4719}"/>
              </a:ext>
            </a:extLst>
          </p:cNvPr>
          <p:cNvSpPr>
            <a:spLocks noGrp="1"/>
          </p:cNvSpPr>
          <p:nvPr>
            <p:ph type="subTitle" idx="1"/>
          </p:nvPr>
        </p:nvSpPr>
        <p:spPr>
          <a:xfrm>
            <a:off x="7400924" y="4619624"/>
            <a:ext cx="3946779" cy="1038225"/>
          </a:xfrm>
        </p:spPr>
        <p:txBody>
          <a:bodyPr vert="horz" lIns="91440" tIns="45720" rIns="91440" bIns="45720" rtlCol="0" anchor="t">
            <a:normAutofit fontScale="85000" lnSpcReduction="20000"/>
          </a:bodyPr>
          <a:lstStyle/>
          <a:p>
            <a:pPr algn="r"/>
            <a:r>
              <a:rPr lang="en-IN">
                <a:cs typeface="Calibri"/>
              </a:rPr>
              <a:t>Gia-Huy Hoang</a:t>
            </a:r>
            <a:endParaRPr lang="en-IN" err="1">
              <a:cs typeface="Calibri"/>
            </a:endParaRPr>
          </a:p>
          <a:p>
            <a:pPr algn="r"/>
            <a:r>
              <a:rPr lang="en-IN">
                <a:cs typeface="Calibri"/>
              </a:rPr>
              <a:t>  Ishika Ghosh </a:t>
            </a:r>
          </a:p>
          <a:p>
            <a:pPr algn="r"/>
            <a:r>
              <a:rPr lang="en-IN" err="1">
                <a:cs typeface="Calibri"/>
              </a:rPr>
              <a:t>Saptadwipa</a:t>
            </a:r>
            <a:r>
              <a:rPr lang="en-IN">
                <a:cs typeface="Calibri"/>
              </a:rPr>
              <a:t> Mitra</a:t>
            </a:r>
          </a:p>
        </p:txBody>
      </p:sp>
      <p:sp>
        <p:nvSpPr>
          <p:cNvPr id="7" name="Rectangle 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Rectangle 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541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F392-898F-BAE4-33D7-65C1C3906E3E}"/>
              </a:ext>
            </a:extLst>
          </p:cNvPr>
          <p:cNvSpPr>
            <a:spLocks noGrp="1"/>
          </p:cNvSpPr>
          <p:nvPr>
            <p:ph type="title"/>
          </p:nvPr>
        </p:nvSpPr>
        <p:spPr/>
        <p:txBody>
          <a:bodyPr>
            <a:normAutofit/>
          </a:bodyPr>
          <a:lstStyle/>
          <a:p>
            <a:r>
              <a:rPr lang="en-US">
                <a:solidFill>
                  <a:srgbClr val="000000"/>
                </a:solidFill>
                <a:ea typeface="+mj-lt"/>
                <a:cs typeface="+mj-lt"/>
              </a:rPr>
              <a:t>What distributions numeric variables have?</a:t>
            </a:r>
            <a:endParaRPr lang="en-US"/>
          </a:p>
        </p:txBody>
      </p:sp>
      <p:pic>
        <p:nvPicPr>
          <p:cNvPr id="4" name="Content Placeholder 3" descr="A graph of a graph of value&#10;&#10;Description automatically generated">
            <a:extLst>
              <a:ext uri="{FF2B5EF4-FFF2-40B4-BE49-F238E27FC236}">
                <a16:creationId xmlns:a16="http://schemas.microsoft.com/office/drawing/2014/main" id="{9C98E56A-2632-798C-8900-6B90A22C4456}"/>
              </a:ext>
            </a:extLst>
          </p:cNvPr>
          <p:cNvPicPr>
            <a:picLocks noGrp="1" noChangeAspect="1"/>
          </p:cNvPicPr>
          <p:nvPr>
            <p:ph idx="1"/>
          </p:nvPr>
        </p:nvPicPr>
        <p:blipFill>
          <a:blip r:embed="rId3"/>
          <a:stretch>
            <a:fillRect/>
          </a:stretch>
        </p:blipFill>
        <p:spPr>
          <a:xfrm>
            <a:off x="349962" y="1965324"/>
            <a:ext cx="11004669" cy="3611500"/>
          </a:xfrm>
        </p:spPr>
      </p:pic>
    </p:spTree>
    <p:extLst>
      <p:ext uri="{BB962C8B-B14F-4D97-AF65-F5344CB8AC3E}">
        <p14:creationId xmlns:p14="http://schemas.microsoft.com/office/powerpoint/2010/main" val="429097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1410-B2C8-6C0A-D055-B55E304E47B8}"/>
              </a:ext>
            </a:extLst>
          </p:cNvPr>
          <p:cNvSpPr>
            <a:spLocks noGrp="1"/>
          </p:cNvSpPr>
          <p:nvPr>
            <p:ph type="title"/>
          </p:nvPr>
        </p:nvSpPr>
        <p:spPr/>
        <p:txBody>
          <a:bodyPr/>
          <a:lstStyle/>
          <a:p>
            <a:r>
              <a:rPr lang="en-US">
                <a:cs typeface="Calibri Light"/>
              </a:rPr>
              <a:t>Power Spectral Density (PSD) and Functional Connectivity (FC) distribution</a:t>
            </a:r>
            <a:endParaRPr lang="en-US"/>
          </a:p>
        </p:txBody>
      </p:sp>
      <p:sp>
        <p:nvSpPr>
          <p:cNvPr id="3" name="Content Placeholder 2">
            <a:extLst>
              <a:ext uri="{FF2B5EF4-FFF2-40B4-BE49-F238E27FC236}">
                <a16:creationId xmlns:a16="http://schemas.microsoft.com/office/drawing/2014/main" id="{53BBBAED-5389-4505-FA76-F848AF73E226}"/>
              </a:ext>
            </a:extLst>
          </p:cNvPr>
          <p:cNvSpPr>
            <a:spLocks noGrp="1"/>
          </p:cNvSpPr>
          <p:nvPr>
            <p:ph idx="1"/>
          </p:nvPr>
        </p:nvSpPr>
        <p:spPr>
          <a:xfrm>
            <a:off x="7799172" y="2978923"/>
            <a:ext cx="4186195" cy="1358257"/>
          </a:xfrm>
        </p:spPr>
        <p:txBody>
          <a:bodyPr vert="horz" lIns="91440" tIns="45720" rIns="91440" bIns="45720" rtlCol="0" anchor="t">
            <a:normAutofit/>
          </a:bodyPr>
          <a:lstStyle/>
          <a:p>
            <a:r>
              <a:rPr lang="en-US">
                <a:cs typeface="Calibri"/>
              </a:rPr>
              <a:t>Log-like distribution =&gt;  need to log-transform</a:t>
            </a:r>
            <a:endParaRPr lang="en-US"/>
          </a:p>
        </p:txBody>
      </p:sp>
      <p:pic>
        <p:nvPicPr>
          <p:cNvPr id="5" name="Picture 4" descr="A grid of blue squares&#10;&#10;Description automatically generated">
            <a:extLst>
              <a:ext uri="{FF2B5EF4-FFF2-40B4-BE49-F238E27FC236}">
                <a16:creationId xmlns:a16="http://schemas.microsoft.com/office/drawing/2014/main" id="{AB582275-C630-3762-4DE0-D30F6E8A4DB7}"/>
              </a:ext>
            </a:extLst>
          </p:cNvPr>
          <p:cNvPicPr>
            <a:picLocks noChangeAspect="1"/>
          </p:cNvPicPr>
          <p:nvPr/>
        </p:nvPicPr>
        <p:blipFill>
          <a:blip r:embed="rId3"/>
          <a:stretch>
            <a:fillRect/>
          </a:stretch>
        </p:blipFill>
        <p:spPr>
          <a:xfrm>
            <a:off x="836751" y="1963351"/>
            <a:ext cx="2858140" cy="3396028"/>
          </a:xfrm>
          <a:prstGeom prst="rect">
            <a:avLst/>
          </a:prstGeom>
        </p:spPr>
      </p:pic>
      <p:pic>
        <p:nvPicPr>
          <p:cNvPr id="6" name="Picture 5" descr="A grid of blue and white squares&#10;&#10;Description automatically generated">
            <a:extLst>
              <a:ext uri="{FF2B5EF4-FFF2-40B4-BE49-F238E27FC236}">
                <a16:creationId xmlns:a16="http://schemas.microsoft.com/office/drawing/2014/main" id="{4CE1B679-30F4-82D9-FC51-9C7DF23B0A36}"/>
              </a:ext>
            </a:extLst>
          </p:cNvPr>
          <p:cNvPicPr>
            <a:picLocks noChangeAspect="1"/>
          </p:cNvPicPr>
          <p:nvPr/>
        </p:nvPicPr>
        <p:blipFill>
          <a:blip r:embed="rId4"/>
          <a:stretch>
            <a:fillRect/>
          </a:stretch>
        </p:blipFill>
        <p:spPr>
          <a:xfrm>
            <a:off x="4571135" y="1973753"/>
            <a:ext cx="2829637" cy="3377515"/>
          </a:xfrm>
          <a:prstGeom prst="rect">
            <a:avLst/>
          </a:prstGeom>
        </p:spPr>
      </p:pic>
      <p:sp>
        <p:nvSpPr>
          <p:cNvPr id="8" name="Content Placeholder 2">
            <a:extLst>
              <a:ext uri="{FF2B5EF4-FFF2-40B4-BE49-F238E27FC236}">
                <a16:creationId xmlns:a16="http://schemas.microsoft.com/office/drawing/2014/main" id="{AE67E51D-9C88-6FEC-C45C-CF3088A68842}"/>
              </a:ext>
            </a:extLst>
          </p:cNvPr>
          <p:cNvSpPr txBox="1">
            <a:spLocks/>
          </p:cNvSpPr>
          <p:nvPr/>
        </p:nvSpPr>
        <p:spPr>
          <a:xfrm>
            <a:off x="839572" y="5726242"/>
            <a:ext cx="4186195" cy="13582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cs typeface="Calibri"/>
            </a:endParaRPr>
          </a:p>
        </p:txBody>
      </p:sp>
      <p:sp>
        <p:nvSpPr>
          <p:cNvPr id="9" name="TextBox 8">
            <a:extLst>
              <a:ext uri="{FF2B5EF4-FFF2-40B4-BE49-F238E27FC236}">
                <a16:creationId xmlns:a16="http://schemas.microsoft.com/office/drawing/2014/main" id="{263D4F1B-EA0D-168C-39AC-3AE8BD409B75}"/>
              </a:ext>
            </a:extLst>
          </p:cNvPr>
          <p:cNvSpPr txBox="1"/>
          <p:nvPr/>
        </p:nvSpPr>
        <p:spPr>
          <a:xfrm>
            <a:off x="1537729" y="5739027"/>
            <a:ext cx="972064"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PSD</a:t>
            </a:r>
          </a:p>
        </p:txBody>
      </p:sp>
      <p:sp>
        <p:nvSpPr>
          <p:cNvPr id="12" name="TextBox 11">
            <a:extLst>
              <a:ext uri="{FF2B5EF4-FFF2-40B4-BE49-F238E27FC236}">
                <a16:creationId xmlns:a16="http://schemas.microsoft.com/office/drawing/2014/main" id="{C1392A8A-D27A-FC29-EA79-1FCD7494D088}"/>
              </a:ext>
            </a:extLst>
          </p:cNvPr>
          <p:cNvSpPr txBox="1"/>
          <p:nvPr/>
        </p:nvSpPr>
        <p:spPr>
          <a:xfrm>
            <a:off x="5498756" y="5725297"/>
            <a:ext cx="972064"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FC</a:t>
            </a:r>
          </a:p>
        </p:txBody>
      </p:sp>
    </p:spTree>
    <p:extLst>
      <p:ext uri="{BB962C8B-B14F-4D97-AF65-F5344CB8AC3E}">
        <p14:creationId xmlns:p14="http://schemas.microsoft.com/office/powerpoint/2010/main" val="260498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334B-F86F-446E-62BE-EF4860A3DF2F}"/>
              </a:ext>
            </a:extLst>
          </p:cNvPr>
          <p:cNvSpPr>
            <a:spLocks noGrp="1"/>
          </p:cNvSpPr>
          <p:nvPr>
            <p:ph type="title"/>
          </p:nvPr>
        </p:nvSpPr>
        <p:spPr>
          <a:xfrm>
            <a:off x="876693" y="741391"/>
            <a:ext cx="3455821" cy="1616203"/>
          </a:xfrm>
        </p:spPr>
        <p:txBody>
          <a:bodyPr anchor="b">
            <a:normAutofit/>
          </a:bodyPr>
          <a:lstStyle/>
          <a:p>
            <a:r>
              <a:rPr lang="en-US" sz="3200">
                <a:cs typeface="Calibri Light"/>
              </a:rPr>
              <a:t>PSD topographic map</a:t>
            </a:r>
          </a:p>
        </p:txBody>
      </p:sp>
      <p:sp>
        <p:nvSpPr>
          <p:cNvPr id="8" name="Content Placeholder 7">
            <a:extLst>
              <a:ext uri="{FF2B5EF4-FFF2-40B4-BE49-F238E27FC236}">
                <a16:creationId xmlns:a16="http://schemas.microsoft.com/office/drawing/2014/main" id="{B8F4FDA0-FE12-84F8-4C97-8B0190B060AC}"/>
              </a:ext>
            </a:extLst>
          </p:cNvPr>
          <p:cNvSpPr>
            <a:spLocks noGrp="1"/>
          </p:cNvSpPr>
          <p:nvPr>
            <p:ph idx="1"/>
          </p:nvPr>
        </p:nvSpPr>
        <p:spPr>
          <a:xfrm>
            <a:off x="876693" y="2533476"/>
            <a:ext cx="3455821" cy="3447832"/>
          </a:xfrm>
        </p:spPr>
        <p:txBody>
          <a:bodyPr anchor="t">
            <a:normAutofit/>
          </a:bodyPr>
          <a:lstStyle/>
          <a:p>
            <a:pPr marL="0" indent="0">
              <a:buNone/>
            </a:pPr>
            <a:endParaRPr lang="en-US" sz="2000">
              <a:cs typeface="Calibri" panose="020F0502020204030204"/>
            </a:endParaRPr>
          </a:p>
        </p:txBody>
      </p:sp>
      <p:pic>
        <p:nvPicPr>
          <p:cNvPr id="4" name="Content Placeholder 3" descr="A chart of different colored circles&#10;&#10;Description automatically generated">
            <a:extLst>
              <a:ext uri="{FF2B5EF4-FFF2-40B4-BE49-F238E27FC236}">
                <a16:creationId xmlns:a16="http://schemas.microsoft.com/office/drawing/2014/main" id="{296E6CB6-7710-398B-8637-DA3CE9662751}"/>
              </a:ext>
            </a:extLst>
          </p:cNvPr>
          <p:cNvPicPr>
            <a:picLocks noChangeAspect="1"/>
          </p:cNvPicPr>
          <p:nvPr/>
        </p:nvPicPr>
        <p:blipFill>
          <a:blip r:embed="rId3"/>
          <a:stretch>
            <a:fillRect/>
          </a:stretch>
        </p:blipFill>
        <p:spPr>
          <a:xfrm>
            <a:off x="4987672" y="1285237"/>
            <a:ext cx="6389346" cy="4296835"/>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423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4BD8047-492C-670D-3B94-DE0738A6E14F}"/>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5600" b="1" kern="1200">
                <a:solidFill>
                  <a:schemeClr val="tx1"/>
                </a:solidFill>
                <a:latin typeface="+mj-lt"/>
                <a:ea typeface="+mj-ea"/>
                <a:cs typeface="+mj-cs"/>
              </a:rPr>
              <a:t>Machine Learning: </a:t>
            </a:r>
            <a:r>
              <a:rPr lang="en-US" sz="5600" kern="1200">
                <a:solidFill>
                  <a:schemeClr val="tx1"/>
                </a:solidFill>
                <a:latin typeface="+mj-lt"/>
                <a:ea typeface="+mj-ea"/>
                <a:cs typeface="+mj-cs"/>
              </a:rPr>
              <a:t>Multi-class classification</a:t>
            </a:r>
          </a:p>
        </p:txBody>
      </p:sp>
      <p:sp>
        <p:nvSpPr>
          <p:cNvPr id="31" name="Arc 3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13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A90A1-C85B-F51C-E9B0-F73E42EADC92}"/>
              </a:ext>
            </a:extLst>
          </p:cNvPr>
          <p:cNvSpPr>
            <a:spLocks noGrp="1"/>
          </p:cNvSpPr>
          <p:nvPr>
            <p:ph type="title"/>
          </p:nvPr>
        </p:nvSpPr>
        <p:spPr>
          <a:xfrm>
            <a:off x="686834" y="1153572"/>
            <a:ext cx="3200400" cy="4461163"/>
          </a:xfrm>
        </p:spPr>
        <p:txBody>
          <a:bodyPr>
            <a:normAutofit/>
          </a:bodyPr>
          <a:lstStyle/>
          <a:p>
            <a:r>
              <a:rPr lang="en-US" sz="4100">
                <a:solidFill>
                  <a:srgbClr val="FFFFFF"/>
                </a:solidFill>
                <a:cs typeface="Calibri Light"/>
              </a:rPr>
              <a:t>Preprocessing</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D51C32-F99B-563A-DFAD-23644B1B7AD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b="1">
                <a:ea typeface="+mn-lt"/>
                <a:cs typeface="+mn-lt"/>
              </a:rPr>
              <a:t>Drop meaningless columns</a:t>
            </a:r>
            <a:r>
              <a:rPr lang="en-US">
                <a:ea typeface="+mn-lt"/>
                <a:cs typeface="+mn-lt"/>
              </a:rPr>
              <a:t>: separation, no., </a:t>
            </a:r>
            <a:r>
              <a:rPr lang="en-US" err="1">
                <a:ea typeface="+mn-lt"/>
                <a:cs typeface="+mn-lt"/>
              </a:rPr>
              <a:t>eeg.date</a:t>
            </a:r>
            <a:r>
              <a:rPr lang="en-US">
                <a:ea typeface="+mn-lt"/>
                <a:cs typeface="+mn-lt"/>
              </a:rPr>
              <a:t>.</a:t>
            </a:r>
            <a:endParaRPr lang="en-US">
              <a:cs typeface="Calibri" panose="020F0502020204030204"/>
            </a:endParaRPr>
          </a:p>
          <a:p>
            <a:r>
              <a:rPr lang="en-US" b="1">
                <a:ea typeface="+mn-lt"/>
                <a:cs typeface="+mn-lt"/>
              </a:rPr>
              <a:t>One-hot encoding categorical variables</a:t>
            </a:r>
            <a:r>
              <a:rPr lang="en-US">
                <a:ea typeface="+mn-lt"/>
                <a:cs typeface="+mn-lt"/>
              </a:rPr>
              <a:t>: sex, </a:t>
            </a:r>
            <a:r>
              <a:rPr lang="en-US" err="1">
                <a:ea typeface="+mn-lt"/>
                <a:cs typeface="+mn-lt"/>
              </a:rPr>
              <a:t>main.disorder</a:t>
            </a:r>
            <a:r>
              <a:rPr lang="en-US">
                <a:ea typeface="+mn-lt"/>
                <a:cs typeface="+mn-lt"/>
              </a:rPr>
              <a:t>, and </a:t>
            </a:r>
            <a:r>
              <a:rPr lang="en-US" err="1">
                <a:ea typeface="+mn-lt"/>
                <a:cs typeface="+mn-lt"/>
              </a:rPr>
              <a:t>specific.disorder</a:t>
            </a:r>
            <a:r>
              <a:rPr lang="en-US">
                <a:ea typeface="+mn-lt"/>
                <a:cs typeface="+mn-lt"/>
              </a:rPr>
              <a:t>.</a:t>
            </a:r>
            <a:endParaRPr lang="en-US">
              <a:cs typeface="Calibri" panose="020F0502020204030204"/>
            </a:endParaRPr>
          </a:p>
          <a:p>
            <a:r>
              <a:rPr lang="en-US" b="1">
                <a:ea typeface="+mn-lt"/>
                <a:cs typeface="+mn-lt"/>
              </a:rPr>
              <a:t>Logarithmic Transformation</a:t>
            </a:r>
            <a:r>
              <a:rPr lang="en-US">
                <a:ea typeface="+mn-lt"/>
                <a:cs typeface="+mn-lt"/>
              </a:rPr>
              <a:t>: Apply logarithmic transformation to numeric columns, except education and IQ.</a:t>
            </a:r>
            <a:endParaRPr lang="en-US">
              <a:cs typeface="Calibri" panose="020F0502020204030204"/>
            </a:endParaRPr>
          </a:p>
          <a:p>
            <a:r>
              <a:rPr lang="en-US" b="1">
                <a:ea typeface="+mn-lt"/>
                <a:cs typeface="+mn-lt"/>
              </a:rPr>
              <a:t>Split Data</a:t>
            </a:r>
            <a:r>
              <a:rPr lang="en-US">
                <a:ea typeface="+mn-lt"/>
                <a:cs typeface="+mn-lt"/>
              </a:rPr>
              <a:t>: Split into training (67%) and testing subsets (33%).</a:t>
            </a:r>
            <a:endParaRPr lang="en-US">
              <a:cs typeface="Calibri" panose="020F0502020204030204"/>
            </a:endParaRPr>
          </a:p>
          <a:p>
            <a:r>
              <a:rPr lang="en-US" b="1">
                <a:ea typeface="+mn-lt"/>
                <a:cs typeface="+mn-lt"/>
              </a:rPr>
              <a:t>Scale Data</a:t>
            </a:r>
            <a:r>
              <a:rPr lang="en-US">
                <a:ea typeface="+mn-lt"/>
                <a:cs typeface="+mn-lt"/>
              </a:rPr>
              <a:t>: Standardize features in both subsets.</a:t>
            </a:r>
            <a:endParaRPr lang="en-US">
              <a:cs typeface="Calibri"/>
            </a:endParaRPr>
          </a:p>
          <a:p>
            <a:endParaRPr lang="en-US">
              <a:cs typeface="Calibri"/>
            </a:endParaRPr>
          </a:p>
        </p:txBody>
      </p:sp>
    </p:spTree>
    <p:extLst>
      <p:ext uri="{BB962C8B-B14F-4D97-AF65-F5344CB8AC3E}">
        <p14:creationId xmlns:p14="http://schemas.microsoft.com/office/powerpoint/2010/main" val="355819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FD91-CC64-B8B3-0ACA-66775B848996}"/>
              </a:ext>
            </a:extLst>
          </p:cNvPr>
          <p:cNvSpPr>
            <a:spLocks noGrp="1"/>
          </p:cNvSpPr>
          <p:nvPr>
            <p:ph type="title"/>
          </p:nvPr>
        </p:nvSpPr>
        <p:spPr/>
        <p:txBody>
          <a:bodyPr/>
          <a:lstStyle/>
          <a:p>
            <a:r>
              <a:rPr lang="en-US" b="1">
                <a:ea typeface="+mj-lt"/>
                <a:cs typeface="+mj-lt"/>
              </a:rPr>
              <a:t>Machine Learning Model </a:t>
            </a:r>
          </a:p>
        </p:txBody>
      </p:sp>
      <p:graphicFrame>
        <p:nvGraphicFramePr>
          <p:cNvPr id="5" name="Content Placeholder 2">
            <a:extLst>
              <a:ext uri="{FF2B5EF4-FFF2-40B4-BE49-F238E27FC236}">
                <a16:creationId xmlns:a16="http://schemas.microsoft.com/office/drawing/2014/main" id="{6420C50B-F75D-7527-BBA2-E884D7BCE3C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924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E8E56-5AA2-D3D0-FF0B-790AB8BFDBAA}"/>
              </a:ext>
            </a:extLst>
          </p:cNvPr>
          <p:cNvSpPr>
            <a:spLocks noGrp="1"/>
          </p:cNvSpPr>
          <p:nvPr>
            <p:ph type="title"/>
          </p:nvPr>
        </p:nvSpPr>
        <p:spPr>
          <a:xfrm>
            <a:off x="640080" y="325369"/>
            <a:ext cx="4368602" cy="1956841"/>
          </a:xfrm>
        </p:spPr>
        <p:txBody>
          <a:bodyPr anchor="b">
            <a:normAutofit/>
          </a:bodyPr>
          <a:lstStyle/>
          <a:p>
            <a:r>
              <a:rPr lang="en-US" sz="4600">
                <a:cs typeface="Calibri Light"/>
              </a:rPr>
              <a:t>Training and Model evaluation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DFA7F-AA17-3656-9928-E2913780F911}"/>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b="1">
                <a:ea typeface="+mn-lt"/>
                <a:cs typeface="+mn-lt"/>
              </a:rPr>
              <a:t>Hyperparameter optimization</a:t>
            </a:r>
            <a:r>
              <a:rPr lang="en-US" sz="2200">
                <a:ea typeface="+mn-lt"/>
                <a:cs typeface="+mn-lt"/>
              </a:rPr>
              <a:t>: Perform Grid Search and 10-fold Cross-Validation to find the best hyperparameters for each ML model.</a:t>
            </a:r>
            <a:endParaRPr lang="en-US"/>
          </a:p>
          <a:p>
            <a:r>
              <a:rPr lang="en-US" sz="2200" b="1">
                <a:ea typeface="+mn-lt"/>
                <a:cs typeface="+mn-lt"/>
              </a:rPr>
              <a:t>Evaluation</a:t>
            </a:r>
            <a:r>
              <a:rPr lang="en-US" sz="2200">
                <a:ea typeface="+mn-lt"/>
                <a:cs typeface="+mn-lt"/>
              </a:rPr>
              <a:t>: Evaluate each model for each disorder on precision, recall, and F1 score.</a:t>
            </a:r>
            <a:endParaRPr lang="en-US"/>
          </a:p>
          <a:p>
            <a:endParaRPr lang="en-US" sz="2200">
              <a:ea typeface="+mn-lt"/>
              <a:cs typeface="+mn-lt"/>
            </a:endParaRPr>
          </a:p>
          <a:p>
            <a:endParaRPr lang="en-US" sz="2200">
              <a:ea typeface="+mn-lt"/>
              <a:cs typeface="+mn-lt"/>
            </a:endParaRPr>
          </a:p>
          <a:p>
            <a:endParaRPr lang="en-US" sz="2200">
              <a:ea typeface="+mn-lt"/>
              <a:cs typeface="+mn-lt"/>
            </a:endParaRPr>
          </a:p>
          <a:p>
            <a:endParaRPr lang="en-US" sz="2200">
              <a:ea typeface="+mn-lt"/>
              <a:cs typeface="+mn-lt"/>
            </a:endParaRPr>
          </a:p>
          <a:p>
            <a:endParaRPr lang="en-US" sz="2200">
              <a:ea typeface="+mn-lt"/>
              <a:cs typeface="+mn-lt"/>
            </a:endParaRPr>
          </a:p>
        </p:txBody>
      </p:sp>
      <p:pic>
        <p:nvPicPr>
          <p:cNvPr id="5" name="Picture 4" descr="Network connection abstract against a white background">
            <a:extLst>
              <a:ext uri="{FF2B5EF4-FFF2-40B4-BE49-F238E27FC236}">
                <a16:creationId xmlns:a16="http://schemas.microsoft.com/office/drawing/2014/main" id="{9396AE16-89A4-1353-2E06-FD8F8A78F3E3}"/>
              </a:ext>
            </a:extLst>
          </p:cNvPr>
          <p:cNvPicPr>
            <a:picLocks noChangeAspect="1"/>
          </p:cNvPicPr>
          <p:nvPr/>
        </p:nvPicPr>
        <p:blipFill rotWithShape="1">
          <a:blip r:embed="rId3"/>
          <a:srcRect r="33145"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286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Freeform: Shape 35">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FD0682C5-D5BF-8ADC-B141-DAAA60DD7AB3}"/>
              </a:ext>
            </a:extLst>
          </p:cNvPr>
          <p:cNvSpPr>
            <a:spLocks noGrp="1"/>
          </p:cNvSpPr>
          <p:nvPr>
            <p:ph type="ctrTitle"/>
          </p:nvPr>
        </p:nvSpPr>
        <p:spPr>
          <a:xfrm>
            <a:off x="3502731" y="1542402"/>
            <a:ext cx="5186842" cy="2387918"/>
          </a:xfrm>
        </p:spPr>
        <p:txBody>
          <a:bodyPr anchor="b">
            <a:normAutofit/>
          </a:bodyPr>
          <a:lstStyle/>
          <a:p>
            <a:r>
              <a:rPr lang="en-US" sz="5400" b="1">
                <a:solidFill>
                  <a:schemeClr val="tx2"/>
                </a:solidFill>
                <a:cs typeface="Calibri Light"/>
              </a:rPr>
              <a:t>Result</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181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C4B6C-27C4-869C-02EB-0B5465D9B5C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Main Disorders: Macro Avg F1-Score By Model</a:t>
            </a:r>
            <a:endParaRPr lang="en-US" sz="2600" kern="1200">
              <a:solidFill>
                <a:srgbClr val="FFFFFF"/>
              </a:solidFill>
              <a:latin typeface="+mj-lt"/>
              <a:ea typeface="+mj-ea"/>
              <a:cs typeface="+mj-cs"/>
            </a:endParaRPr>
          </a:p>
        </p:txBody>
      </p:sp>
      <p:pic>
        <p:nvPicPr>
          <p:cNvPr id="4" name="Picture 3" descr="A screenshot of a graph&#10;&#10;Description automatically generated">
            <a:extLst>
              <a:ext uri="{FF2B5EF4-FFF2-40B4-BE49-F238E27FC236}">
                <a16:creationId xmlns:a16="http://schemas.microsoft.com/office/drawing/2014/main" id="{1C2413A2-56E7-2F9F-591E-90515CBD3279}"/>
              </a:ext>
            </a:extLst>
          </p:cNvPr>
          <p:cNvPicPr>
            <a:picLocks noChangeAspect="1"/>
          </p:cNvPicPr>
          <p:nvPr/>
        </p:nvPicPr>
        <p:blipFill>
          <a:blip r:embed="rId2"/>
          <a:stretch>
            <a:fillRect/>
          </a:stretch>
        </p:blipFill>
        <p:spPr>
          <a:xfrm>
            <a:off x="4334381" y="961812"/>
            <a:ext cx="6596637" cy="4930987"/>
          </a:xfrm>
          <a:prstGeom prst="rect">
            <a:avLst/>
          </a:prstGeom>
        </p:spPr>
      </p:pic>
    </p:spTree>
    <p:extLst>
      <p:ext uri="{BB962C8B-B14F-4D97-AF65-F5344CB8AC3E}">
        <p14:creationId xmlns:p14="http://schemas.microsoft.com/office/powerpoint/2010/main" val="163661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3A21C-9BAD-FA2B-89AF-59D523F851B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Specific Disorders: Macro Avg F1-Score By Model</a:t>
            </a:r>
            <a:endParaRPr lang="en-US" sz="2600" kern="1200">
              <a:solidFill>
                <a:srgbClr val="FFFFFF"/>
              </a:solidFill>
              <a:latin typeface="+mj-lt"/>
              <a:ea typeface="+mj-ea"/>
              <a:cs typeface="+mj-cs"/>
            </a:endParaRPr>
          </a:p>
        </p:txBody>
      </p:sp>
      <p:pic>
        <p:nvPicPr>
          <p:cNvPr id="4" name="Content Placeholder 3" descr="A screenshot of a graph&#10;&#10;Description automatically generated">
            <a:extLst>
              <a:ext uri="{FF2B5EF4-FFF2-40B4-BE49-F238E27FC236}">
                <a16:creationId xmlns:a16="http://schemas.microsoft.com/office/drawing/2014/main" id="{99A9998B-4364-F06F-029B-813FB654118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
                    </a14:imgEffect>
                  </a14:imgLayer>
                </a14:imgProps>
              </a:ext>
            </a:extLst>
          </a:blip>
          <a:srcRect l="-7" t="-6387" r="-165" b="-444"/>
          <a:stretch/>
        </p:blipFill>
        <p:spPr>
          <a:xfrm>
            <a:off x="4410659" y="961812"/>
            <a:ext cx="6444081" cy="4930987"/>
          </a:xfrm>
          <a:prstGeom prst="rect">
            <a:avLst/>
          </a:prstGeom>
        </p:spPr>
      </p:pic>
    </p:spTree>
    <p:extLst>
      <p:ext uri="{BB962C8B-B14F-4D97-AF65-F5344CB8AC3E}">
        <p14:creationId xmlns:p14="http://schemas.microsoft.com/office/powerpoint/2010/main" val="31059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8047-492C-670D-3B94-DE0738A6E14F}"/>
              </a:ext>
            </a:extLst>
          </p:cNvPr>
          <p:cNvSpPr>
            <a:spLocks noGrp="1"/>
          </p:cNvSpPr>
          <p:nvPr>
            <p:ph type="title"/>
          </p:nvPr>
        </p:nvSpPr>
        <p:spPr>
          <a:xfrm>
            <a:off x="838200" y="1630332"/>
            <a:ext cx="10515600" cy="1325563"/>
          </a:xfrm>
        </p:spPr>
        <p:txBody>
          <a:bodyPr>
            <a:normAutofit fontScale="90000"/>
          </a:bodyPr>
          <a:lstStyle/>
          <a:p>
            <a:pPr algn="ctr"/>
            <a:r>
              <a:rPr lang="en-US" sz="6000" b="1">
                <a:ea typeface="+mj-lt"/>
                <a:cs typeface="+mj-lt"/>
              </a:rPr>
              <a:t>Motivation: Cost-Effective and Non-Invasive Diagnostic Modality</a:t>
            </a:r>
            <a:endParaRPr lang="en-US" sz="6000">
              <a:ea typeface="+mj-lt"/>
              <a:cs typeface="+mj-lt"/>
            </a:endParaRPr>
          </a:p>
          <a:p>
            <a:endParaRPr lang="en-US">
              <a:ea typeface="Calibri Light"/>
              <a:cs typeface="Calibri Light"/>
            </a:endParaRPr>
          </a:p>
        </p:txBody>
      </p:sp>
      <p:graphicFrame>
        <p:nvGraphicFramePr>
          <p:cNvPr id="5" name="Content Placeholder 2">
            <a:extLst>
              <a:ext uri="{FF2B5EF4-FFF2-40B4-BE49-F238E27FC236}">
                <a16:creationId xmlns:a16="http://schemas.microsoft.com/office/drawing/2014/main" id="{38D196C8-D9AB-C6C4-BB05-174360A1A9A5}"/>
              </a:ext>
            </a:extLst>
          </p:cNvPr>
          <p:cNvGraphicFramePr>
            <a:graphicFrameLocks noGrp="1"/>
          </p:cNvGraphicFramePr>
          <p:nvPr>
            <p:ph idx="1"/>
          </p:nvPr>
        </p:nvGraphicFramePr>
        <p:xfrm>
          <a:off x="838200" y="2961436"/>
          <a:ext cx="10515600" cy="2786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863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87FBFD-6C1C-D3CB-C61C-30D77AB24DF9}"/>
              </a:ext>
            </a:extLst>
          </p:cNvPr>
          <p:cNvSpPr>
            <a:spLocks noGrp="1"/>
          </p:cNvSpPr>
          <p:nvPr>
            <p:ph type="title"/>
          </p:nvPr>
        </p:nvSpPr>
        <p:spPr>
          <a:xfrm>
            <a:off x="838200" y="365125"/>
            <a:ext cx="10515600" cy="1325563"/>
          </a:xfrm>
        </p:spPr>
        <p:txBody>
          <a:bodyPr>
            <a:normAutofit/>
          </a:bodyPr>
          <a:lstStyle/>
          <a:p>
            <a:r>
              <a:rPr lang="en-US" b="1">
                <a:ea typeface="Calibri Light"/>
                <a:cs typeface="Calibri Light"/>
              </a:rPr>
              <a:t>Conclusion</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B6ECC-D1CA-D165-C198-BD6F6E567830}"/>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ea typeface="+mn-lt"/>
                <a:cs typeface="+mn-lt"/>
              </a:rPr>
              <a:t>The performance of machine learning models using EEG features to classify psychiatric disorders compared to healthy controls isn't great. This matches with other studies that show clinical models tend to do better than neural features.</a:t>
            </a:r>
          </a:p>
          <a:p>
            <a:r>
              <a:rPr lang="en-US">
                <a:ea typeface="+mn-lt"/>
                <a:cs typeface="+mn-lt"/>
              </a:rPr>
              <a:t>Right now, the idea of ML accurately predicting psychiatric illnesses from EEG data is still far from being a reality.</a:t>
            </a:r>
          </a:p>
        </p:txBody>
      </p:sp>
    </p:spTree>
    <p:extLst>
      <p:ext uri="{BB962C8B-B14F-4D97-AF65-F5344CB8AC3E}">
        <p14:creationId xmlns:p14="http://schemas.microsoft.com/office/powerpoint/2010/main" val="419468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86C3-7689-A058-DB37-C6178AED230B}"/>
              </a:ext>
            </a:extLst>
          </p:cNvPr>
          <p:cNvSpPr>
            <a:spLocks noGrp="1"/>
          </p:cNvSpPr>
          <p:nvPr>
            <p:ph type="title"/>
          </p:nvPr>
        </p:nvSpPr>
        <p:spPr/>
        <p:txBody>
          <a:bodyPr/>
          <a:lstStyle/>
          <a:p>
            <a:r>
              <a:rPr lang="en-US">
                <a:ea typeface="Calibri Light"/>
                <a:cs typeface="Calibri Light"/>
              </a:rPr>
              <a:t>Citations</a:t>
            </a:r>
            <a:endParaRPr lang="en-US"/>
          </a:p>
        </p:txBody>
      </p:sp>
      <p:sp>
        <p:nvSpPr>
          <p:cNvPr id="3" name="Content Placeholder 2">
            <a:extLst>
              <a:ext uri="{FF2B5EF4-FFF2-40B4-BE49-F238E27FC236}">
                <a16:creationId xmlns:a16="http://schemas.microsoft.com/office/drawing/2014/main" id="{FFEC31B8-D780-8A83-8433-C97FF1A9AACD}"/>
              </a:ext>
            </a:extLst>
          </p:cNvPr>
          <p:cNvSpPr>
            <a:spLocks noGrp="1"/>
          </p:cNvSpPr>
          <p:nvPr>
            <p:ph idx="1"/>
          </p:nvPr>
        </p:nvSpPr>
        <p:spPr/>
        <p:txBody>
          <a:bodyPr vert="horz" lIns="91440" tIns="45720" rIns="91440" bIns="45720" rtlCol="0" anchor="t">
            <a:normAutofit/>
          </a:bodyPr>
          <a:lstStyle/>
          <a:p>
            <a:r>
              <a:rPr lang="en-US">
                <a:ea typeface="+mn-lt"/>
                <a:cs typeface="+mn-lt"/>
              </a:rPr>
              <a:t>https://www.frontiersin.org/journals/psychiatry/articles/10.3389/fpsyt.2021.707581/full</a:t>
            </a:r>
            <a:endParaRPr lang="en-US"/>
          </a:p>
        </p:txBody>
      </p:sp>
    </p:spTree>
    <p:extLst>
      <p:ext uri="{BB962C8B-B14F-4D97-AF65-F5344CB8AC3E}">
        <p14:creationId xmlns:p14="http://schemas.microsoft.com/office/powerpoint/2010/main" val="106445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5374F-E680-F534-BA7C-749640431198}"/>
              </a:ext>
            </a:extLst>
          </p:cNvPr>
          <p:cNvSpPr>
            <a:spLocks noGrp="1"/>
          </p:cNvSpPr>
          <p:nvPr>
            <p:ph type="ctrTitle"/>
          </p:nvPr>
        </p:nvSpPr>
        <p:spPr>
          <a:xfrm>
            <a:off x="6194716" y="739978"/>
            <a:ext cx="5334930" cy="3004145"/>
          </a:xfrm>
        </p:spPr>
        <p:txBody>
          <a:bodyPr>
            <a:normAutofit/>
          </a:bodyPr>
          <a:lstStyle/>
          <a:p>
            <a:r>
              <a:rPr lang="en-US" b="1">
                <a:ea typeface="+mj-lt"/>
                <a:cs typeface="+mj-lt"/>
              </a:rPr>
              <a:t>Research Question</a:t>
            </a:r>
          </a:p>
        </p:txBody>
      </p:sp>
      <p:sp>
        <p:nvSpPr>
          <p:cNvPr id="3" name="Subtitle 2">
            <a:extLst>
              <a:ext uri="{FF2B5EF4-FFF2-40B4-BE49-F238E27FC236}">
                <a16:creationId xmlns:a16="http://schemas.microsoft.com/office/drawing/2014/main" id="{44B9DF2F-1CC6-61DE-3411-BB62B4645D38}"/>
              </a:ext>
            </a:extLst>
          </p:cNvPr>
          <p:cNvSpPr>
            <a:spLocks noGrp="1"/>
          </p:cNvSpPr>
          <p:nvPr>
            <p:ph type="subTitle" idx="1"/>
          </p:nvPr>
        </p:nvSpPr>
        <p:spPr>
          <a:xfrm>
            <a:off x="6194715" y="3836197"/>
            <a:ext cx="5334931" cy="2189214"/>
          </a:xfrm>
        </p:spPr>
        <p:txBody>
          <a:bodyPr vert="horz" lIns="91440" tIns="45720" rIns="91440" bIns="45720" rtlCol="0" anchor="t">
            <a:normAutofit/>
          </a:bodyPr>
          <a:lstStyle/>
          <a:p>
            <a:r>
              <a:rPr lang="en-US" dirty="0">
                <a:ea typeface="+mn-lt"/>
                <a:cs typeface="+mn-lt"/>
              </a:rPr>
              <a:t>Can machine learning models using EEG accurately classify psychiatric disorders and distinguish them from healthy controls(HC’s)?</a:t>
            </a:r>
            <a:endParaRPr lang="en-US" dirty="0"/>
          </a:p>
        </p:txBody>
      </p:sp>
      <p:sp>
        <p:nvSpPr>
          <p:cNvPr id="53" name="Freeform: Shape 5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Magnifying glass and question mark">
            <a:extLst>
              <a:ext uri="{FF2B5EF4-FFF2-40B4-BE49-F238E27FC236}">
                <a16:creationId xmlns:a16="http://schemas.microsoft.com/office/drawing/2014/main" id="{9C87F339-AD19-3743-488B-4D0F1978C730}"/>
              </a:ext>
            </a:extLst>
          </p:cNvPr>
          <p:cNvPicPr>
            <a:picLocks noChangeAspect="1"/>
          </p:cNvPicPr>
          <p:nvPr/>
        </p:nvPicPr>
        <p:blipFill rotWithShape="1">
          <a:blip r:embed="rId3"/>
          <a:srcRect l="26233" r="17516"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3" name="Freeform: Shape 6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2409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478C-D71F-C3A7-CB97-85C11AE630D0}"/>
              </a:ext>
            </a:extLst>
          </p:cNvPr>
          <p:cNvSpPr>
            <a:spLocks noGrp="1"/>
          </p:cNvSpPr>
          <p:nvPr>
            <p:ph type="title"/>
          </p:nvPr>
        </p:nvSpPr>
        <p:spPr/>
        <p:txBody>
          <a:bodyPr/>
          <a:lstStyle/>
          <a:p>
            <a:r>
              <a:rPr lang="en-US" b="1">
                <a:ea typeface="Calibri Light"/>
                <a:cs typeface="Calibri Light"/>
              </a:rPr>
              <a:t>Dataset</a:t>
            </a:r>
          </a:p>
        </p:txBody>
      </p:sp>
      <p:sp>
        <p:nvSpPr>
          <p:cNvPr id="341" name="Content Placeholder 340">
            <a:extLst>
              <a:ext uri="{FF2B5EF4-FFF2-40B4-BE49-F238E27FC236}">
                <a16:creationId xmlns:a16="http://schemas.microsoft.com/office/drawing/2014/main" id="{4561F8FD-D307-1A44-8FCA-1F6FDA23F4A9}"/>
              </a:ext>
            </a:extLst>
          </p:cNvPr>
          <p:cNvSpPr>
            <a:spLocks noGrp="1"/>
          </p:cNvSpPr>
          <p:nvPr>
            <p:ph idx="1"/>
          </p:nvPr>
        </p:nvSpPr>
        <p:spPr>
          <a:xfrm>
            <a:off x="838200" y="1825625"/>
            <a:ext cx="5818682" cy="4351338"/>
          </a:xfrm>
        </p:spPr>
        <p:txBody>
          <a:bodyPr vert="horz" lIns="91440" tIns="45720" rIns="91440" bIns="45720" rtlCol="0" anchor="t">
            <a:normAutofit/>
          </a:bodyPr>
          <a:lstStyle/>
          <a:p>
            <a:pPr>
              <a:buFont typeface=""/>
              <a:buChar char="•"/>
            </a:pPr>
            <a:r>
              <a:rPr lang="en-US" b="1">
                <a:latin typeface="Calibri"/>
                <a:ea typeface="Arial"/>
                <a:cs typeface="Arial"/>
              </a:rPr>
              <a:t>Demographic:</a:t>
            </a:r>
            <a:endParaRPr lang="en-US" b="1"/>
          </a:p>
          <a:p>
            <a:pPr lvl="1" indent="-228600">
              <a:buFont typeface=""/>
              <a:buChar char="•"/>
            </a:pPr>
            <a:r>
              <a:rPr lang="en-US">
                <a:latin typeface="Calibri"/>
                <a:ea typeface="Arial"/>
                <a:cs typeface="Arial"/>
              </a:rPr>
              <a:t>Age</a:t>
            </a:r>
            <a:r>
              <a:rPr lang="en-US" baseline="0">
                <a:latin typeface="Calibri"/>
                <a:ea typeface="Arial"/>
                <a:cs typeface="Arial"/>
              </a:rPr>
              <a:t>,  Education Level, IQ Scores</a:t>
            </a:r>
            <a:r>
              <a:rPr lang="en-US">
                <a:latin typeface="Calibri"/>
                <a:ea typeface="Arial"/>
                <a:cs typeface="Arial"/>
              </a:rPr>
              <a:t>​</a:t>
            </a:r>
            <a:endParaRPr lang="en-US">
              <a:ea typeface="Calibri"/>
              <a:cs typeface="Calibri"/>
            </a:endParaRPr>
          </a:p>
          <a:p>
            <a:pPr marL="228600" lvl="0" indent="-228600" rtl="0">
              <a:buFont typeface=""/>
              <a:buChar char="•"/>
            </a:pPr>
            <a:r>
              <a:rPr lang="en-US" sz="2800" b="1" baseline="0">
                <a:latin typeface="Calibri"/>
                <a:ea typeface="Arial"/>
                <a:cs typeface="Arial"/>
              </a:rPr>
              <a:t>EEG Data:</a:t>
            </a:r>
            <a:r>
              <a:rPr lang="en-US" sz="2800">
                <a:latin typeface="Calibri"/>
                <a:ea typeface="Arial"/>
                <a:cs typeface="Arial"/>
              </a:rPr>
              <a:t>​</a:t>
            </a:r>
          </a:p>
          <a:p>
            <a:pPr marL="685800" lvl="2" indent="-228600" rtl="0">
              <a:buFont typeface="Wingdings"/>
              <a:buChar char="§"/>
            </a:pPr>
            <a:r>
              <a:rPr lang="en-US" b="1" baseline="0">
                <a:latin typeface="Calibri"/>
                <a:ea typeface="Arial"/>
                <a:cs typeface="Arial"/>
              </a:rPr>
              <a:t>EEG Data:</a:t>
            </a:r>
            <a:r>
              <a:rPr lang="en-US" baseline="0">
                <a:latin typeface="Calibri"/>
                <a:ea typeface="Arial"/>
                <a:cs typeface="Arial"/>
              </a:rPr>
              <a:t> Quantitative EEG (QEEG) at resting-state assessments</a:t>
            </a:r>
            <a:r>
              <a:rPr lang="en-US">
                <a:latin typeface="Calibri"/>
                <a:ea typeface="Arial"/>
                <a:cs typeface="Arial"/>
              </a:rPr>
              <a:t>​</a:t>
            </a:r>
          </a:p>
          <a:p>
            <a:pPr marL="685800" lvl="2" indent="-228600" rtl="0">
              <a:buFont typeface="Wingdings"/>
              <a:buChar char="§"/>
            </a:pPr>
            <a:r>
              <a:rPr lang="en-US" b="1" baseline="0">
                <a:latin typeface="Calibri"/>
                <a:ea typeface="Arial"/>
                <a:cs typeface="Arial"/>
              </a:rPr>
              <a:t>EEG Features:</a:t>
            </a:r>
            <a:r>
              <a:rPr lang="en-US" baseline="0">
                <a:latin typeface="Calibri"/>
                <a:ea typeface="Arial"/>
                <a:cs typeface="Arial"/>
              </a:rPr>
              <a:t> Power Spectrum Density (PSD), Functional Connectivity (FC)</a:t>
            </a:r>
            <a:r>
              <a:rPr lang="en-US">
                <a:latin typeface="Calibri"/>
                <a:ea typeface="Arial"/>
                <a:cs typeface="Arial"/>
              </a:rPr>
              <a:t>​</a:t>
            </a:r>
            <a:endParaRPr lang="en-US">
              <a:ea typeface="Calibri"/>
              <a:cs typeface="Calibri"/>
            </a:endParaRPr>
          </a:p>
        </p:txBody>
      </p:sp>
      <p:graphicFrame>
        <p:nvGraphicFramePr>
          <p:cNvPr id="5" name="Diagram 4">
            <a:extLst>
              <a:ext uri="{FF2B5EF4-FFF2-40B4-BE49-F238E27FC236}">
                <a16:creationId xmlns:a16="http://schemas.microsoft.com/office/drawing/2014/main" id="{31C3335C-4375-550C-845F-89FA10E3A2AF}"/>
              </a:ext>
            </a:extLst>
          </p:cNvPr>
          <p:cNvGraphicFramePr/>
          <p:nvPr>
            <p:extLst>
              <p:ext uri="{D42A27DB-BD31-4B8C-83A1-F6EECF244321}">
                <p14:modId xmlns:p14="http://schemas.microsoft.com/office/powerpoint/2010/main" val="660078249"/>
              </p:ext>
            </p:extLst>
          </p:nvPr>
        </p:nvGraphicFramePr>
        <p:xfrm>
          <a:off x="6092701" y="1590772"/>
          <a:ext cx="5633803" cy="4581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481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FE8FB-527D-3A89-6C9D-EC5E4AB75D11}"/>
              </a:ext>
            </a:extLst>
          </p:cNvPr>
          <p:cNvSpPr>
            <a:spLocks noGrp="1"/>
          </p:cNvSpPr>
          <p:nvPr>
            <p:ph idx="1"/>
          </p:nvPr>
        </p:nvSpPr>
        <p:spPr/>
        <p:txBody>
          <a:bodyPr vert="horz" lIns="91440" tIns="45720" rIns="91440" bIns="45720" rtlCol="0" anchor="t">
            <a:normAutofit/>
          </a:bodyPr>
          <a:lstStyle/>
          <a:p>
            <a:endParaRPr lang="en-US" b="1">
              <a:ea typeface="Calibri"/>
              <a:cs typeface="Calibri"/>
            </a:endParaRPr>
          </a:p>
          <a:p>
            <a:pPr marL="0" indent="0">
              <a:buNone/>
            </a:pPr>
            <a:endParaRPr lang="en-US">
              <a:cs typeface="Calibri"/>
            </a:endParaRPr>
          </a:p>
          <a:p>
            <a:endParaRPr lang="en-US">
              <a:cs typeface="Calibri"/>
            </a:endParaRPr>
          </a:p>
        </p:txBody>
      </p:sp>
      <p:graphicFrame>
        <p:nvGraphicFramePr>
          <p:cNvPr id="4" name="Diagram 3">
            <a:extLst>
              <a:ext uri="{FF2B5EF4-FFF2-40B4-BE49-F238E27FC236}">
                <a16:creationId xmlns:a16="http://schemas.microsoft.com/office/drawing/2014/main" id="{28A4C6E2-02BF-4C64-BB3E-A89E014EE69D}"/>
              </a:ext>
            </a:extLst>
          </p:cNvPr>
          <p:cNvGraphicFramePr/>
          <p:nvPr>
            <p:extLst>
              <p:ext uri="{D42A27DB-BD31-4B8C-83A1-F6EECF244321}">
                <p14:modId xmlns:p14="http://schemas.microsoft.com/office/powerpoint/2010/main" val="1049406513"/>
              </p:ext>
            </p:extLst>
          </p:nvPr>
        </p:nvGraphicFramePr>
        <p:xfrm>
          <a:off x="2068543" y="624068"/>
          <a:ext cx="8060934" cy="5610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1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EF89-12E0-C564-10DC-99B5BEE04F5F}"/>
              </a:ext>
            </a:extLst>
          </p:cNvPr>
          <p:cNvSpPr>
            <a:spLocks noGrp="1"/>
          </p:cNvSpPr>
          <p:nvPr>
            <p:ph type="title"/>
          </p:nvPr>
        </p:nvSpPr>
        <p:spPr/>
        <p:txBody>
          <a:bodyPr/>
          <a:lstStyle/>
          <a:p>
            <a:r>
              <a:rPr lang="en-US" sz="4400" b="1" baseline="0">
                <a:latin typeface="Calibri Light"/>
              </a:rPr>
              <a:t>Approach</a:t>
            </a:r>
            <a:endParaRPr lang="en-US"/>
          </a:p>
        </p:txBody>
      </p:sp>
      <p:sp>
        <p:nvSpPr>
          <p:cNvPr id="3" name="Content Placeholder 2">
            <a:extLst>
              <a:ext uri="{FF2B5EF4-FFF2-40B4-BE49-F238E27FC236}">
                <a16:creationId xmlns:a16="http://schemas.microsoft.com/office/drawing/2014/main" id="{672B981B-09E0-7A4C-F0BE-CB2F7D56B47D}"/>
              </a:ext>
            </a:extLst>
          </p:cNvPr>
          <p:cNvSpPr>
            <a:spLocks noGrp="1"/>
          </p:cNvSpPr>
          <p:nvPr>
            <p:ph idx="1"/>
          </p:nvPr>
        </p:nvSpPr>
        <p:spPr/>
        <p:txBody>
          <a:bodyPr vert="horz" lIns="91440" tIns="45720" rIns="91440" bIns="45720" rtlCol="0" anchor="t">
            <a:normAutofit/>
          </a:bodyPr>
          <a:lstStyle/>
          <a:p>
            <a:r>
              <a:rPr lang="en-US">
                <a:cs typeface="Calibri"/>
              </a:rPr>
              <a:t>Exploratory Data Analysis: to understand the data</a:t>
            </a:r>
          </a:p>
          <a:p>
            <a:r>
              <a:rPr lang="en-US">
                <a:cs typeface="Calibri"/>
              </a:rPr>
              <a:t>Cleaning Up Data</a:t>
            </a:r>
          </a:p>
          <a:p>
            <a:r>
              <a:rPr lang="en-US">
                <a:cs typeface="Calibri"/>
              </a:rPr>
              <a:t>Machine Learning with Multi classes classification: main disorder and specific disorder classification</a:t>
            </a:r>
          </a:p>
          <a:p>
            <a:endParaRPr lang="en-US">
              <a:cs typeface="Calibri"/>
            </a:endParaRPr>
          </a:p>
          <a:p>
            <a:endParaRPr lang="en-US">
              <a:cs typeface="Calibri"/>
            </a:endParaRPr>
          </a:p>
        </p:txBody>
      </p:sp>
    </p:spTree>
    <p:extLst>
      <p:ext uri="{BB962C8B-B14F-4D97-AF65-F5344CB8AC3E}">
        <p14:creationId xmlns:p14="http://schemas.microsoft.com/office/powerpoint/2010/main" val="52363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BD8047-492C-670D-3B94-DE0738A6E14F}"/>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Exploratory Data Analysis </a:t>
            </a:r>
            <a:endParaRPr lang="en-US" sz="6000" kern="1200">
              <a:solidFill>
                <a:schemeClr val="tx1"/>
              </a:solidFill>
              <a:latin typeface="+mj-lt"/>
              <a:ea typeface="+mj-ea"/>
              <a:cs typeface="+mj-cs"/>
            </a:endParaRPr>
          </a:p>
          <a:p>
            <a:pPr algn="r"/>
            <a:endParaRPr lang="en-US" sz="6000" kern="1200">
              <a:solidFill>
                <a:schemeClr val="tx1"/>
              </a:solidFill>
              <a:latin typeface="+mj-lt"/>
              <a:ea typeface="+mj-ea"/>
              <a:cs typeface="+mj-cs"/>
            </a:endParaRPr>
          </a:p>
        </p:txBody>
      </p:sp>
    </p:spTree>
    <p:extLst>
      <p:ext uri="{BB962C8B-B14F-4D97-AF65-F5344CB8AC3E}">
        <p14:creationId xmlns:p14="http://schemas.microsoft.com/office/powerpoint/2010/main" val="341945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E780-3914-6BF9-D873-A1B6CC0CBF8A}"/>
              </a:ext>
            </a:extLst>
          </p:cNvPr>
          <p:cNvSpPr>
            <a:spLocks noGrp="1"/>
          </p:cNvSpPr>
          <p:nvPr>
            <p:ph type="title"/>
          </p:nvPr>
        </p:nvSpPr>
        <p:spPr/>
        <p:txBody>
          <a:bodyPr>
            <a:normAutofit/>
          </a:bodyPr>
          <a:lstStyle/>
          <a:p>
            <a:r>
              <a:rPr lang="en-US">
                <a:cs typeface="Calibri Light"/>
              </a:rPr>
              <a:t>Diagnosis: Is there class disbalance?</a:t>
            </a:r>
            <a:endParaRPr lang="en-US" sz="1100">
              <a:solidFill>
                <a:srgbClr val="3C4043"/>
              </a:solidFill>
              <a:cs typeface="Calibri Light"/>
            </a:endParaRPr>
          </a:p>
          <a:p>
            <a:pPr algn="r"/>
            <a:r>
              <a:rPr lang="en-US" sz="900">
                <a:solidFill>
                  <a:srgbClr val="5F6368"/>
                </a:solidFill>
                <a:ea typeface="+mj-lt"/>
                <a:cs typeface="+mj-lt"/>
              </a:rPr>
              <a:t>In [9]</a:t>
            </a:r>
            <a:endParaRPr lang="en-US"/>
          </a:p>
        </p:txBody>
      </p:sp>
      <p:pic>
        <p:nvPicPr>
          <p:cNvPr id="7" name="Content Placeholder 6">
            <a:extLst>
              <a:ext uri="{FF2B5EF4-FFF2-40B4-BE49-F238E27FC236}">
                <a16:creationId xmlns:a16="http://schemas.microsoft.com/office/drawing/2014/main" id="{8398440B-7D2F-EA43-CEEC-1AE709353564}"/>
              </a:ext>
            </a:extLst>
          </p:cNvPr>
          <p:cNvPicPr>
            <a:picLocks noGrp="1" noChangeAspect="1"/>
          </p:cNvPicPr>
          <p:nvPr>
            <p:ph idx="1"/>
          </p:nvPr>
        </p:nvPicPr>
        <p:blipFill>
          <a:blip r:embed="rId3"/>
          <a:stretch>
            <a:fillRect/>
          </a:stretch>
        </p:blipFill>
        <p:spPr>
          <a:xfrm>
            <a:off x="2190589" y="1825625"/>
            <a:ext cx="7810822" cy="4351338"/>
          </a:xfrm>
        </p:spPr>
      </p:pic>
    </p:spTree>
    <p:extLst>
      <p:ext uri="{BB962C8B-B14F-4D97-AF65-F5344CB8AC3E}">
        <p14:creationId xmlns:p14="http://schemas.microsoft.com/office/powerpoint/2010/main" val="367889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8846-7203-B694-CE45-E9993CF3F15B}"/>
              </a:ext>
            </a:extLst>
          </p:cNvPr>
          <p:cNvSpPr>
            <a:spLocks noGrp="1"/>
          </p:cNvSpPr>
          <p:nvPr>
            <p:ph type="title"/>
          </p:nvPr>
        </p:nvSpPr>
        <p:spPr/>
        <p:txBody>
          <a:bodyPr/>
          <a:lstStyle/>
          <a:p>
            <a:r>
              <a:rPr lang="en-US">
                <a:cs typeface="Calibri Light"/>
              </a:rPr>
              <a:t>Sex differences</a:t>
            </a:r>
            <a:endParaRPr lang="en-US"/>
          </a:p>
        </p:txBody>
      </p:sp>
      <p:pic>
        <p:nvPicPr>
          <p:cNvPr id="9" name="Content Placeholder 8">
            <a:extLst>
              <a:ext uri="{FF2B5EF4-FFF2-40B4-BE49-F238E27FC236}">
                <a16:creationId xmlns:a16="http://schemas.microsoft.com/office/drawing/2014/main" id="{B5CCF6F1-C75A-6859-9583-9A3AF4CBE29B}"/>
              </a:ext>
            </a:extLst>
          </p:cNvPr>
          <p:cNvPicPr>
            <a:picLocks noGrp="1" noChangeAspect="1"/>
          </p:cNvPicPr>
          <p:nvPr>
            <p:ph idx="1"/>
          </p:nvPr>
        </p:nvPicPr>
        <p:blipFill>
          <a:blip r:embed="rId3"/>
          <a:stretch>
            <a:fillRect/>
          </a:stretch>
        </p:blipFill>
        <p:spPr>
          <a:xfrm>
            <a:off x="840387" y="1578490"/>
            <a:ext cx="3584992" cy="2842732"/>
          </a:xfrm>
        </p:spPr>
      </p:pic>
      <p:pic>
        <p:nvPicPr>
          <p:cNvPr id="10" name="Picture 9" descr="A group of blue and green bars&#10;&#10;Description automatically generated">
            <a:extLst>
              <a:ext uri="{FF2B5EF4-FFF2-40B4-BE49-F238E27FC236}">
                <a16:creationId xmlns:a16="http://schemas.microsoft.com/office/drawing/2014/main" id="{5EC54FF0-48F5-133B-18E2-10FBB8DE0E01}"/>
              </a:ext>
            </a:extLst>
          </p:cNvPr>
          <p:cNvPicPr>
            <a:picLocks noChangeAspect="1"/>
          </p:cNvPicPr>
          <p:nvPr/>
        </p:nvPicPr>
        <p:blipFill>
          <a:blip r:embed="rId4"/>
          <a:stretch>
            <a:fillRect/>
          </a:stretch>
        </p:blipFill>
        <p:spPr>
          <a:xfrm>
            <a:off x="5071535" y="1576214"/>
            <a:ext cx="5980212" cy="4922108"/>
          </a:xfrm>
          <a:prstGeom prst="rect">
            <a:avLst/>
          </a:prstGeom>
        </p:spPr>
      </p:pic>
    </p:spTree>
    <p:extLst>
      <p:ext uri="{BB962C8B-B14F-4D97-AF65-F5344CB8AC3E}">
        <p14:creationId xmlns:p14="http://schemas.microsoft.com/office/powerpoint/2010/main" val="3387770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14</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Multi-class classification of psychiatric disorders based on EEG-derived features</vt:lpstr>
      <vt:lpstr>Motivation: Cost-Effective and Non-Invasive Diagnostic Modality </vt:lpstr>
      <vt:lpstr>Research Question</vt:lpstr>
      <vt:lpstr>Dataset</vt:lpstr>
      <vt:lpstr>PowerPoint Presentation</vt:lpstr>
      <vt:lpstr>Approach</vt:lpstr>
      <vt:lpstr>Exploratory Data Analysis  </vt:lpstr>
      <vt:lpstr>Diagnosis: Is there class disbalance? In [9]</vt:lpstr>
      <vt:lpstr>Sex differences</vt:lpstr>
      <vt:lpstr>What distributions numeric variables have?</vt:lpstr>
      <vt:lpstr>Power Spectral Density (PSD) and Functional Connectivity (FC) distribution</vt:lpstr>
      <vt:lpstr>PSD topographic map</vt:lpstr>
      <vt:lpstr>Machine Learning: Multi-class classification</vt:lpstr>
      <vt:lpstr>Preprocessing</vt:lpstr>
      <vt:lpstr>Machine Learning Model </vt:lpstr>
      <vt:lpstr>Training and Model evaluation</vt:lpstr>
      <vt:lpstr>Result</vt:lpstr>
      <vt:lpstr>Main Disorders: Macro Avg F1-Score By Model</vt:lpstr>
      <vt:lpstr>Specific Disorders: Macro Avg F1-Score By Model</vt:lpstr>
      <vt:lpstr>Conclusion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the Ethical Dimensions of Psychiatric Disorder Pathophysiology </dc:title>
  <dc:creator>Ishika Ghosh</dc:creator>
  <cp:revision>3</cp:revision>
  <dcterms:created xsi:type="dcterms:W3CDTF">2024-06-07T20:02:51Z</dcterms:created>
  <dcterms:modified xsi:type="dcterms:W3CDTF">2024-06-08T00:10:11Z</dcterms:modified>
</cp:coreProperties>
</file>