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-3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3619" y="0"/>
                </a:moveTo>
                <a:lnTo>
                  <a:pt x="0" y="0"/>
                </a:lnTo>
                <a:lnTo>
                  <a:pt x="0" y="837717"/>
                </a:lnTo>
                <a:lnTo>
                  <a:pt x="9143619" y="837717"/>
                </a:lnTo>
                <a:lnTo>
                  <a:pt x="9143619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701027"/>
            <a:ext cx="9143238" cy="15621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072" y="228536"/>
            <a:ext cx="2057019" cy="63468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072" y="228574"/>
            <a:ext cx="1920621" cy="60911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072" y="228536"/>
            <a:ext cx="2057019" cy="63468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146672" y="0"/>
            <a:ext cx="2997200" cy="838200"/>
          </a:xfrm>
          <a:custGeom>
            <a:avLst/>
            <a:gdLst/>
            <a:ahLst/>
            <a:cxnLst/>
            <a:rect l="l" t="t" r="r" b="b"/>
            <a:pathLst>
              <a:path w="2997200" h="838200">
                <a:moveTo>
                  <a:pt x="2996946" y="0"/>
                </a:moveTo>
                <a:lnTo>
                  <a:pt x="0" y="0"/>
                </a:lnTo>
                <a:lnTo>
                  <a:pt x="0" y="837717"/>
                </a:lnTo>
                <a:lnTo>
                  <a:pt x="2996946" y="837717"/>
                </a:lnTo>
                <a:lnTo>
                  <a:pt x="2996946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072" y="228536"/>
            <a:ext cx="2057019" cy="63468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527926" y="190474"/>
            <a:ext cx="2076450" cy="685800"/>
          </a:xfrm>
          <a:custGeom>
            <a:avLst/>
            <a:gdLst/>
            <a:ahLst/>
            <a:cxnLst/>
            <a:rect l="l" t="t" r="r" b="b"/>
            <a:pathLst>
              <a:path w="2076450" h="685800">
                <a:moveTo>
                  <a:pt x="2076069" y="0"/>
                </a:moveTo>
                <a:lnTo>
                  <a:pt x="0" y="0"/>
                </a:lnTo>
                <a:lnTo>
                  <a:pt x="0" y="685444"/>
                </a:lnTo>
                <a:lnTo>
                  <a:pt x="2076069" y="685444"/>
                </a:lnTo>
                <a:lnTo>
                  <a:pt x="20760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072" y="228574"/>
            <a:ext cx="1920621" cy="6091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4593" y="3080461"/>
            <a:ext cx="3194812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446936"/>
            <a:ext cx="8255000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2880" y="822590"/>
            <a:ext cx="7037070" cy="5166671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800" b="1" spc="-5" dirty="0">
                <a:latin typeface="Times New Roman"/>
                <a:cs typeface="Times New Roman"/>
              </a:rPr>
              <a:t>Project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Presentation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lang="en-IN" b="1" spc="5" dirty="0">
                <a:latin typeface="Times New Roman"/>
                <a:cs typeface="Times New Roman"/>
              </a:rPr>
              <a:t>Full Stack</a:t>
            </a:r>
            <a:r>
              <a:rPr sz="1800" b="1" spc="-5" dirty="0">
                <a:latin typeface="Times New Roman"/>
                <a:cs typeface="Times New Roman"/>
              </a:rPr>
              <a:t> Engineering Project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</a:t>
            </a:r>
            <a:r>
              <a:rPr lang="en-IN" sz="1800" b="1" spc="-5" dirty="0">
                <a:latin typeface="Times New Roman"/>
                <a:cs typeface="Times New Roman"/>
              </a:rPr>
              <a:t>FS</a:t>
            </a:r>
            <a:r>
              <a:rPr sz="1800" b="1" spc="-5" dirty="0">
                <a:latin typeface="Times New Roman"/>
                <a:cs typeface="Times New Roman"/>
              </a:rPr>
              <a:t>E)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lang="en-IN" b="1" spc="-5" dirty="0">
                <a:latin typeface="Times New Roman"/>
                <a:cs typeface="Times New Roman"/>
              </a:rPr>
              <a:t>(22CS037)</a:t>
            </a:r>
            <a:endParaRPr sz="1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385"/>
              </a:spcBef>
            </a:pPr>
            <a:r>
              <a:rPr sz="2000" spc="5" dirty="0">
                <a:latin typeface="Times New Roman"/>
                <a:cs typeface="Times New Roman"/>
              </a:rPr>
              <a:t>On</a:t>
            </a:r>
            <a:endParaRPr sz="20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310"/>
              </a:spcBef>
            </a:pPr>
            <a:r>
              <a:rPr sz="4800" b="1" i="1" dirty="0">
                <a:latin typeface="Times New Roman"/>
                <a:cs typeface="Times New Roman"/>
              </a:rPr>
              <a:t>AirBnb</a:t>
            </a:r>
            <a:endParaRPr sz="48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2895"/>
              </a:spcBef>
            </a:pPr>
            <a:r>
              <a:rPr lang="en-IN" sz="2000" spc="-5" dirty="0">
                <a:latin typeface="Times New Roman"/>
                <a:cs typeface="Times New Roman"/>
              </a:rPr>
              <a:t>Ishika Goel</a:t>
            </a:r>
            <a:r>
              <a:rPr sz="2000" spc="-5" dirty="0">
                <a:latin typeface="Times New Roman"/>
                <a:cs typeface="Times New Roman"/>
              </a:rPr>
              <a:t>(221099</a:t>
            </a:r>
            <a:r>
              <a:rPr lang="en-IN" sz="2000" spc="-5" dirty="0">
                <a:latin typeface="Times New Roman"/>
                <a:cs typeface="Times New Roman"/>
              </a:rPr>
              <a:t>1690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sz="2000" dirty="0" err="1">
                <a:latin typeface="Times New Roman"/>
                <a:cs typeface="Times New Roman"/>
              </a:rPr>
              <a:t>Ishneet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lang="en-IN" sz="2000" dirty="0" err="1">
                <a:latin typeface="Times New Roman"/>
                <a:cs typeface="Times New Roman"/>
              </a:rPr>
              <a:t>kaur</a:t>
            </a:r>
            <a:r>
              <a:rPr sz="2000" dirty="0">
                <a:latin typeface="Times New Roman"/>
                <a:cs typeface="Times New Roman"/>
              </a:rPr>
              <a:t>(221099</a:t>
            </a:r>
            <a:r>
              <a:rPr lang="en-IN" sz="2000" dirty="0">
                <a:latin typeface="Times New Roman"/>
                <a:cs typeface="Times New Roman"/>
              </a:rPr>
              <a:t>1691</a:t>
            </a:r>
            <a:r>
              <a:rPr sz="2000" dirty="0"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682875" marR="2675255" algn="ctr">
              <a:lnSpc>
                <a:spcPct val="116500"/>
              </a:lnSpc>
            </a:pPr>
            <a:r>
              <a:rPr sz="2000" spc="-5" dirty="0">
                <a:latin typeface="Times New Roman"/>
                <a:cs typeface="Times New Roman"/>
              </a:rPr>
              <a:t>Supervised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M</a:t>
            </a:r>
            <a:r>
              <a:rPr sz="2000" spc="-110" dirty="0" err="1">
                <a:latin typeface="Times New Roman"/>
                <a:cs typeface="Times New Roman"/>
              </a:rPr>
              <a:t>r</a:t>
            </a:r>
            <a:r>
              <a:rPr lang="en-IN" sz="2000" spc="-110" dirty="0">
                <a:latin typeface="Times New Roman"/>
                <a:cs typeface="Times New Roman"/>
              </a:rPr>
              <a:t>. Rahul Sir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 dirty="0">
              <a:latin typeface="Times New Roman"/>
              <a:cs typeface="Times New Roman"/>
            </a:endParaRPr>
          </a:p>
          <a:p>
            <a:pPr marL="399415" marR="391795" algn="ctr">
              <a:lnSpc>
                <a:spcPct val="114199"/>
              </a:lnSpc>
            </a:pPr>
            <a:r>
              <a:rPr sz="2400" spc="-5" dirty="0">
                <a:latin typeface="Times New Roman"/>
                <a:cs typeface="Times New Roman"/>
              </a:rPr>
              <a:t>Department of Computer </a:t>
            </a:r>
            <a:r>
              <a:rPr sz="2400" dirty="0">
                <a:latin typeface="Times New Roman"/>
                <a:cs typeface="Times New Roman"/>
              </a:rPr>
              <a:t>Science </a:t>
            </a:r>
            <a:r>
              <a:rPr sz="2400" spc="-5" dirty="0">
                <a:latin typeface="Times New Roman"/>
                <a:cs typeface="Times New Roman"/>
              </a:rPr>
              <a:t>and Engineering,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Chitkara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University,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Punjab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55880"/>
            <a:ext cx="3343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UML</a:t>
            </a:r>
            <a:r>
              <a:rPr sz="4400" spc="-254" dirty="0"/>
              <a:t> </a:t>
            </a:r>
            <a:r>
              <a:rPr sz="4400" dirty="0"/>
              <a:t>Diagram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76222"/>
            <a:ext cx="8107680" cy="49416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608" y="55880"/>
            <a:ext cx="2575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Co</a:t>
            </a:r>
            <a:r>
              <a:rPr sz="4400" spc="10" dirty="0"/>
              <a:t>n</a:t>
            </a:r>
            <a:r>
              <a:rPr sz="4400" dirty="0"/>
              <a:t>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4500" y="1535937"/>
            <a:ext cx="78701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18465" indent="-228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Airbnb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comprehensive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efficient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managing</a:t>
            </a:r>
            <a:r>
              <a:rPr sz="1800" dirty="0">
                <a:latin typeface="Times New Roman"/>
                <a:cs typeface="Times New Roman"/>
              </a:rPr>
              <a:t> property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guest experiences.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Its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intuitive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essential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</a:t>
            </a:r>
            <a:endParaRPr sz="1800">
              <a:latin typeface="Times New Roman"/>
              <a:cs typeface="Times New Roman"/>
            </a:endParaRPr>
          </a:p>
          <a:p>
            <a:pPr marL="241300" marR="5080">
              <a:lnSpc>
                <a:spcPct val="150000"/>
              </a:lnSpc>
            </a:pPr>
            <a:r>
              <a:rPr sz="1800" dirty="0">
                <a:latin typeface="Times New Roman"/>
                <a:cs typeface="Times New Roman"/>
              </a:rPr>
              <a:t>management,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generation,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 excellent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tool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travelers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managers.</a:t>
            </a:r>
            <a:endParaRPr sz="1800">
              <a:latin typeface="Times New Roman"/>
              <a:cs typeface="Times New Roman"/>
            </a:endParaRPr>
          </a:p>
          <a:p>
            <a:pPr marL="241300" marR="15240">
              <a:lnSpc>
                <a:spcPct val="15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platform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solid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foundation,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potential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future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improvements,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including enhanced collaboration tools, advanced analytics, and expanded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functionality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further </a:t>
            </a:r>
            <a:r>
              <a:rPr sz="1800" spc="-5" dirty="0">
                <a:latin typeface="Times New Roman"/>
                <a:cs typeface="Times New Roman"/>
              </a:rPr>
              <a:t>streamline</a:t>
            </a:r>
            <a:r>
              <a:rPr sz="1800" dirty="0">
                <a:latin typeface="Times New Roman"/>
                <a:cs typeface="Times New Roman"/>
              </a:rPr>
              <a:t> the booking and travel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285" dirty="0"/>
              <a:t> </a:t>
            </a:r>
            <a:r>
              <a:rPr spc="-185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7403"/>
            <a:ext cx="27959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Introduction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Airbnb</a:t>
            </a:r>
            <a:r>
              <a:rPr spc="5" dirty="0"/>
              <a:t> </a:t>
            </a:r>
            <a:r>
              <a:rPr spc="-5" dirty="0"/>
              <a:t>is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5" dirty="0"/>
              <a:t>streamlined</a:t>
            </a:r>
            <a:r>
              <a:rPr spc="6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efficient</a:t>
            </a:r>
            <a:r>
              <a:rPr spc="25" dirty="0"/>
              <a:t> </a:t>
            </a:r>
            <a:r>
              <a:rPr spc="-5" dirty="0"/>
              <a:t>property</a:t>
            </a:r>
            <a:r>
              <a:rPr spc="30" dirty="0"/>
              <a:t> </a:t>
            </a:r>
            <a:r>
              <a:rPr spc="-5" dirty="0"/>
              <a:t>booking</a:t>
            </a:r>
            <a:r>
              <a:rPr spc="-10" dirty="0"/>
              <a:t> </a:t>
            </a:r>
            <a:r>
              <a:rPr spc="-5" dirty="0"/>
              <a:t>platform</a:t>
            </a:r>
            <a:r>
              <a:rPr spc="15" dirty="0"/>
              <a:t> </a:t>
            </a:r>
            <a:r>
              <a:rPr spc="-5" dirty="0"/>
              <a:t>designed</a:t>
            </a:r>
            <a:r>
              <a:rPr spc="20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simplify</a:t>
            </a:r>
            <a:r>
              <a:rPr spc="5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process</a:t>
            </a:r>
            <a:r>
              <a:rPr spc="30" dirty="0"/>
              <a:t> </a:t>
            </a:r>
            <a:r>
              <a:rPr spc="-5" dirty="0"/>
              <a:t>of </a:t>
            </a:r>
            <a:r>
              <a:rPr dirty="0"/>
              <a:t> </a:t>
            </a:r>
            <a:r>
              <a:rPr spc="-10" dirty="0"/>
              <a:t>managing</a:t>
            </a:r>
            <a:r>
              <a:rPr spc="50" dirty="0"/>
              <a:t> </a:t>
            </a:r>
            <a:r>
              <a:rPr spc="-5" dirty="0"/>
              <a:t>bookings,</a:t>
            </a:r>
            <a:r>
              <a:rPr spc="15" dirty="0"/>
              <a:t> </a:t>
            </a:r>
            <a:r>
              <a:rPr spc="-5" dirty="0"/>
              <a:t>guest</a:t>
            </a:r>
            <a:r>
              <a:rPr spc="10" dirty="0"/>
              <a:t> </a:t>
            </a:r>
            <a:r>
              <a:rPr spc="-5" dirty="0"/>
              <a:t>interactions,</a:t>
            </a:r>
            <a:r>
              <a:rPr spc="6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property</a:t>
            </a:r>
            <a:r>
              <a:rPr spc="20" dirty="0"/>
              <a:t> </a:t>
            </a:r>
            <a:r>
              <a:rPr spc="-15" dirty="0"/>
              <a:t>availability.</a:t>
            </a:r>
            <a:r>
              <a:rPr spc="80" dirty="0"/>
              <a:t> </a:t>
            </a:r>
            <a:r>
              <a:rPr spc="-5" dirty="0"/>
              <a:t>It</a:t>
            </a:r>
            <a:r>
              <a:rPr spc="20" dirty="0"/>
              <a:t> </a:t>
            </a:r>
            <a:r>
              <a:rPr spc="-5" dirty="0"/>
              <a:t>helps</a:t>
            </a:r>
            <a:r>
              <a:rPr spc="25" dirty="0"/>
              <a:t> </a:t>
            </a:r>
            <a:r>
              <a:rPr spc="-5" dirty="0"/>
              <a:t>property</a:t>
            </a:r>
            <a:r>
              <a:rPr spc="25" dirty="0"/>
              <a:t> </a:t>
            </a:r>
            <a:r>
              <a:rPr spc="-5" dirty="0"/>
              <a:t>owners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guests </a:t>
            </a:r>
            <a:r>
              <a:rPr spc="-385" dirty="0"/>
              <a:t> </a:t>
            </a:r>
            <a:r>
              <a:rPr spc="-5" dirty="0"/>
              <a:t>efficiently</a:t>
            </a:r>
            <a:r>
              <a:rPr spc="35" dirty="0"/>
              <a:t> </a:t>
            </a:r>
            <a:r>
              <a:rPr spc="-5" dirty="0"/>
              <a:t>handle</a:t>
            </a:r>
            <a:r>
              <a:rPr spc="20" dirty="0"/>
              <a:t> </a:t>
            </a:r>
            <a:r>
              <a:rPr spc="-5" dirty="0"/>
              <a:t>reservations,</a:t>
            </a:r>
            <a:r>
              <a:rPr spc="45" dirty="0"/>
              <a:t> </a:t>
            </a:r>
            <a:r>
              <a:rPr spc="-5" dirty="0"/>
              <a:t>track</a:t>
            </a:r>
            <a:r>
              <a:rPr spc="35" dirty="0"/>
              <a:t> </a:t>
            </a:r>
            <a:r>
              <a:rPr spc="-5" dirty="0"/>
              <a:t>booking statuses,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10" dirty="0"/>
              <a:t>manage</a:t>
            </a:r>
            <a:r>
              <a:rPr spc="50" dirty="0"/>
              <a:t> </a:t>
            </a:r>
            <a:r>
              <a:rPr spc="-5" dirty="0"/>
              <a:t>stay</a:t>
            </a:r>
            <a:r>
              <a:rPr spc="30" dirty="0"/>
              <a:t> </a:t>
            </a:r>
            <a:r>
              <a:rPr spc="-5" dirty="0"/>
              <a:t>schedules.</a:t>
            </a:r>
            <a:r>
              <a:rPr spc="-70" dirty="0"/>
              <a:t> </a:t>
            </a:r>
            <a:r>
              <a:rPr spc="-5" dirty="0"/>
              <a:t>Airbnb</a:t>
            </a:r>
            <a:r>
              <a:rPr spc="25" dirty="0"/>
              <a:t> </a:t>
            </a:r>
            <a:r>
              <a:rPr spc="-5" dirty="0"/>
              <a:t>provides </a:t>
            </a:r>
            <a:r>
              <a:rPr dirty="0"/>
              <a:t> </a:t>
            </a:r>
            <a:r>
              <a:rPr spc="-5" dirty="0"/>
              <a:t>an</a:t>
            </a:r>
            <a:r>
              <a:rPr spc="5" dirty="0"/>
              <a:t> </a:t>
            </a:r>
            <a:r>
              <a:rPr spc="-5" dirty="0"/>
              <a:t>intuitive</a:t>
            </a:r>
            <a:r>
              <a:rPr spc="30" dirty="0"/>
              <a:t> </a:t>
            </a:r>
            <a:r>
              <a:rPr spc="-5" dirty="0"/>
              <a:t>interface</a:t>
            </a:r>
            <a:r>
              <a:rPr spc="35" dirty="0"/>
              <a:t> </a:t>
            </a:r>
            <a:r>
              <a:rPr spc="-5" dirty="0"/>
              <a:t>that</a:t>
            </a:r>
            <a:r>
              <a:rPr spc="10" dirty="0"/>
              <a:t> </a:t>
            </a:r>
            <a:r>
              <a:rPr spc="-5" dirty="0"/>
              <a:t>ensures</a:t>
            </a:r>
            <a:r>
              <a:rPr spc="10" dirty="0"/>
              <a:t> </a:t>
            </a:r>
            <a:r>
              <a:rPr spc="-5" dirty="0"/>
              <a:t>ease</a:t>
            </a:r>
            <a:r>
              <a:rPr spc="25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use,</a:t>
            </a:r>
            <a:r>
              <a:rPr spc="5" dirty="0"/>
              <a:t> </a:t>
            </a:r>
            <a:r>
              <a:rPr spc="-5" dirty="0"/>
              <a:t>even</a:t>
            </a:r>
            <a:r>
              <a:rPr spc="5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spc="-5" dirty="0"/>
              <a:t>users</a:t>
            </a:r>
            <a:r>
              <a:rPr spc="10" dirty="0"/>
              <a:t> </a:t>
            </a:r>
            <a:r>
              <a:rPr spc="-5" dirty="0"/>
              <a:t>who</a:t>
            </a:r>
            <a:r>
              <a:rPr spc="-10" dirty="0"/>
              <a:t> </a:t>
            </a:r>
            <a:r>
              <a:rPr spc="-5" dirty="0"/>
              <a:t>are</a:t>
            </a:r>
            <a:r>
              <a:rPr spc="15" dirty="0"/>
              <a:t> </a:t>
            </a:r>
            <a:r>
              <a:rPr spc="-5" dirty="0"/>
              <a:t>new</a:t>
            </a:r>
            <a:r>
              <a:rPr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online</a:t>
            </a:r>
            <a:r>
              <a:rPr spc="10" dirty="0"/>
              <a:t> </a:t>
            </a:r>
            <a:r>
              <a:rPr spc="-5" dirty="0"/>
              <a:t>booking </a:t>
            </a:r>
            <a:r>
              <a:rPr dirty="0"/>
              <a:t> </a:t>
            </a:r>
            <a:r>
              <a:rPr spc="-5" dirty="0"/>
              <a:t>platforms,</a:t>
            </a:r>
            <a:r>
              <a:rPr spc="60" dirty="0"/>
              <a:t> </a:t>
            </a:r>
            <a:r>
              <a:rPr spc="-5" dirty="0"/>
              <a:t>without</a:t>
            </a:r>
            <a:r>
              <a:rPr spc="15" dirty="0"/>
              <a:t> </a:t>
            </a:r>
            <a:r>
              <a:rPr spc="-5" dirty="0"/>
              <a:t>requiring</a:t>
            </a:r>
            <a:r>
              <a:rPr spc="35" dirty="0"/>
              <a:t> </a:t>
            </a:r>
            <a:r>
              <a:rPr spc="-5" dirty="0"/>
              <a:t>complicated</a:t>
            </a:r>
            <a:r>
              <a:rPr spc="70" dirty="0"/>
              <a:t> </a:t>
            </a:r>
            <a:r>
              <a:rPr spc="-5" dirty="0"/>
              <a:t>setup.</a:t>
            </a:r>
            <a:r>
              <a:rPr spc="40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5" dirty="0"/>
              <a:t>addition</a:t>
            </a:r>
            <a:r>
              <a:rPr spc="20" dirty="0"/>
              <a:t> </a:t>
            </a:r>
            <a:r>
              <a:rPr spc="-5" dirty="0"/>
              <a:t>to</a:t>
            </a:r>
            <a:r>
              <a:rPr spc="20" dirty="0"/>
              <a:t> </a:t>
            </a:r>
            <a:r>
              <a:rPr spc="-10" dirty="0"/>
              <a:t>managing</a:t>
            </a:r>
            <a:r>
              <a:rPr spc="45" dirty="0"/>
              <a:t> </a:t>
            </a:r>
            <a:r>
              <a:rPr spc="-5" dirty="0"/>
              <a:t>bookings,</a:t>
            </a:r>
            <a:r>
              <a:rPr spc="-90" dirty="0"/>
              <a:t> </a:t>
            </a:r>
            <a:r>
              <a:rPr spc="-5" dirty="0"/>
              <a:t>Airbnb</a:t>
            </a:r>
            <a:r>
              <a:rPr spc="20" dirty="0"/>
              <a:t> </a:t>
            </a:r>
            <a:r>
              <a:rPr spc="-5" dirty="0"/>
              <a:t>generates </a:t>
            </a:r>
            <a:r>
              <a:rPr spc="-385" dirty="0"/>
              <a:t> </a:t>
            </a:r>
            <a:r>
              <a:rPr spc="-15" dirty="0"/>
              <a:t>clear,</a:t>
            </a:r>
            <a:r>
              <a:rPr spc="35" dirty="0"/>
              <a:t> </a:t>
            </a:r>
            <a:r>
              <a:rPr spc="-5" dirty="0"/>
              <a:t>easy-to-understand</a:t>
            </a:r>
            <a:r>
              <a:rPr spc="60" dirty="0"/>
              <a:t> </a:t>
            </a:r>
            <a:r>
              <a:rPr spc="-5" dirty="0"/>
              <a:t>reports</a:t>
            </a:r>
            <a:r>
              <a:rPr spc="30" dirty="0"/>
              <a:t> </a:t>
            </a:r>
            <a:r>
              <a:rPr spc="-5" dirty="0"/>
              <a:t>based</a:t>
            </a:r>
            <a:r>
              <a:rPr spc="20" dirty="0"/>
              <a:t> </a:t>
            </a:r>
            <a:r>
              <a:rPr spc="-5" dirty="0"/>
              <a:t>on specific</a:t>
            </a:r>
            <a:r>
              <a:rPr spc="25" dirty="0"/>
              <a:t> </a:t>
            </a:r>
            <a:r>
              <a:rPr spc="-10" dirty="0"/>
              <a:t>time</a:t>
            </a:r>
            <a:r>
              <a:rPr spc="65" dirty="0"/>
              <a:t> </a:t>
            </a:r>
            <a:r>
              <a:rPr spc="-5" dirty="0"/>
              <a:t>periods,</a:t>
            </a:r>
            <a:r>
              <a:rPr spc="15" dirty="0"/>
              <a:t> </a:t>
            </a:r>
            <a:r>
              <a:rPr spc="-5" dirty="0"/>
              <a:t>such</a:t>
            </a:r>
            <a:r>
              <a:rPr spc="20" dirty="0"/>
              <a:t> </a:t>
            </a:r>
            <a:r>
              <a:rPr spc="-5" dirty="0"/>
              <a:t>as</a:t>
            </a:r>
            <a:r>
              <a:rPr spc="10" dirty="0"/>
              <a:t> </a:t>
            </a:r>
            <a:r>
              <a:rPr spc="-25" dirty="0"/>
              <a:t>daily,</a:t>
            </a:r>
            <a:r>
              <a:rPr spc="35" dirty="0"/>
              <a:t> </a:t>
            </a:r>
            <a:r>
              <a:rPr spc="-25" dirty="0"/>
              <a:t>monthly,</a:t>
            </a:r>
            <a:r>
              <a:rPr spc="60" dirty="0"/>
              <a:t> </a:t>
            </a:r>
            <a:r>
              <a:rPr spc="-5" dirty="0"/>
              <a:t>or</a:t>
            </a:r>
            <a:r>
              <a:rPr spc="15" dirty="0"/>
              <a:t> </a:t>
            </a:r>
            <a:r>
              <a:rPr spc="-5" dirty="0"/>
              <a:t>custom </a:t>
            </a:r>
            <a:r>
              <a:rPr dirty="0"/>
              <a:t> </a:t>
            </a:r>
            <a:r>
              <a:rPr spc="-5" dirty="0"/>
              <a:t>date</a:t>
            </a:r>
            <a:r>
              <a:rPr spc="15" dirty="0"/>
              <a:t> </a:t>
            </a:r>
            <a:r>
              <a:rPr spc="-5" dirty="0"/>
              <a:t>ranges. These</a:t>
            </a:r>
            <a:r>
              <a:rPr spc="30" dirty="0"/>
              <a:t> </a:t>
            </a:r>
            <a:r>
              <a:rPr spc="-5" dirty="0"/>
              <a:t>reports</a:t>
            </a:r>
            <a:r>
              <a:rPr spc="25" dirty="0"/>
              <a:t> </a:t>
            </a:r>
            <a:r>
              <a:rPr spc="-5" dirty="0"/>
              <a:t>assist</a:t>
            </a:r>
            <a:r>
              <a:rPr spc="35" dirty="0"/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5" dirty="0"/>
              <a:t>tracking</a:t>
            </a:r>
            <a:r>
              <a:rPr spc="35" dirty="0"/>
              <a:t> </a:t>
            </a:r>
            <a:r>
              <a:rPr spc="-5" dirty="0"/>
              <a:t>booking trends,</a:t>
            </a:r>
            <a:r>
              <a:rPr spc="30" dirty="0"/>
              <a:t> </a:t>
            </a:r>
            <a:r>
              <a:rPr spc="-5" dirty="0"/>
              <a:t>understanding</a:t>
            </a:r>
            <a:r>
              <a:rPr spc="15" dirty="0"/>
              <a:t> </a:t>
            </a:r>
            <a:r>
              <a:rPr spc="-5" dirty="0"/>
              <a:t>property</a:t>
            </a:r>
            <a:r>
              <a:rPr spc="35" dirty="0"/>
              <a:t> </a:t>
            </a:r>
            <a:r>
              <a:rPr spc="-5" dirty="0"/>
              <a:t>utilization,</a:t>
            </a:r>
            <a:r>
              <a:rPr spc="40" dirty="0"/>
              <a:t> </a:t>
            </a:r>
            <a:r>
              <a:rPr spc="-5" dirty="0"/>
              <a:t>and </a:t>
            </a:r>
            <a:r>
              <a:rPr dirty="0"/>
              <a:t> </a:t>
            </a:r>
            <a:r>
              <a:rPr spc="-10" dirty="0"/>
              <a:t>making</a:t>
            </a:r>
            <a:r>
              <a:rPr spc="35" dirty="0"/>
              <a:t> </a:t>
            </a:r>
            <a:r>
              <a:rPr spc="-5" dirty="0"/>
              <a:t>informed</a:t>
            </a:r>
            <a:r>
              <a:rPr spc="50" dirty="0"/>
              <a:t> </a:t>
            </a:r>
            <a:r>
              <a:rPr spc="-5" dirty="0"/>
              <a:t>decisions</a:t>
            </a:r>
            <a:r>
              <a:rPr spc="30" dirty="0"/>
              <a:t> </a:t>
            </a:r>
            <a:r>
              <a:rPr dirty="0"/>
              <a:t>about </a:t>
            </a:r>
            <a:r>
              <a:rPr spc="-5" dirty="0"/>
              <a:t>pricing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15" dirty="0"/>
              <a:t>availability.</a:t>
            </a:r>
            <a:r>
              <a:rPr spc="55" dirty="0"/>
              <a:t> </a:t>
            </a:r>
            <a:r>
              <a:rPr spc="-20" dirty="0"/>
              <a:t>With</a:t>
            </a:r>
            <a:r>
              <a:rPr spc="-55" dirty="0"/>
              <a:t> </a:t>
            </a:r>
            <a:r>
              <a:rPr spc="-5" dirty="0"/>
              <a:t>Airbnb,</a:t>
            </a:r>
            <a:r>
              <a:rPr spc="5" dirty="0"/>
              <a:t> </a:t>
            </a:r>
            <a:r>
              <a:rPr spc="-5" dirty="0"/>
              <a:t>property</a:t>
            </a:r>
            <a:r>
              <a:rPr spc="15" dirty="0"/>
              <a:t> </a:t>
            </a:r>
            <a:r>
              <a:rPr spc="-5" dirty="0"/>
              <a:t>owners</a:t>
            </a:r>
            <a:r>
              <a:rPr spc="15" dirty="0"/>
              <a:t> </a:t>
            </a:r>
            <a:r>
              <a:rPr spc="-5" dirty="0"/>
              <a:t>can </a:t>
            </a:r>
            <a:r>
              <a:rPr dirty="0"/>
              <a:t> </a:t>
            </a:r>
            <a:r>
              <a:rPr spc="-5" dirty="0"/>
              <a:t>efficiently</a:t>
            </a:r>
            <a:r>
              <a:rPr spc="40" dirty="0"/>
              <a:t> </a:t>
            </a:r>
            <a:r>
              <a:rPr spc="-10" dirty="0"/>
              <a:t>manage</a:t>
            </a:r>
            <a:r>
              <a:rPr spc="55" dirty="0"/>
              <a:t> </a:t>
            </a:r>
            <a:r>
              <a:rPr spc="-5" dirty="0"/>
              <a:t>their</a:t>
            </a:r>
            <a:r>
              <a:rPr spc="30" dirty="0"/>
              <a:t> </a:t>
            </a:r>
            <a:r>
              <a:rPr spc="-5" dirty="0"/>
              <a:t>listings,</a:t>
            </a:r>
            <a:r>
              <a:rPr spc="30" dirty="0"/>
              <a:t> </a:t>
            </a:r>
            <a:r>
              <a:rPr spc="-5" dirty="0"/>
              <a:t>reduce</a:t>
            </a:r>
            <a:r>
              <a:rPr spc="30" dirty="0"/>
              <a:t> </a:t>
            </a:r>
            <a:r>
              <a:rPr spc="-5" dirty="0"/>
              <a:t>administrative</a:t>
            </a:r>
            <a:r>
              <a:rPr spc="65" dirty="0"/>
              <a:t> </a:t>
            </a:r>
            <a:r>
              <a:rPr spc="-5" dirty="0"/>
              <a:t>workload,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provide</a:t>
            </a:r>
            <a:r>
              <a:rPr spc="10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10" dirty="0"/>
              <a:t>seamless</a:t>
            </a:r>
            <a:r>
              <a:rPr spc="70" dirty="0"/>
              <a:t> </a:t>
            </a:r>
            <a:r>
              <a:rPr spc="-5" dirty="0"/>
              <a:t>experience </a:t>
            </a:r>
            <a:r>
              <a:rPr dirty="0"/>
              <a:t> for </a:t>
            </a:r>
            <a:r>
              <a:rPr spc="-5" dirty="0"/>
              <a:t>their</a:t>
            </a:r>
            <a:r>
              <a:rPr spc="20" dirty="0"/>
              <a:t> </a:t>
            </a:r>
            <a:r>
              <a:rPr spc="-5" dirty="0"/>
              <a:t>guests,</a:t>
            </a:r>
            <a:r>
              <a:rPr spc="5" dirty="0"/>
              <a:t> </a:t>
            </a:r>
            <a:r>
              <a:rPr spc="-5" dirty="0"/>
              <a:t>contributing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15" dirty="0"/>
              <a:t> </a:t>
            </a:r>
            <a:r>
              <a:rPr spc="-5" dirty="0"/>
              <a:t>better</a:t>
            </a:r>
            <a:r>
              <a:rPr spc="20" dirty="0"/>
              <a:t> </a:t>
            </a:r>
            <a:r>
              <a:rPr spc="-5" dirty="0"/>
              <a:t>organization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enhanced</a:t>
            </a:r>
            <a:r>
              <a:rPr spc="15" dirty="0"/>
              <a:t> </a:t>
            </a:r>
            <a:r>
              <a:rPr spc="-5" dirty="0"/>
              <a:t>guest</a:t>
            </a:r>
            <a:r>
              <a:rPr spc="50" dirty="0"/>
              <a:t> </a:t>
            </a:r>
            <a:r>
              <a:rPr spc="-5" dirty="0"/>
              <a:t>satisfaction.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7264" y="57403"/>
            <a:ext cx="29902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Key</a:t>
            </a:r>
            <a:r>
              <a:rPr sz="4400" spc="-100" dirty="0"/>
              <a:t> </a:t>
            </a:r>
            <a:r>
              <a:rPr sz="4400" dirty="0"/>
              <a:t>Features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4500" y="1654810"/>
            <a:ext cx="1739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1.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916" y="1548739"/>
            <a:ext cx="6793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User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Authentication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&amp; </a:t>
            </a:r>
            <a:r>
              <a:rPr sz="1400" b="1" spc="-5" dirty="0">
                <a:latin typeface="Arial"/>
                <a:cs typeface="Arial"/>
              </a:rPr>
              <a:t>Security: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Secure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guest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registration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login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JWT-based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authentication,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ensuring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authorized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platform.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421382"/>
            <a:ext cx="1739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2.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916" y="2421382"/>
            <a:ext cx="7351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Guest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Management: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Guest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registration,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profile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updating,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management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stays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2867609"/>
            <a:ext cx="1739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3.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9916" y="2761036"/>
            <a:ext cx="7623809" cy="66675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b="1" dirty="0">
                <a:latin typeface="Arial"/>
                <a:cs typeface="Arial"/>
              </a:rPr>
              <a:t>Property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Management: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Comprehensive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property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details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displayed,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including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availability,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pricing,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amenities,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location.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3636390"/>
            <a:ext cx="173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4.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9916" y="3530320"/>
            <a:ext cx="76600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Booking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Reports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Generation</a:t>
            </a:r>
            <a:r>
              <a:rPr sz="1400" spc="-5" dirty="0">
                <a:latin typeface="Arial MT"/>
                <a:cs typeface="Arial MT"/>
              </a:rPr>
              <a:t>: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Generate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detailed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reports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trends,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property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availability,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guest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revenue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 time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(e.g.,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daily,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monthly,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yearly).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00" y="4403216"/>
            <a:ext cx="173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5.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9916" y="4297146"/>
            <a:ext cx="761301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Responsive User </a:t>
            </a:r>
            <a:r>
              <a:rPr sz="1400" b="1" dirty="0">
                <a:latin typeface="Arial"/>
                <a:cs typeface="Arial"/>
              </a:rPr>
              <a:t>Interface </a:t>
            </a:r>
            <a:r>
              <a:rPr sz="1400" b="1" spc="-5" dirty="0">
                <a:latin typeface="Arial"/>
                <a:cs typeface="Arial"/>
              </a:rPr>
              <a:t>(UI): </a:t>
            </a:r>
            <a:r>
              <a:rPr sz="1400" dirty="0">
                <a:latin typeface="Arial MT"/>
                <a:cs typeface="Arial MT"/>
              </a:rPr>
              <a:t>Built </a:t>
            </a:r>
            <a:r>
              <a:rPr sz="1400" spc="-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React.js to ensure smooth </a:t>
            </a:r>
            <a:r>
              <a:rPr sz="1400" spc="-5" dirty="0">
                <a:latin typeface="Arial MT"/>
                <a:cs typeface="Arial MT"/>
              </a:rPr>
              <a:t>performance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accessibility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across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desktops,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tablets,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mobile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devices,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providing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seamless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experience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guests.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60451"/>
            <a:ext cx="4876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Arial MT"/>
                <a:cs typeface="Arial MT"/>
              </a:rPr>
              <a:t>User</a:t>
            </a:r>
            <a:r>
              <a:rPr sz="4400" spc="-250" dirty="0">
                <a:latin typeface="Arial MT"/>
                <a:cs typeface="Arial MT"/>
              </a:rPr>
              <a:t> </a:t>
            </a:r>
            <a:r>
              <a:rPr sz="4400" dirty="0">
                <a:latin typeface="Arial MT"/>
                <a:cs typeface="Arial MT"/>
              </a:rPr>
              <a:t>Authenticat</a:t>
            </a:r>
            <a:r>
              <a:rPr sz="4400" spc="10" dirty="0">
                <a:latin typeface="Arial MT"/>
                <a:cs typeface="Arial MT"/>
              </a:rPr>
              <a:t>i</a:t>
            </a:r>
            <a:r>
              <a:rPr sz="4400" dirty="0">
                <a:latin typeface="Arial MT"/>
                <a:cs typeface="Arial MT"/>
              </a:rPr>
              <a:t>on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552701"/>
            <a:ext cx="8086090" cy="22320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  <a:tab pos="352742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Secure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Login/Registration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	-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securely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email</a:t>
            </a:r>
            <a:r>
              <a:rPr sz="2000" dirty="0">
                <a:latin typeface="Times New Roman"/>
                <a:cs typeface="Times New Roman"/>
              </a:rPr>
              <a:t> 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password,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protected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241300" marR="313055" indent="-228600">
              <a:lnSpc>
                <a:spcPts val="216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  <a:tab pos="2908300" algn="l"/>
              </a:tabLst>
            </a:pPr>
            <a:r>
              <a:rPr sz="2000" b="1" dirty="0">
                <a:latin typeface="Times New Roman"/>
                <a:cs typeface="Times New Roman"/>
              </a:rPr>
              <a:t>JWT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Authentication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	-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JSON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Web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Tokens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authentication, </a:t>
            </a:r>
            <a:r>
              <a:rPr sz="2000" dirty="0">
                <a:latin typeface="Times New Roman"/>
                <a:cs typeface="Times New Roman"/>
              </a:rPr>
              <a:t>allowing users to </a:t>
            </a:r>
            <a:r>
              <a:rPr sz="2000" spc="-5" dirty="0">
                <a:latin typeface="Times New Roman"/>
                <a:cs typeface="Times New Roman"/>
              </a:rPr>
              <a:t>maintain </a:t>
            </a:r>
            <a:r>
              <a:rPr sz="2000" dirty="0">
                <a:latin typeface="Times New Roman"/>
                <a:cs typeface="Times New Roman"/>
              </a:rPr>
              <a:t>a safe session throughout their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interaction.</a:t>
            </a:r>
            <a:endParaRPr sz="2000">
              <a:latin typeface="Times New Roman"/>
              <a:cs typeface="Times New Roman"/>
            </a:endParaRPr>
          </a:p>
          <a:p>
            <a:pPr marL="241300" marR="255270" indent="-228600">
              <a:lnSpc>
                <a:spcPts val="216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  <a:tab pos="2702560" algn="l"/>
              </a:tabLst>
            </a:pPr>
            <a:r>
              <a:rPr sz="2000" b="1" dirty="0">
                <a:latin typeface="Times New Roman"/>
                <a:cs typeface="Times New Roman"/>
              </a:rPr>
              <a:t>Password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Security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	-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Passwords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encrypted,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enhancing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protecting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privacy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608" y="55880"/>
            <a:ext cx="41706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Report</a:t>
            </a:r>
            <a:r>
              <a:rPr sz="4400" spc="-95" dirty="0"/>
              <a:t> </a:t>
            </a:r>
            <a:r>
              <a:rPr sz="4400" dirty="0"/>
              <a:t>Generation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4500" y="1557273"/>
            <a:ext cx="8133080" cy="20364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93345" indent="-228600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Predefined </a:t>
            </a:r>
            <a:r>
              <a:rPr sz="1800" b="1" spc="-10" dirty="0">
                <a:latin typeface="Times New Roman"/>
                <a:cs typeface="Times New Roman"/>
              </a:rPr>
              <a:t>Time </a:t>
            </a:r>
            <a:r>
              <a:rPr sz="1800" b="1" spc="-5" dirty="0">
                <a:latin typeface="Times New Roman"/>
                <a:cs typeface="Times New Roman"/>
              </a:rPr>
              <a:t>Periods: </a:t>
            </a:r>
            <a:r>
              <a:rPr sz="1800" dirty="0">
                <a:latin typeface="Times New Roman"/>
                <a:cs typeface="Times New Roman"/>
              </a:rPr>
              <a:t>Generate reports for standard </a:t>
            </a:r>
            <a:r>
              <a:rPr sz="1800" spc="-5" dirty="0">
                <a:latin typeface="Times New Roman"/>
                <a:cs typeface="Times New Roman"/>
              </a:rPr>
              <a:t>timeframes </a:t>
            </a:r>
            <a:r>
              <a:rPr sz="1800" dirty="0">
                <a:latin typeface="Times New Roman"/>
                <a:cs typeface="Times New Roman"/>
              </a:rPr>
              <a:t>such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the past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month, </a:t>
            </a:r>
            <a:r>
              <a:rPr sz="1800" spc="-10" dirty="0">
                <a:latin typeface="Times New Roman"/>
                <a:cs typeface="Times New Roman"/>
              </a:rPr>
              <a:t>quarter, </a:t>
            </a:r>
            <a:r>
              <a:rPr sz="1800" spc="-5" dirty="0">
                <a:latin typeface="Times New Roman"/>
                <a:cs typeface="Times New Roman"/>
              </a:rPr>
              <a:t>half-year,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10" dirty="0">
                <a:latin typeface="Times New Roman"/>
                <a:cs typeface="Times New Roman"/>
              </a:rPr>
              <a:t>year, </a:t>
            </a:r>
            <a:r>
              <a:rPr sz="1800" dirty="0">
                <a:latin typeface="Times New Roman"/>
                <a:cs typeface="Times New Roman"/>
              </a:rPr>
              <a:t>to analyze booking trends, revenue, and property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periods.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ts val="205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Custom Date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Range: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 (e.g.,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specific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date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ts val="2050"/>
              </a:lnSpc>
            </a:pPr>
            <a:r>
              <a:rPr sz="1800" dirty="0">
                <a:latin typeface="Times New Roman"/>
                <a:cs typeface="Times New Roman"/>
              </a:rPr>
              <a:t>to today)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review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assess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activities,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guest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stays,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utilization.</a:t>
            </a:r>
            <a:endParaRPr sz="1800">
              <a:latin typeface="Times New Roman"/>
              <a:cs typeface="Times New Roman"/>
            </a:endParaRPr>
          </a:p>
          <a:p>
            <a:pPr marL="241300" marR="126364" indent="-228600">
              <a:lnSpc>
                <a:spcPts val="1939"/>
              </a:lnSpc>
              <a:spcBef>
                <a:spcPts val="10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Exportable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Reports: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 download detailed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PDF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format,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easy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store, </a:t>
            </a:r>
            <a:r>
              <a:rPr sz="1800" dirty="0">
                <a:latin typeface="Times New Roman"/>
                <a:cs typeface="Times New Roman"/>
              </a:rPr>
              <a:t>share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 stakeholders,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 in </a:t>
            </a:r>
            <a:r>
              <a:rPr sz="1800" spc="-5" dirty="0">
                <a:latin typeface="Times New Roman"/>
                <a:cs typeface="Times New Roman"/>
              </a:rPr>
              <a:t>meetings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review.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832" y="55880"/>
            <a:ext cx="24872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80" dirty="0"/>
              <a:t>Tech</a:t>
            </a:r>
            <a:r>
              <a:rPr sz="4400" spc="-70" dirty="0"/>
              <a:t> </a:t>
            </a:r>
            <a:r>
              <a:rPr sz="4400" dirty="0"/>
              <a:t>Stack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4500" y="1561846"/>
            <a:ext cx="8213725" cy="363029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357505" indent="-228600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Frontend: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Built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React.js,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fast,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dynamic,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responsive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interface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ensures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smooth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experience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across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desktop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mobile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devices.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enables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seamless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updates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real-time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interactions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minimal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performance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overhead,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enhancing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experience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property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search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booking.</a:t>
            </a: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ts val="1825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Backend: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backend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Node.js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Express.js,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offering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robust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RESTful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API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endParaRPr sz="1600">
              <a:latin typeface="Times New Roman"/>
              <a:cs typeface="Times New Roman"/>
            </a:endParaRPr>
          </a:p>
          <a:p>
            <a:pPr marL="241300">
              <a:lnSpc>
                <a:spcPts val="1825"/>
              </a:lnSpc>
            </a:pPr>
            <a:r>
              <a:rPr sz="1600" spc="-5" dirty="0">
                <a:latin typeface="Times New Roman"/>
                <a:cs typeface="Times New Roman"/>
              </a:rPr>
              <a:t>supports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functionalities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like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property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listings,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booking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management,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generation.</a:t>
            </a:r>
            <a:endParaRPr sz="1600">
              <a:latin typeface="Times New Roman"/>
              <a:cs typeface="Times New Roman"/>
            </a:endParaRPr>
          </a:p>
          <a:p>
            <a:pPr marL="241300" marR="346710" indent="-228600" algn="just">
              <a:lnSpc>
                <a:spcPts val="173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Database: </a:t>
            </a:r>
            <a:r>
              <a:rPr sz="1600" spc="-5" dirty="0">
                <a:latin typeface="Times New Roman"/>
                <a:cs typeface="Times New Roman"/>
              </a:rPr>
              <a:t>MongoDB is used for flexible and scalable data storage. It efficiently handles data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related to properties, bookings, and user profiles, allowing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easy expansion as the platform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grows.</a:t>
            </a:r>
            <a:endParaRPr sz="1600">
              <a:latin typeface="Times New Roman"/>
              <a:cs typeface="Times New Roman"/>
            </a:endParaRPr>
          </a:p>
          <a:p>
            <a:pPr marL="241300" marR="214629" indent="-228600">
              <a:lnSpc>
                <a:spcPct val="90100"/>
              </a:lnSpc>
              <a:spcBef>
                <a:spcPts val="9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Authentication: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JWT (JSON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Web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Tokens)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secure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authentication,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ensuring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only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authorized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accounts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sensitive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data.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token-based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authentication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scalable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sessions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securely.</a:t>
            </a:r>
            <a:endParaRPr sz="1600">
              <a:latin typeface="Times New Roman"/>
              <a:cs typeface="Times New Roman"/>
            </a:endParaRPr>
          </a:p>
          <a:p>
            <a:pPr marL="241300" marR="304165" indent="-228600" algn="just">
              <a:lnSpc>
                <a:spcPts val="173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PDF Generation: </a:t>
            </a:r>
            <a:r>
              <a:rPr sz="1600" spc="-5" dirty="0">
                <a:latin typeface="Times New Roman"/>
                <a:cs typeface="Times New Roman"/>
              </a:rPr>
              <a:t>The jsPDF library is integrated to generate downloadable PDF reports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bookings,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revenue,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property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analytics,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easy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offline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records.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91" y="55880"/>
            <a:ext cx="3304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UI/UX</a:t>
            </a:r>
            <a:r>
              <a:rPr sz="4400" spc="-75" dirty="0"/>
              <a:t> </a:t>
            </a:r>
            <a:r>
              <a:rPr sz="4400" dirty="0"/>
              <a:t>Design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44500" y="1362837"/>
            <a:ext cx="792289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71780" indent="-287020">
              <a:lnSpc>
                <a:spcPct val="14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Responsive and Interactive UI: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UI </a:t>
            </a:r>
            <a:r>
              <a:rPr sz="1800" dirty="0">
                <a:latin typeface="Times New Roman"/>
                <a:cs typeface="Times New Roman"/>
              </a:rPr>
              <a:t>is designed for simplicity and ease of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navigation,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ensuring accessibility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across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devices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both</a:t>
            </a:r>
            <a:r>
              <a:rPr sz="1800" spc="-5" dirty="0">
                <a:latin typeface="Times New Roman"/>
                <a:cs typeface="Times New Roman"/>
              </a:rPr>
              <a:t> guests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property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managers.</a:t>
            </a:r>
            <a:endParaRPr sz="1800">
              <a:latin typeface="Times New Roman"/>
              <a:cs typeface="Times New Roman"/>
            </a:endParaRPr>
          </a:p>
          <a:p>
            <a:pPr marL="299085" marR="180340" indent="-287020">
              <a:lnSpc>
                <a:spcPct val="14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Minimalistic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Design: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platform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clean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user-friendly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focuses </a:t>
            </a:r>
            <a:r>
              <a:rPr sz="1800" dirty="0">
                <a:latin typeface="Times New Roman"/>
                <a:cs typeface="Times New Roman"/>
              </a:rPr>
              <a:t>on essential functions like property </a:t>
            </a:r>
            <a:r>
              <a:rPr sz="1800" spc="-5" dirty="0">
                <a:latin typeface="Times New Roman"/>
                <a:cs typeface="Times New Roman"/>
              </a:rPr>
              <a:t>browsing </a:t>
            </a:r>
            <a:r>
              <a:rPr sz="1800" dirty="0">
                <a:latin typeface="Times New Roman"/>
                <a:cs typeface="Times New Roman"/>
              </a:rPr>
              <a:t>and booking management,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avoiding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unnecessary</a:t>
            </a:r>
            <a:r>
              <a:rPr sz="1800" spc="-10" dirty="0">
                <a:latin typeface="Times New Roman"/>
                <a:cs typeface="Times New Roman"/>
              </a:rPr>
              <a:t> complexity.</a:t>
            </a:r>
            <a:endParaRPr sz="1800">
              <a:latin typeface="Times New Roman"/>
              <a:cs typeface="Times New Roman"/>
            </a:endParaRPr>
          </a:p>
          <a:p>
            <a:pPr marL="299085" marR="286385" indent="-287020">
              <a:lnSpc>
                <a:spcPct val="14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Booking </a:t>
            </a:r>
            <a:r>
              <a:rPr sz="1800" b="1" dirty="0">
                <a:latin typeface="Times New Roman"/>
                <a:cs typeface="Times New Roman"/>
              </a:rPr>
              <a:t>Filtering: </a:t>
            </a: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easily </a:t>
            </a:r>
            <a:r>
              <a:rPr sz="1800" dirty="0">
                <a:latin typeface="Times New Roman"/>
                <a:cs typeface="Times New Roman"/>
              </a:rPr>
              <a:t>filter bookings by categories </a:t>
            </a:r>
            <a:r>
              <a:rPr sz="1800" spc="-5" dirty="0">
                <a:latin typeface="Times New Roman"/>
                <a:cs typeface="Times New Roman"/>
              </a:rPr>
              <a:t>such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10" dirty="0">
                <a:latin typeface="Times New Roman"/>
                <a:cs typeface="Times New Roman"/>
              </a:rPr>
              <a:t>“All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Bookings,”</a:t>
            </a:r>
            <a:r>
              <a:rPr sz="1800" spc="-5" dirty="0">
                <a:latin typeface="Times New Roman"/>
                <a:cs typeface="Times New Roman"/>
              </a:rPr>
              <a:t> “Confirmed,”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“Pending,” </a:t>
            </a:r>
            <a:r>
              <a:rPr sz="1800" dirty="0">
                <a:latin typeface="Times New Roman"/>
                <a:cs typeface="Times New Roman"/>
              </a:rPr>
              <a:t>and “Canceled”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efficient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management.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Visual</a:t>
            </a:r>
            <a:r>
              <a:rPr sz="1800" b="1" dirty="0">
                <a:latin typeface="Times New Roman"/>
                <a:cs typeface="Times New Roman"/>
              </a:rPr>
              <a:t> Feedback: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Real-time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updates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 </a:t>
            </a:r>
            <a:r>
              <a:rPr sz="1800" spc="-5" dirty="0">
                <a:latin typeface="Times New Roman"/>
                <a:cs typeface="Times New Roman"/>
              </a:rPr>
              <a:t>status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changes,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allowing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latin typeface="Times New Roman"/>
                <a:cs typeface="Times New Roman"/>
              </a:rPr>
              <a:t>users</a:t>
            </a:r>
            <a:r>
              <a:rPr sz="1800" dirty="0">
                <a:latin typeface="Times New Roman"/>
                <a:cs typeface="Times New Roman"/>
              </a:rPr>
              <a:t> 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stay</a:t>
            </a:r>
            <a:r>
              <a:rPr sz="1800" spc="-5" dirty="0">
                <a:latin typeface="Times New Roman"/>
                <a:cs typeface="Times New Roman"/>
              </a:rPr>
              <a:t> informed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 confirmations,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cancellations,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rescheduling.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91" y="55880"/>
            <a:ext cx="2371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User</a:t>
            </a:r>
            <a:r>
              <a:rPr sz="4400" spc="-90" dirty="0"/>
              <a:t> </a:t>
            </a:r>
            <a:r>
              <a:rPr sz="4400" dirty="0"/>
              <a:t>Flow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5257" y="1254379"/>
            <a:ext cx="859663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981075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Login </a:t>
            </a:r>
            <a:r>
              <a:rPr sz="1800" b="1" spc="-5" dirty="0">
                <a:latin typeface="Times New Roman"/>
                <a:cs typeface="Times New Roman"/>
              </a:rPr>
              <a:t>and Authentication: </a:t>
            </a:r>
            <a:r>
              <a:rPr sz="1800" spc="-5" dirty="0">
                <a:latin typeface="Times New Roman"/>
                <a:cs typeface="Times New Roman"/>
              </a:rPr>
              <a:t>The guest logs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using </a:t>
            </a:r>
            <a:r>
              <a:rPr sz="1800" dirty="0">
                <a:latin typeface="Times New Roman"/>
                <a:cs typeface="Times New Roman"/>
              </a:rPr>
              <a:t>their credentials (email 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password).</a:t>
            </a:r>
            <a:endParaRPr sz="1800">
              <a:latin typeface="Times New Roman"/>
              <a:cs typeface="Times New Roman"/>
            </a:endParaRPr>
          </a:p>
          <a:p>
            <a:pPr marL="299085" marR="73279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Guest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Dashboard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Overview: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Quick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guest’s</a:t>
            </a:r>
            <a:r>
              <a:rPr sz="1800" spc="-5" dirty="0">
                <a:latin typeface="Times New Roman"/>
                <a:cs typeface="Times New Roman"/>
              </a:rPr>
              <a:t> upcoming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bookings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recommendations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stays.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Search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Book</a:t>
            </a:r>
            <a:r>
              <a:rPr sz="1800" b="1" spc="-5" dirty="0">
                <a:latin typeface="Times New Roman"/>
                <a:cs typeface="Times New Roman"/>
              </a:rPr>
              <a:t> Stays:</a:t>
            </a:r>
            <a:r>
              <a:rPr sz="1800" spc="-5" dirty="0">
                <a:latin typeface="Times New Roman"/>
                <a:cs typeface="Times New Roman"/>
              </a:rPr>
              <a:t>Browse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listings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dates,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preferences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(e.g.,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price,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amenities).Book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stay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 send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inquiries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hosts</a:t>
            </a:r>
            <a:r>
              <a:rPr sz="1800" dirty="0">
                <a:latin typeface="Times New Roman"/>
                <a:cs typeface="Times New Roman"/>
              </a:rPr>
              <a:t> for </a:t>
            </a:r>
            <a:r>
              <a:rPr sz="1800" spc="-5" dirty="0">
                <a:latin typeface="Times New Roman"/>
                <a:cs typeface="Times New Roman"/>
              </a:rPr>
              <a:t>specific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properties.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View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Manage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Bookings:</a:t>
            </a:r>
            <a:r>
              <a:rPr sz="1800" spc="-5" dirty="0">
                <a:latin typeface="Times New Roman"/>
                <a:cs typeface="Times New Roman"/>
              </a:rPr>
              <a:t>Check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upcoming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bookings 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details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check-in/check-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 </a:t>
            </a:r>
            <a:r>
              <a:rPr sz="1800" spc="-5" dirty="0">
                <a:latin typeface="Times New Roman"/>
                <a:cs typeface="Times New Roman"/>
              </a:rPr>
              <a:t>dates </a:t>
            </a:r>
            <a:r>
              <a:rPr sz="1800" dirty="0">
                <a:latin typeface="Times New Roman"/>
                <a:cs typeface="Times New Roman"/>
              </a:rPr>
              <a:t>and property information.Cancel or </a:t>
            </a:r>
            <a:r>
              <a:rPr sz="1800" spc="-5" dirty="0">
                <a:latin typeface="Times New Roman"/>
                <a:cs typeface="Times New Roman"/>
              </a:rPr>
              <a:t>modify </a:t>
            </a:r>
            <a:r>
              <a:rPr sz="1800" dirty="0">
                <a:latin typeface="Times New Roman"/>
                <a:cs typeface="Times New Roman"/>
              </a:rPr>
              <a:t>bookings if </a:t>
            </a:r>
            <a:r>
              <a:rPr sz="1800" spc="-10" dirty="0">
                <a:latin typeface="Times New Roman"/>
                <a:cs typeface="Times New Roman"/>
              </a:rPr>
              <a:t>necessary, </a:t>
            </a: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platform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policies.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Logout: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completed 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reviewed,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guest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55880"/>
            <a:ext cx="28371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ER</a:t>
            </a:r>
            <a:r>
              <a:rPr sz="4400" spc="-85" dirty="0"/>
              <a:t> </a:t>
            </a:r>
            <a:r>
              <a:rPr sz="4400" dirty="0"/>
              <a:t>Diagram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05547"/>
            <a:ext cx="8229219" cy="52110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1025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MT</vt:lpstr>
      <vt:lpstr>Calibri</vt:lpstr>
      <vt:lpstr>Times New Roman</vt:lpstr>
      <vt:lpstr>Office Theme</vt:lpstr>
      <vt:lpstr>PowerPoint Presentation</vt:lpstr>
      <vt:lpstr>Introduction</vt:lpstr>
      <vt:lpstr>Key Features</vt:lpstr>
      <vt:lpstr>User Authentication</vt:lpstr>
      <vt:lpstr>Report Generation</vt:lpstr>
      <vt:lpstr>Tech Stack</vt:lpstr>
      <vt:lpstr>UI/UX Design</vt:lpstr>
      <vt:lpstr>User Flow</vt:lpstr>
      <vt:lpstr>ER Diagram</vt:lpstr>
      <vt:lpstr>UML Diagram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ishika goel</cp:lastModifiedBy>
  <cp:revision>4</cp:revision>
  <dcterms:created xsi:type="dcterms:W3CDTF">2024-12-14T06:34:50Z</dcterms:created>
  <dcterms:modified xsi:type="dcterms:W3CDTF">2025-05-20T11:27:23Z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2024-12-14T00:00:00Z</vt:filetime>
  </property>
</Properties>
</file>