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3" r:id="rId5"/>
    <p:sldId id="264" r:id="rId6"/>
    <p:sldId id="262"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5422C6B-EF29-49D4-85D7-8A1605B0D5DC}">
          <p14:sldIdLst>
            <p14:sldId id="257"/>
            <p14:sldId id="258"/>
            <p14:sldId id="259"/>
            <p14:sldId id="263"/>
            <p14:sldId id="264"/>
            <p14:sldId id="26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34343"/>
    <a:srgbClr val="FF6B6B"/>
    <a:srgbClr val="FFD93D"/>
    <a:srgbClr val="6BCB77"/>
    <a:srgbClr val="4D96FF"/>
    <a:srgbClr val="84AF9B"/>
    <a:srgbClr val="C8C7A8"/>
    <a:srgbClr val="FACDAE"/>
    <a:srgbClr val="FC9D99"/>
    <a:srgbClr val="FF42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897" autoAdjust="0"/>
    <p:restoredTop sz="94660"/>
  </p:normalViewPr>
  <p:slideViewPr>
    <p:cSldViewPr snapToGrid="0">
      <p:cViewPr varScale="1">
        <p:scale>
          <a:sx n="82" d="100"/>
          <a:sy n="82" d="100"/>
        </p:scale>
        <p:origin x="538"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13A674-CED6-484D-8454-75B9D39D032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1FBC070-0098-45DE-903E-B3963AD59F2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728DEB1-B9F0-4548-BC60-63625D863F50}"/>
              </a:ext>
            </a:extLst>
          </p:cNvPr>
          <p:cNvSpPr>
            <a:spLocks noGrp="1"/>
          </p:cNvSpPr>
          <p:nvPr>
            <p:ph type="dt" sz="half" idx="10"/>
          </p:nvPr>
        </p:nvSpPr>
        <p:spPr/>
        <p:txBody>
          <a:bodyPr/>
          <a:lstStyle/>
          <a:p>
            <a:fld id="{987DA69C-A3BC-48FB-828D-5A6E6B919454}" type="datetimeFigureOut">
              <a:rPr lang="en-US" smtClean="0"/>
              <a:t>6/20/2022</a:t>
            </a:fld>
            <a:endParaRPr lang="en-US"/>
          </a:p>
        </p:txBody>
      </p:sp>
      <p:sp>
        <p:nvSpPr>
          <p:cNvPr id="5" name="Footer Placeholder 4">
            <a:extLst>
              <a:ext uri="{FF2B5EF4-FFF2-40B4-BE49-F238E27FC236}">
                <a16:creationId xmlns:a16="http://schemas.microsoft.com/office/drawing/2014/main" id="{98497F0C-4460-4CBF-BD4F-04A1FD00ABF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E58E0E1-A3F2-4C31-B6D9-09BB4BCD1FEB}"/>
              </a:ext>
            </a:extLst>
          </p:cNvPr>
          <p:cNvSpPr>
            <a:spLocks noGrp="1"/>
          </p:cNvSpPr>
          <p:nvPr>
            <p:ph type="sldNum" sz="quarter" idx="12"/>
          </p:nvPr>
        </p:nvSpPr>
        <p:spPr/>
        <p:txBody>
          <a:bodyPr/>
          <a:lstStyle/>
          <a:p>
            <a:fld id="{20CC475A-FC22-4BB2-81DE-26878B72C705}" type="slidenum">
              <a:rPr lang="en-US" smtClean="0"/>
              <a:t>‹#›</a:t>
            </a:fld>
            <a:endParaRPr lang="en-US"/>
          </a:p>
        </p:txBody>
      </p:sp>
    </p:spTree>
    <p:extLst>
      <p:ext uri="{BB962C8B-B14F-4D97-AF65-F5344CB8AC3E}">
        <p14:creationId xmlns:p14="http://schemas.microsoft.com/office/powerpoint/2010/main" val="31161509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06919B-08B6-4B12-ADCB-7D8EF857E09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C42833C-6F5F-44E6-AD9F-4764E70B9515}"/>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6A7D572-93C0-4109-BF9E-EE714B0FA7EB}"/>
              </a:ext>
            </a:extLst>
          </p:cNvPr>
          <p:cNvSpPr>
            <a:spLocks noGrp="1"/>
          </p:cNvSpPr>
          <p:nvPr>
            <p:ph type="dt" sz="half" idx="10"/>
          </p:nvPr>
        </p:nvSpPr>
        <p:spPr/>
        <p:txBody>
          <a:bodyPr/>
          <a:lstStyle/>
          <a:p>
            <a:fld id="{987DA69C-A3BC-48FB-828D-5A6E6B919454}" type="datetimeFigureOut">
              <a:rPr lang="en-US" smtClean="0"/>
              <a:t>6/20/2022</a:t>
            </a:fld>
            <a:endParaRPr lang="en-US"/>
          </a:p>
        </p:txBody>
      </p:sp>
      <p:sp>
        <p:nvSpPr>
          <p:cNvPr id="5" name="Footer Placeholder 4">
            <a:extLst>
              <a:ext uri="{FF2B5EF4-FFF2-40B4-BE49-F238E27FC236}">
                <a16:creationId xmlns:a16="http://schemas.microsoft.com/office/drawing/2014/main" id="{831F0FA4-404C-4950-849D-30CF5B9E971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C2DB8C-E3D1-48DD-8AD3-4337D5427B01}"/>
              </a:ext>
            </a:extLst>
          </p:cNvPr>
          <p:cNvSpPr>
            <a:spLocks noGrp="1"/>
          </p:cNvSpPr>
          <p:nvPr>
            <p:ph type="sldNum" sz="quarter" idx="12"/>
          </p:nvPr>
        </p:nvSpPr>
        <p:spPr/>
        <p:txBody>
          <a:bodyPr/>
          <a:lstStyle/>
          <a:p>
            <a:fld id="{20CC475A-FC22-4BB2-81DE-26878B72C705}" type="slidenum">
              <a:rPr lang="en-US" smtClean="0"/>
              <a:t>‹#›</a:t>
            </a:fld>
            <a:endParaRPr lang="en-US"/>
          </a:p>
        </p:txBody>
      </p:sp>
    </p:spTree>
    <p:extLst>
      <p:ext uri="{BB962C8B-B14F-4D97-AF65-F5344CB8AC3E}">
        <p14:creationId xmlns:p14="http://schemas.microsoft.com/office/powerpoint/2010/main" val="14252974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22A27DF-60EB-4ACA-93A9-CDECA72272E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153E89F-F3FC-469C-BFD2-ABBAC4CC933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17CCCF9-E79E-475C-AB9F-05473C425C42}"/>
              </a:ext>
            </a:extLst>
          </p:cNvPr>
          <p:cNvSpPr>
            <a:spLocks noGrp="1"/>
          </p:cNvSpPr>
          <p:nvPr>
            <p:ph type="dt" sz="half" idx="10"/>
          </p:nvPr>
        </p:nvSpPr>
        <p:spPr/>
        <p:txBody>
          <a:bodyPr/>
          <a:lstStyle/>
          <a:p>
            <a:fld id="{987DA69C-A3BC-48FB-828D-5A6E6B919454}" type="datetimeFigureOut">
              <a:rPr lang="en-US" smtClean="0"/>
              <a:t>6/20/2022</a:t>
            </a:fld>
            <a:endParaRPr lang="en-US"/>
          </a:p>
        </p:txBody>
      </p:sp>
      <p:sp>
        <p:nvSpPr>
          <p:cNvPr id="5" name="Footer Placeholder 4">
            <a:extLst>
              <a:ext uri="{FF2B5EF4-FFF2-40B4-BE49-F238E27FC236}">
                <a16:creationId xmlns:a16="http://schemas.microsoft.com/office/drawing/2014/main" id="{DCC7FB93-87BF-4573-B387-3D2F0735C2E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8BE9E86-235A-4E9B-84DD-34D24E003988}"/>
              </a:ext>
            </a:extLst>
          </p:cNvPr>
          <p:cNvSpPr>
            <a:spLocks noGrp="1"/>
          </p:cNvSpPr>
          <p:nvPr>
            <p:ph type="sldNum" sz="quarter" idx="12"/>
          </p:nvPr>
        </p:nvSpPr>
        <p:spPr/>
        <p:txBody>
          <a:bodyPr/>
          <a:lstStyle/>
          <a:p>
            <a:fld id="{20CC475A-FC22-4BB2-81DE-26878B72C705}" type="slidenum">
              <a:rPr lang="en-US" smtClean="0"/>
              <a:t>‹#›</a:t>
            </a:fld>
            <a:endParaRPr lang="en-US"/>
          </a:p>
        </p:txBody>
      </p:sp>
    </p:spTree>
    <p:extLst>
      <p:ext uri="{BB962C8B-B14F-4D97-AF65-F5344CB8AC3E}">
        <p14:creationId xmlns:p14="http://schemas.microsoft.com/office/powerpoint/2010/main" val="11079552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309018-381A-42BC-BFCD-0704158DBD6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75A71B5-E12F-4E5B-96FE-ADD8320D40FD}"/>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87C489-7944-4A6B-B364-6EF5865ECA6E}"/>
              </a:ext>
            </a:extLst>
          </p:cNvPr>
          <p:cNvSpPr>
            <a:spLocks noGrp="1"/>
          </p:cNvSpPr>
          <p:nvPr>
            <p:ph type="dt" sz="half" idx="10"/>
          </p:nvPr>
        </p:nvSpPr>
        <p:spPr/>
        <p:txBody>
          <a:bodyPr/>
          <a:lstStyle/>
          <a:p>
            <a:fld id="{987DA69C-A3BC-48FB-828D-5A6E6B919454}" type="datetimeFigureOut">
              <a:rPr lang="en-US" smtClean="0"/>
              <a:t>6/20/2022</a:t>
            </a:fld>
            <a:endParaRPr lang="en-US"/>
          </a:p>
        </p:txBody>
      </p:sp>
      <p:sp>
        <p:nvSpPr>
          <p:cNvPr id="5" name="Footer Placeholder 4">
            <a:extLst>
              <a:ext uri="{FF2B5EF4-FFF2-40B4-BE49-F238E27FC236}">
                <a16:creationId xmlns:a16="http://schemas.microsoft.com/office/drawing/2014/main" id="{5543E333-13C5-4984-95A1-88F63DC66F8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4B18F1-0FED-4A5E-B01D-A05BD7DC7244}"/>
              </a:ext>
            </a:extLst>
          </p:cNvPr>
          <p:cNvSpPr>
            <a:spLocks noGrp="1"/>
          </p:cNvSpPr>
          <p:nvPr>
            <p:ph type="sldNum" sz="quarter" idx="12"/>
          </p:nvPr>
        </p:nvSpPr>
        <p:spPr/>
        <p:txBody>
          <a:bodyPr/>
          <a:lstStyle/>
          <a:p>
            <a:fld id="{20CC475A-FC22-4BB2-81DE-26878B72C705}" type="slidenum">
              <a:rPr lang="en-US" smtClean="0"/>
              <a:t>‹#›</a:t>
            </a:fld>
            <a:endParaRPr lang="en-US"/>
          </a:p>
        </p:txBody>
      </p:sp>
    </p:spTree>
    <p:extLst>
      <p:ext uri="{BB962C8B-B14F-4D97-AF65-F5344CB8AC3E}">
        <p14:creationId xmlns:p14="http://schemas.microsoft.com/office/powerpoint/2010/main" val="1012892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3B6E58-3819-4E74-A15B-8EC5361E6E7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13B3B81-077D-4EA6-B457-7DC8E8A3E2E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947334A3-C29D-47AA-A4C5-5B77834E184D}"/>
              </a:ext>
            </a:extLst>
          </p:cNvPr>
          <p:cNvSpPr>
            <a:spLocks noGrp="1"/>
          </p:cNvSpPr>
          <p:nvPr>
            <p:ph type="dt" sz="half" idx="10"/>
          </p:nvPr>
        </p:nvSpPr>
        <p:spPr/>
        <p:txBody>
          <a:bodyPr/>
          <a:lstStyle/>
          <a:p>
            <a:fld id="{987DA69C-A3BC-48FB-828D-5A6E6B919454}" type="datetimeFigureOut">
              <a:rPr lang="en-US" smtClean="0"/>
              <a:t>6/20/2022</a:t>
            </a:fld>
            <a:endParaRPr lang="en-US"/>
          </a:p>
        </p:txBody>
      </p:sp>
      <p:sp>
        <p:nvSpPr>
          <p:cNvPr id="5" name="Footer Placeholder 4">
            <a:extLst>
              <a:ext uri="{FF2B5EF4-FFF2-40B4-BE49-F238E27FC236}">
                <a16:creationId xmlns:a16="http://schemas.microsoft.com/office/drawing/2014/main" id="{5B3D7A02-7480-445D-9086-823D3599BD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8D78D26-50D8-4A18-826C-5088CD90D5C6}"/>
              </a:ext>
            </a:extLst>
          </p:cNvPr>
          <p:cNvSpPr>
            <a:spLocks noGrp="1"/>
          </p:cNvSpPr>
          <p:nvPr>
            <p:ph type="sldNum" sz="quarter" idx="12"/>
          </p:nvPr>
        </p:nvSpPr>
        <p:spPr/>
        <p:txBody>
          <a:bodyPr/>
          <a:lstStyle/>
          <a:p>
            <a:fld id="{20CC475A-FC22-4BB2-81DE-26878B72C705}" type="slidenum">
              <a:rPr lang="en-US" smtClean="0"/>
              <a:t>‹#›</a:t>
            </a:fld>
            <a:endParaRPr lang="en-US"/>
          </a:p>
        </p:txBody>
      </p:sp>
    </p:spTree>
    <p:extLst>
      <p:ext uri="{BB962C8B-B14F-4D97-AF65-F5344CB8AC3E}">
        <p14:creationId xmlns:p14="http://schemas.microsoft.com/office/powerpoint/2010/main" val="23973851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621A18-B853-4C4B-9869-0D6EEC6F29E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AA82BF4-8D66-4D18-BC52-266F669C8163}"/>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3063194-38A3-48F9-BF51-20705AE471FA}"/>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BD02B0F-B056-451A-A08C-ECE3690D9B0A}"/>
              </a:ext>
            </a:extLst>
          </p:cNvPr>
          <p:cNvSpPr>
            <a:spLocks noGrp="1"/>
          </p:cNvSpPr>
          <p:nvPr>
            <p:ph type="dt" sz="half" idx="10"/>
          </p:nvPr>
        </p:nvSpPr>
        <p:spPr/>
        <p:txBody>
          <a:bodyPr/>
          <a:lstStyle/>
          <a:p>
            <a:fld id="{987DA69C-A3BC-48FB-828D-5A6E6B919454}" type="datetimeFigureOut">
              <a:rPr lang="en-US" smtClean="0"/>
              <a:t>6/20/2022</a:t>
            </a:fld>
            <a:endParaRPr lang="en-US"/>
          </a:p>
        </p:txBody>
      </p:sp>
      <p:sp>
        <p:nvSpPr>
          <p:cNvPr id="6" name="Footer Placeholder 5">
            <a:extLst>
              <a:ext uri="{FF2B5EF4-FFF2-40B4-BE49-F238E27FC236}">
                <a16:creationId xmlns:a16="http://schemas.microsoft.com/office/drawing/2014/main" id="{DEA3CE37-ACBC-4001-9257-8CDAD7D6174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30E9C02-13DA-4213-B777-B74BAB839D73}"/>
              </a:ext>
            </a:extLst>
          </p:cNvPr>
          <p:cNvSpPr>
            <a:spLocks noGrp="1"/>
          </p:cNvSpPr>
          <p:nvPr>
            <p:ph type="sldNum" sz="quarter" idx="12"/>
          </p:nvPr>
        </p:nvSpPr>
        <p:spPr/>
        <p:txBody>
          <a:bodyPr/>
          <a:lstStyle/>
          <a:p>
            <a:fld id="{20CC475A-FC22-4BB2-81DE-26878B72C705}" type="slidenum">
              <a:rPr lang="en-US" smtClean="0"/>
              <a:t>‹#›</a:t>
            </a:fld>
            <a:endParaRPr lang="en-US"/>
          </a:p>
        </p:txBody>
      </p:sp>
    </p:spTree>
    <p:extLst>
      <p:ext uri="{BB962C8B-B14F-4D97-AF65-F5344CB8AC3E}">
        <p14:creationId xmlns:p14="http://schemas.microsoft.com/office/powerpoint/2010/main" val="3436486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E9C3E1-D0C3-4F83-960B-196695A5DB1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5282791-D744-4FFD-B2C1-DBB13063683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029F8D08-0B51-41BD-9FEB-794FB3261064}"/>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80FD374-F5C3-4395-8EC7-DC023331207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0778F625-875D-499D-AB17-D59086B827C2}"/>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0607281-8F29-4F10-9BAC-1D785DBF4B67}"/>
              </a:ext>
            </a:extLst>
          </p:cNvPr>
          <p:cNvSpPr>
            <a:spLocks noGrp="1"/>
          </p:cNvSpPr>
          <p:nvPr>
            <p:ph type="dt" sz="half" idx="10"/>
          </p:nvPr>
        </p:nvSpPr>
        <p:spPr/>
        <p:txBody>
          <a:bodyPr/>
          <a:lstStyle/>
          <a:p>
            <a:fld id="{987DA69C-A3BC-48FB-828D-5A6E6B919454}" type="datetimeFigureOut">
              <a:rPr lang="en-US" smtClean="0"/>
              <a:t>6/20/2022</a:t>
            </a:fld>
            <a:endParaRPr lang="en-US"/>
          </a:p>
        </p:txBody>
      </p:sp>
      <p:sp>
        <p:nvSpPr>
          <p:cNvPr id="8" name="Footer Placeholder 7">
            <a:extLst>
              <a:ext uri="{FF2B5EF4-FFF2-40B4-BE49-F238E27FC236}">
                <a16:creationId xmlns:a16="http://schemas.microsoft.com/office/drawing/2014/main" id="{25E813D3-2765-4743-A990-AD8E4742834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5D2E69A-5F6F-425E-87E8-01F8B16ED45C}"/>
              </a:ext>
            </a:extLst>
          </p:cNvPr>
          <p:cNvSpPr>
            <a:spLocks noGrp="1"/>
          </p:cNvSpPr>
          <p:nvPr>
            <p:ph type="sldNum" sz="quarter" idx="12"/>
          </p:nvPr>
        </p:nvSpPr>
        <p:spPr/>
        <p:txBody>
          <a:bodyPr/>
          <a:lstStyle/>
          <a:p>
            <a:fld id="{20CC475A-FC22-4BB2-81DE-26878B72C705}" type="slidenum">
              <a:rPr lang="en-US" smtClean="0"/>
              <a:t>‹#›</a:t>
            </a:fld>
            <a:endParaRPr lang="en-US"/>
          </a:p>
        </p:txBody>
      </p:sp>
    </p:spTree>
    <p:extLst>
      <p:ext uri="{BB962C8B-B14F-4D97-AF65-F5344CB8AC3E}">
        <p14:creationId xmlns:p14="http://schemas.microsoft.com/office/powerpoint/2010/main" val="27817622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80E8D-71D6-4DBF-9C86-5D60BD7CAC4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37E6019-5941-4057-8843-017DF357BDD1}"/>
              </a:ext>
            </a:extLst>
          </p:cNvPr>
          <p:cNvSpPr>
            <a:spLocks noGrp="1"/>
          </p:cNvSpPr>
          <p:nvPr>
            <p:ph type="dt" sz="half" idx="10"/>
          </p:nvPr>
        </p:nvSpPr>
        <p:spPr/>
        <p:txBody>
          <a:bodyPr/>
          <a:lstStyle/>
          <a:p>
            <a:fld id="{987DA69C-A3BC-48FB-828D-5A6E6B919454}" type="datetimeFigureOut">
              <a:rPr lang="en-US" smtClean="0"/>
              <a:t>6/20/2022</a:t>
            </a:fld>
            <a:endParaRPr lang="en-US"/>
          </a:p>
        </p:txBody>
      </p:sp>
      <p:sp>
        <p:nvSpPr>
          <p:cNvPr id="4" name="Footer Placeholder 3">
            <a:extLst>
              <a:ext uri="{FF2B5EF4-FFF2-40B4-BE49-F238E27FC236}">
                <a16:creationId xmlns:a16="http://schemas.microsoft.com/office/drawing/2014/main" id="{8E9E08F1-06EC-4796-9E57-9C92CE65492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11A06FF-D87C-40AC-ADC5-AE53CAE6A13F}"/>
              </a:ext>
            </a:extLst>
          </p:cNvPr>
          <p:cNvSpPr>
            <a:spLocks noGrp="1"/>
          </p:cNvSpPr>
          <p:nvPr>
            <p:ph type="sldNum" sz="quarter" idx="12"/>
          </p:nvPr>
        </p:nvSpPr>
        <p:spPr/>
        <p:txBody>
          <a:bodyPr/>
          <a:lstStyle/>
          <a:p>
            <a:fld id="{20CC475A-FC22-4BB2-81DE-26878B72C705}" type="slidenum">
              <a:rPr lang="en-US" smtClean="0"/>
              <a:t>‹#›</a:t>
            </a:fld>
            <a:endParaRPr lang="en-US"/>
          </a:p>
        </p:txBody>
      </p:sp>
    </p:spTree>
    <p:extLst>
      <p:ext uri="{BB962C8B-B14F-4D97-AF65-F5344CB8AC3E}">
        <p14:creationId xmlns:p14="http://schemas.microsoft.com/office/powerpoint/2010/main" val="32849554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DE372BB-E41C-4D4E-91CE-094A18FF6340}"/>
              </a:ext>
            </a:extLst>
          </p:cNvPr>
          <p:cNvSpPr>
            <a:spLocks noGrp="1"/>
          </p:cNvSpPr>
          <p:nvPr>
            <p:ph type="dt" sz="half" idx="10"/>
          </p:nvPr>
        </p:nvSpPr>
        <p:spPr/>
        <p:txBody>
          <a:bodyPr/>
          <a:lstStyle/>
          <a:p>
            <a:fld id="{987DA69C-A3BC-48FB-828D-5A6E6B919454}" type="datetimeFigureOut">
              <a:rPr lang="en-US" smtClean="0"/>
              <a:t>6/20/2022</a:t>
            </a:fld>
            <a:endParaRPr lang="en-US"/>
          </a:p>
        </p:txBody>
      </p:sp>
      <p:sp>
        <p:nvSpPr>
          <p:cNvPr id="3" name="Footer Placeholder 2">
            <a:extLst>
              <a:ext uri="{FF2B5EF4-FFF2-40B4-BE49-F238E27FC236}">
                <a16:creationId xmlns:a16="http://schemas.microsoft.com/office/drawing/2014/main" id="{628F2F2B-6057-456D-97F8-3DC05B98003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36A766B-B067-44FF-80EF-90A95DA083B4}"/>
              </a:ext>
            </a:extLst>
          </p:cNvPr>
          <p:cNvSpPr>
            <a:spLocks noGrp="1"/>
          </p:cNvSpPr>
          <p:nvPr>
            <p:ph type="sldNum" sz="quarter" idx="12"/>
          </p:nvPr>
        </p:nvSpPr>
        <p:spPr/>
        <p:txBody>
          <a:bodyPr/>
          <a:lstStyle/>
          <a:p>
            <a:fld id="{20CC475A-FC22-4BB2-81DE-26878B72C705}" type="slidenum">
              <a:rPr lang="en-US" smtClean="0"/>
              <a:t>‹#›</a:t>
            </a:fld>
            <a:endParaRPr lang="en-US"/>
          </a:p>
        </p:txBody>
      </p:sp>
    </p:spTree>
    <p:extLst>
      <p:ext uri="{BB962C8B-B14F-4D97-AF65-F5344CB8AC3E}">
        <p14:creationId xmlns:p14="http://schemas.microsoft.com/office/powerpoint/2010/main" val="17930730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905D7B-FC66-4DDB-AF2C-2C2712A5C45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7273E95-532A-4537-818E-21A1AD4E1C4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89866AE-8B7E-4EAD-816E-0EBA34FF119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E9AADFC-269E-4420-A949-C29ABD757263}"/>
              </a:ext>
            </a:extLst>
          </p:cNvPr>
          <p:cNvSpPr>
            <a:spLocks noGrp="1"/>
          </p:cNvSpPr>
          <p:nvPr>
            <p:ph type="dt" sz="half" idx="10"/>
          </p:nvPr>
        </p:nvSpPr>
        <p:spPr/>
        <p:txBody>
          <a:bodyPr/>
          <a:lstStyle/>
          <a:p>
            <a:fld id="{987DA69C-A3BC-48FB-828D-5A6E6B919454}" type="datetimeFigureOut">
              <a:rPr lang="en-US" smtClean="0"/>
              <a:t>6/20/2022</a:t>
            </a:fld>
            <a:endParaRPr lang="en-US"/>
          </a:p>
        </p:txBody>
      </p:sp>
      <p:sp>
        <p:nvSpPr>
          <p:cNvPr id="6" name="Footer Placeholder 5">
            <a:extLst>
              <a:ext uri="{FF2B5EF4-FFF2-40B4-BE49-F238E27FC236}">
                <a16:creationId xmlns:a16="http://schemas.microsoft.com/office/drawing/2014/main" id="{73EE7559-BE9D-4A2A-BE47-FF89573394A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5DBC039-F3CE-47AE-93A1-66F3A9B1E099}"/>
              </a:ext>
            </a:extLst>
          </p:cNvPr>
          <p:cNvSpPr>
            <a:spLocks noGrp="1"/>
          </p:cNvSpPr>
          <p:nvPr>
            <p:ph type="sldNum" sz="quarter" idx="12"/>
          </p:nvPr>
        </p:nvSpPr>
        <p:spPr/>
        <p:txBody>
          <a:bodyPr/>
          <a:lstStyle/>
          <a:p>
            <a:fld id="{20CC475A-FC22-4BB2-81DE-26878B72C705}" type="slidenum">
              <a:rPr lang="en-US" smtClean="0"/>
              <a:t>‹#›</a:t>
            </a:fld>
            <a:endParaRPr lang="en-US"/>
          </a:p>
        </p:txBody>
      </p:sp>
    </p:spTree>
    <p:extLst>
      <p:ext uri="{BB962C8B-B14F-4D97-AF65-F5344CB8AC3E}">
        <p14:creationId xmlns:p14="http://schemas.microsoft.com/office/powerpoint/2010/main" val="14489149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8F72B-E9A7-49CA-BE4A-3256C8B9757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57CDD87-C16E-4679-8B39-934940389D1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2F20AA4-D86F-4642-B96F-2E4B4ED862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FC6C4C1-2D83-443B-80DF-C96852E98D62}"/>
              </a:ext>
            </a:extLst>
          </p:cNvPr>
          <p:cNvSpPr>
            <a:spLocks noGrp="1"/>
          </p:cNvSpPr>
          <p:nvPr>
            <p:ph type="dt" sz="half" idx="10"/>
          </p:nvPr>
        </p:nvSpPr>
        <p:spPr/>
        <p:txBody>
          <a:bodyPr/>
          <a:lstStyle/>
          <a:p>
            <a:fld id="{987DA69C-A3BC-48FB-828D-5A6E6B919454}" type="datetimeFigureOut">
              <a:rPr lang="en-US" smtClean="0"/>
              <a:t>6/20/2022</a:t>
            </a:fld>
            <a:endParaRPr lang="en-US"/>
          </a:p>
        </p:txBody>
      </p:sp>
      <p:sp>
        <p:nvSpPr>
          <p:cNvPr id="6" name="Footer Placeholder 5">
            <a:extLst>
              <a:ext uri="{FF2B5EF4-FFF2-40B4-BE49-F238E27FC236}">
                <a16:creationId xmlns:a16="http://schemas.microsoft.com/office/drawing/2014/main" id="{F5651CED-4C33-452F-970F-0916999E983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630EEF-E630-457B-8165-D794714FB696}"/>
              </a:ext>
            </a:extLst>
          </p:cNvPr>
          <p:cNvSpPr>
            <a:spLocks noGrp="1"/>
          </p:cNvSpPr>
          <p:nvPr>
            <p:ph type="sldNum" sz="quarter" idx="12"/>
          </p:nvPr>
        </p:nvSpPr>
        <p:spPr/>
        <p:txBody>
          <a:bodyPr/>
          <a:lstStyle/>
          <a:p>
            <a:fld id="{20CC475A-FC22-4BB2-81DE-26878B72C705}" type="slidenum">
              <a:rPr lang="en-US" smtClean="0"/>
              <a:t>‹#›</a:t>
            </a:fld>
            <a:endParaRPr lang="en-US"/>
          </a:p>
        </p:txBody>
      </p:sp>
    </p:spTree>
    <p:extLst>
      <p:ext uri="{BB962C8B-B14F-4D97-AF65-F5344CB8AC3E}">
        <p14:creationId xmlns:p14="http://schemas.microsoft.com/office/powerpoint/2010/main" val="29005303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3141A8F-16B4-42B4-BCD2-9D527AEE52E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5048783-6F45-4CD5-8CBD-3CB1AE64BAE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A2955B1-9F51-4C46-AD48-26807E68AC7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87DA69C-A3BC-48FB-828D-5A6E6B919454}" type="datetimeFigureOut">
              <a:rPr lang="en-US" smtClean="0"/>
              <a:t>6/20/2022</a:t>
            </a:fld>
            <a:endParaRPr lang="en-US"/>
          </a:p>
        </p:txBody>
      </p:sp>
      <p:sp>
        <p:nvSpPr>
          <p:cNvPr id="5" name="Footer Placeholder 4">
            <a:extLst>
              <a:ext uri="{FF2B5EF4-FFF2-40B4-BE49-F238E27FC236}">
                <a16:creationId xmlns:a16="http://schemas.microsoft.com/office/drawing/2014/main" id="{0BB688D8-FB80-49EF-B593-170DCB4FFFD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4269C12-CA27-4FD4-8883-4CDB70D8C2A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CC475A-FC22-4BB2-81DE-26878B72C705}" type="slidenum">
              <a:rPr lang="en-US" smtClean="0"/>
              <a:t>‹#›</a:t>
            </a:fld>
            <a:endParaRPr lang="en-US"/>
          </a:p>
        </p:txBody>
      </p:sp>
    </p:spTree>
    <p:extLst>
      <p:ext uri="{BB962C8B-B14F-4D97-AF65-F5344CB8AC3E}">
        <p14:creationId xmlns:p14="http://schemas.microsoft.com/office/powerpoint/2010/main" val="36193929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7.xml"/><Relationship Id="rId4" Type="http://schemas.openxmlformats.org/officeDocument/2006/relationships/image" Target="../media/image4.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434343"/>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56394B1E-F3AE-ABB7-71F1-61A32D46E825}"/>
              </a:ext>
            </a:extLst>
          </p:cNvPr>
          <p:cNvGrpSpPr/>
          <p:nvPr/>
        </p:nvGrpSpPr>
        <p:grpSpPr>
          <a:xfrm>
            <a:off x="6096000" y="1028845"/>
            <a:ext cx="5881378" cy="4640996"/>
            <a:chOff x="6096000" y="1028845"/>
            <a:chExt cx="5881378" cy="4640996"/>
          </a:xfrm>
        </p:grpSpPr>
        <p:sp>
          <p:nvSpPr>
            <p:cNvPr id="154" name="TextBox 153">
              <a:extLst>
                <a:ext uri="{FF2B5EF4-FFF2-40B4-BE49-F238E27FC236}">
                  <a16:creationId xmlns:a16="http://schemas.microsoft.com/office/drawing/2014/main" id="{F245C41A-8556-5AAA-7527-FEAD671A4764}"/>
                </a:ext>
              </a:extLst>
            </p:cNvPr>
            <p:cNvSpPr txBox="1"/>
            <p:nvPr/>
          </p:nvSpPr>
          <p:spPr>
            <a:xfrm>
              <a:off x="6196754" y="2840263"/>
              <a:ext cx="5143499" cy="1200329"/>
            </a:xfrm>
            <a:prstGeom prst="rect">
              <a:avLst/>
            </a:prstGeom>
            <a:noFill/>
          </p:spPr>
          <p:txBody>
            <a:bodyPr wrap="square" rtlCol="0">
              <a:spAutoFit/>
            </a:bodyPr>
            <a:lstStyle/>
            <a:p>
              <a:pPr marL="342900" indent="-342900">
                <a:buFont typeface="Wingdings" panose="05000000000000000000" pitchFamily="2" charset="2"/>
                <a:buChar char="Ø"/>
              </a:pPr>
              <a:r>
                <a:rPr lang="en-US" sz="2400" b="1" u="sng" dirty="0">
                  <a:solidFill>
                    <a:schemeClr val="accent5">
                      <a:lumMod val="20000"/>
                      <a:lumOff val="80000"/>
                    </a:schemeClr>
                  </a:solidFill>
                  <a:latin typeface="Tw Cen MT" panose="020B0602020104020603" pitchFamily="34" charset="0"/>
                </a:rPr>
                <a:t>Theme: </a:t>
              </a:r>
              <a:r>
                <a:rPr lang="en-US" sz="2400" dirty="0">
                  <a:solidFill>
                    <a:schemeClr val="bg1">
                      <a:lumMod val="75000"/>
                    </a:schemeClr>
                  </a:solidFill>
                  <a:latin typeface="Tw Cen MT" panose="020B0602020104020603" pitchFamily="34" charset="0"/>
                </a:rPr>
                <a:t>Devise tech-based solutions to make education accessible to rural women.</a:t>
              </a:r>
            </a:p>
          </p:txBody>
        </p:sp>
        <p:sp>
          <p:nvSpPr>
            <p:cNvPr id="155" name="TextBox 154">
              <a:extLst>
                <a:ext uri="{FF2B5EF4-FFF2-40B4-BE49-F238E27FC236}">
                  <a16:creationId xmlns:a16="http://schemas.microsoft.com/office/drawing/2014/main" id="{FB7E216F-605B-E58F-9732-C97BC130991B}"/>
                </a:ext>
              </a:extLst>
            </p:cNvPr>
            <p:cNvSpPr txBox="1"/>
            <p:nvPr/>
          </p:nvSpPr>
          <p:spPr>
            <a:xfrm>
              <a:off x="6096000" y="1028845"/>
              <a:ext cx="5881378" cy="1754326"/>
            </a:xfrm>
            <a:prstGeom prst="rect">
              <a:avLst/>
            </a:prstGeom>
            <a:noFill/>
          </p:spPr>
          <p:txBody>
            <a:bodyPr wrap="square" rtlCol="0">
              <a:spAutoFit/>
            </a:bodyPr>
            <a:lstStyle/>
            <a:p>
              <a:r>
                <a:rPr lang="en-US" sz="3600" b="1" i="1" dirty="0">
                  <a:solidFill>
                    <a:schemeClr val="accent6">
                      <a:lumMod val="20000"/>
                      <a:lumOff val="80000"/>
                    </a:schemeClr>
                  </a:solidFill>
                  <a:latin typeface="Tw Cen MT" panose="020B0602020104020603" pitchFamily="34" charset="0"/>
                </a:rPr>
                <a:t>Tech-Based solution for </a:t>
              </a:r>
            </a:p>
            <a:p>
              <a:r>
                <a:rPr lang="en-US" sz="3600" b="1" i="1" dirty="0">
                  <a:solidFill>
                    <a:schemeClr val="accent6">
                      <a:lumMod val="20000"/>
                      <a:lumOff val="80000"/>
                    </a:schemeClr>
                  </a:solidFill>
                  <a:latin typeface="Tw Cen MT" panose="020B0602020104020603" pitchFamily="34" charset="0"/>
                </a:rPr>
                <a:t>women’s Empowerment </a:t>
              </a:r>
            </a:p>
            <a:p>
              <a:r>
                <a:rPr lang="en-US" sz="3600" b="1" i="1" dirty="0">
                  <a:solidFill>
                    <a:schemeClr val="accent6">
                      <a:lumMod val="20000"/>
                      <a:lumOff val="80000"/>
                    </a:schemeClr>
                  </a:solidFill>
                  <a:latin typeface="Tw Cen MT" panose="020B0602020104020603" pitchFamily="34" charset="0"/>
                </a:rPr>
                <a:t>in India</a:t>
              </a:r>
            </a:p>
          </p:txBody>
        </p:sp>
        <p:sp>
          <p:nvSpPr>
            <p:cNvPr id="156" name="TextBox 155">
              <a:extLst>
                <a:ext uri="{FF2B5EF4-FFF2-40B4-BE49-F238E27FC236}">
                  <a16:creationId xmlns:a16="http://schemas.microsoft.com/office/drawing/2014/main" id="{AC58F63D-26ED-78EC-43A2-5E937D52A852}"/>
                </a:ext>
              </a:extLst>
            </p:cNvPr>
            <p:cNvSpPr txBox="1"/>
            <p:nvPr/>
          </p:nvSpPr>
          <p:spPr>
            <a:xfrm>
              <a:off x="6196755" y="4162887"/>
              <a:ext cx="5143498" cy="461665"/>
            </a:xfrm>
            <a:prstGeom prst="rect">
              <a:avLst/>
            </a:prstGeom>
            <a:noFill/>
          </p:spPr>
          <p:txBody>
            <a:bodyPr wrap="square" rtlCol="0">
              <a:spAutoFit/>
            </a:bodyPr>
            <a:lstStyle/>
            <a:p>
              <a:pPr marL="342900" indent="-342900">
                <a:buFont typeface="Wingdings" panose="05000000000000000000" pitchFamily="2" charset="2"/>
                <a:buChar char="Ø"/>
              </a:pPr>
              <a:r>
                <a:rPr lang="en-US" sz="2400" b="1" u="sng" dirty="0">
                  <a:solidFill>
                    <a:schemeClr val="accent5">
                      <a:lumMod val="20000"/>
                      <a:lumOff val="80000"/>
                    </a:schemeClr>
                  </a:solidFill>
                  <a:latin typeface="Tw Cen MT" panose="020B0602020104020603" pitchFamily="34" charset="0"/>
                </a:rPr>
                <a:t>Team: </a:t>
              </a:r>
              <a:r>
                <a:rPr lang="en-US" sz="2400" dirty="0">
                  <a:solidFill>
                    <a:schemeClr val="bg1">
                      <a:lumMod val="75000"/>
                    </a:schemeClr>
                  </a:solidFill>
                  <a:latin typeface="Tw Cen MT" panose="020B0602020104020603" pitchFamily="34" charset="0"/>
                </a:rPr>
                <a:t>Meraki_Coders</a:t>
              </a:r>
            </a:p>
          </p:txBody>
        </p:sp>
        <p:sp>
          <p:nvSpPr>
            <p:cNvPr id="157" name="TextBox 156">
              <a:extLst>
                <a:ext uri="{FF2B5EF4-FFF2-40B4-BE49-F238E27FC236}">
                  <a16:creationId xmlns:a16="http://schemas.microsoft.com/office/drawing/2014/main" id="{F109A3F1-69ED-CDCE-BBBF-E9F7A491D3A6}"/>
                </a:ext>
              </a:extLst>
            </p:cNvPr>
            <p:cNvSpPr txBox="1"/>
            <p:nvPr/>
          </p:nvSpPr>
          <p:spPr>
            <a:xfrm>
              <a:off x="6196755" y="4838844"/>
              <a:ext cx="5143498" cy="830997"/>
            </a:xfrm>
            <a:prstGeom prst="rect">
              <a:avLst/>
            </a:prstGeom>
            <a:noFill/>
          </p:spPr>
          <p:txBody>
            <a:bodyPr wrap="square" rtlCol="0">
              <a:spAutoFit/>
            </a:bodyPr>
            <a:lstStyle/>
            <a:p>
              <a:pPr marL="342900" indent="-342900">
                <a:buFont typeface="Wingdings" panose="05000000000000000000" pitchFamily="2" charset="2"/>
                <a:buChar char="Ø"/>
              </a:pPr>
              <a:r>
                <a:rPr lang="en-US" sz="2400" b="1" u="sng" dirty="0">
                  <a:solidFill>
                    <a:schemeClr val="accent5">
                      <a:lumMod val="20000"/>
                      <a:lumOff val="80000"/>
                    </a:schemeClr>
                  </a:solidFill>
                  <a:latin typeface="Tw Cen MT" panose="020B0602020104020603" pitchFamily="34" charset="0"/>
                </a:rPr>
                <a:t>Institute: </a:t>
              </a:r>
              <a:r>
                <a:rPr lang="en-US" sz="2400" dirty="0">
                  <a:solidFill>
                    <a:schemeClr val="bg1">
                      <a:lumMod val="75000"/>
                    </a:schemeClr>
                  </a:solidFill>
                  <a:latin typeface="Tw Cen MT" panose="020B0602020104020603" pitchFamily="34" charset="0"/>
                </a:rPr>
                <a:t>Indian Institute of Information Technology Bhagalpur</a:t>
              </a:r>
            </a:p>
          </p:txBody>
        </p:sp>
      </p:grpSp>
      <p:grpSp>
        <p:nvGrpSpPr>
          <p:cNvPr id="111" name="Group 110">
            <a:extLst>
              <a:ext uri="{FF2B5EF4-FFF2-40B4-BE49-F238E27FC236}">
                <a16:creationId xmlns:a16="http://schemas.microsoft.com/office/drawing/2014/main" id="{268DA095-5AA6-45CB-914D-549D391484B4}"/>
              </a:ext>
            </a:extLst>
          </p:cNvPr>
          <p:cNvGrpSpPr/>
          <p:nvPr/>
        </p:nvGrpSpPr>
        <p:grpSpPr>
          <a:xfrm>
            <a:off x="-5414223" y="0"/>
            <a:ext cx="10729913" cy="6858000"/>
            <a:chOff x="10249606" y="3236"/>
            <a:chExt cx="10729913" cy="6858000"/>
          </a:xfrm>
        </p:grpSpPr>
        <p:grpSp>
          <p:nvGrpSpPr>
            <p:cNvPr id="29" name="Group 28">
              <a:extLst>
                <a:ext uri="{FF2B5EF4-FFF2-40B4-BE49-F238E27FC236}">
                  <a16:creationId xmlns:a16="http://schemas.microsoft.com/office/drawing/2014/main" id="{56761E50-ACF4-4AEB-91B2-4D1260FF3876}"/>
                </a:ext>
              </a:extLst>
            </p:cNvPr>
            <p:cNvGrpSpPr/>
            <p:nvPr/>
          </p:nvGrpSpPr>
          <p:grpSpPr>
            <a:xfrm>
              <a:off x="10249606" y="3236"/>
              <a:ext cx="10729913" cy="6858000"/>
              <a:chOff x="-4114800" y="3236"/>
              <a:chExt cx="10729913" cy="6858000"/>
            </a:xfrm>
            <a:effectLst>
              <a:outerShdw blurRad="254000" dist="88900" algn="l" rotWithShape="0">
                <a:schemeClr val="tx1">
                  <a:lumMod val="95000"/>
                  <a:lumOff val="5000"/>
                  <a:alpha val="51000"/>
                </a:schemeClr>
              </a:outerShdw>
            </a:effectLst>
          </p:grpSpPr>
          <p:sp>
            <p:nvSpPr>
              <p:cNvPr id="8" name="Rectangle 7">
                <a:extLst>
                  <a:ext uri="{FF2B5EF4-FFF2-40B4-BE49-F238E27FC236}">
                    <a16:creationId xmlns:a16="http://schemas.microsoft.com/office/drawing/2014/main" id="{01A82F37-F384-44AF-8D4D-8E5AB51F36CD}"/>
                  </a:ext>
                </a:extLst>
              </p:cNvPr>
              <p:cNvSpPr/>
              <p:nvPr/>
            </p:nvSpPr>
            <p:spPr>
              <a:xfrm>
                <a:off x="-4114800" y="3236"/>
                <a:ext cx="9848850" cy="6858000"/>
              </a:xfrm>
              <a:prstGeom prst="rect">
                <a:avLst/>
              </a:prstGeom>
              <a:solidFill>
                <a:srgbClr val="4D9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1" name="Group 10">
                <a:extLst>
                  <a:ext uri="{FF2B5EF4-FFF2-40B4-BE49-F238E27FC236}">
                    <a16:creationId xmlns:a16="http://schemas.microsoft.com/office/drawing/2014/main" id="{84CE4060-9EA1-4A18-9D41-27A4057CDEAD}"/>
                  </a:ext>
                </a:extLst>
              </p:cNvPr>
              <p:cNvGrpSpPr/>
              <p:nvPr/>
            </p:nvGrpSpPr>
            <p:grpSpPr>
              <a:xfrm>
                <a:off x="5734050" y="2952212"/>
                <a:ext cx="881063" cy="923330"/>
                <a:chOff x="8401050" y="3607250"/>
                <a:chExt cx="881063" cy="923330"/>
              </a:xfrm>
            </p:grpSpPr>
            <p:sp>
              <p:nvSpPr>
                <p:cNvPr id="2" name="Rectangle: Top Corners Rounded 1">
                  <a:extLst>
                    <a:ext uri="{FF2B5EF4-FFF2-40B4-BE49-F238E27FC236}">
                      <a16:creationId xmlns:a16="http://schemas.microsoft.com/office/drawing/2014/main" id="{C5D1EB51-A0E9-4F9E-8E46-8B3E890D1A18}"/>
                    </a:ext>
                  </a:extLst>
                </p:cNvPr>
                <p:cNvSpPr/>
                <p:nvPr/>
              </p:nvSpPr>
              <p:spPr>
                <a:xfrm rot="5400000">
                  <a:off x="8400703" y="3628384"/>
                  <a:ext cx="881757" cy="881063"/>
                </a:xfrm>
                <a:prstGeom prst="round2SameRect">
                  <a:avLst/>
                </a:prstGeom>
                <a:solidFill>
                  <a:srgbClr val="4D9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E7756F21-0986-45B4-9493-6206B3F28A73}"/>
                    </a:ext>
                  </a:extLst>
                </p:cNvPr>
                <p:cNvSpPr txBox="1"/>
                <p:nvPr/>
              </p:nvSpPr>
              <p:spPr>
                <a:xfrm>
                  <a:off x="8513922" y="3607250"/>
                  <a:ext cx="674370" cy="923330"/>
                </a:xfrm>
                <a:prstGeom prst="rect">
                  <a:avLst/>
                </a:prstGeom>
                <a:noFill/>
              </p:spPr>
              <p:txBody>
                <a:bodyPr wrap="square" rtlCol="0">
                  <a:spAutoFit/>
                </a:bodyPr>
                <a:lstStyle/>
                <a:p>
                  <a:pPr algn="ctr"/>
                  <a:r>
                    <a:rPr lang="en-US" sz="5400" b="1" dirty="0">
                      <a:solidFill>
                        <a:schemeClr val="bg1">
                          <a:lumMod val="85000"/>
                        </a:schemeClr>
                      </a:solidFill>
                      <a:latin typeface="DAGGERSQUARE" pitchFamily="50" charset="0"/>
                    </a:rPr>
                    <a:t>A</a:t>
                  </a:r>
                </a:p>
              </p:txBody>
            </p:sp>
          </p:grpSp>
        </p:grpSp>
        <p:grpSp>
          <p:nvGrpSpPr>
            <p:cNvPr id="106" name="Group 105">
              <a:extLst>
                <a:ext uri="{FF2B5EF4-FFF2-40B4-BE49-F238E27FC236}">
                  <a16:creationId xmlns:a16="http://schemas.microsoft.com/office/drawing/2014/main" id="{D68F025F-C472-493C-9128-B0777320969E}"/>
                </a:ext>
              </a:extLst>
            </p:cNvPr>
            <p:cNvGrpSpPr/>
            <p:nvPr/>
          </p:nvGrpSpPr>
          <p:grpSpPr>
            <a:xfrm>
              <a:off x="11990302" y="775304"/>
              <a:ext cx="7235401" cy="2612510"/>
              <a:chOff x="3264534" y="775304"/>
              <a:chExt cx="7235401" cy="2612510"/>
            </a:xfrm>
          </p:grpSpPr>
          <p:sp>
            <p:nvSpPr>
              <p:cNvPr id="51" name="TextBox 50">
                <a:extLst>
                  <a:ext uri="{FF2B5EF4-FFF2-40B4-BE49-F238E27FC236}">
                    <a16:creationId xmlns:a16="http://schemas.microsoft.com/office/drawing/2014/main" id="{0CD795CE-BF8D-499C-8715-64AABB46432B}"/>
                  </a:ext>
                </a:extLst>
              </p:cNvPr>
              <p:cNvSpPr txBox="1"/>
              <p:nvPr/>
            </p:nvSpPr>
            <p:spPr>
              <a:xfrm>
                <a:off x="5200122" y="775304"/>
                <a:ext cx="4003257" cy="584775"/>
              </a:xfrm>
              <a:prstGeom prst="rect">
                <a:avLst/>
              </a:prstGeom>
              <a:noFill/>
            </p:spPr>
            <p:txBody>
              <a:bodyPr wrap="square" rtlCol="0">
                <a:spAutoFit/>
              </a:bodyPr>
              <a:lstStyle/>
              <a:p>
                <a:r>
                  <a:rPr lang="en-US" sz="3200" b="1" u="sng" dirty="0">
                    <a:solidFill>
                      <a:schemeClr val="bg1"/>
                    </a:solidFill>
                    <a:latin typeface="DAGGERSQUARE" pitchFamily="50" charset="0"/>
                  </a:rPr>
                  <a:t>Problem statement</a:t>
                </a:r>
              </a:p>
            </p:txBody>
          </p:sp>
          <p:sp>
            <p:nvSpPr>
              <p:cNvPr id="55" name="TextBox 54">
                <a:extLst>
                  <a:ext uri="{FF2B5EF4-FFF2-40B4-BE49-F238E27FC236}">
                    <a16:creationId xmlns:a16="http://schemas.microsoft.com/office/drawing/2014/main" id="{E1214972-58A1-4EBD-8D15-490E9C80EA04}"/>
                  </a:ext>
                </a:extLst>
              </p:cNvPr>
              <p:cNvSpPr txBox="1"/>
              <p:nvPr/>
            </p:nvSpPr>
            <p:spPr>
              <a:xfrm>
                <a:off x="3264534" y="1756598"/>
                <a:ext cx="7235401" cy="1631216"/>
              </a:xfrm>
              <a:prstGeom prst="rect">
                <a:avLst/>
              </a:prstGeom>
              <a:noFill/>
            </p:spPr>
            <p:txBody>
              <a:bodyPr wrap="square" rtlCol="0">
                <a:spAutoFit/>
              </a:bodyPr>
              <a:lstStyle/>
              <a:p>
                <a:pPr algn="ctr"/>
                <a:r>
                  <a:rPr lang="en-US" sz="2800" dirty="0">
                    <a:solidFill>
                      <a:schemeClr val="bg1"/>
                    </a:solidFill>
                    <a:latin typeface="DAGGERSQUARE" pitchFamily="50" charset="0"/>
                  </a:rPr>
                  <a:t>Invent tech-based solutions </a:t>
                </a:r>
              </a:p>
              <a:p>
                <a:pPr algn="ctr"/>
                <a:r>
                  <a:rPr lang="en-US" sz="2800" dirty="0">
                    <a:solidFill>
                      <a:schemeClr val="bg1"/>
                    </a:solidFill>
                    <a:latin typeface="DAGGERSQUARE" pitchFamily="50" charset="0"/>
                  </a:rPr>
                  <a:t>for Women’s Empowerment </a:t>
                </a:r>
              </a:p>
              <a:p>
                <a:pPr algn="ctr"/>
                <a:r>
                  <a:rPr lang="en-US" sz="2800" dirty="0">
                    <a:solidFill>
                      <a:schemeClr val="bg1"/>
                    </a:solidFill>
                    <a:latin typeface="DAGGERSQUARE" pitchFamily="50" charset="0"/>
                  </a:rPr>
                  <a:t>in India.  </a:t>
                </a:r>
              </a:p>
              <a:p>
                <a:endParaRPr lang="en-US" sz="1600" dirty="0">
                  <a:solidFill>
                    <a:schemeClr val="bg1">
                      <a:lumMod val="75000"/>
                    </a:schemeClr>
                  </a:solidFill>
                  <a:latin typeface="DAGGERSQUARE" pitchFamily="50" charset="0"/>
                </a:endParaRPr>
              </a:p>
            </p:txBody>
          </p:sp>
        </p:grpSp>
      </p:grpSp>
      <p:grpSp>
        <p:nvGrpSpPr>
          <p:cNvPr id="224" name="Group 223">
            <a:extLst>
              <a:ext uri="{FF2B5EF4-FFF2-40B4-BE49-F238E27FC236}">
                <a16:creationId xmlns:a16="http://schemas.microsoft.com/office/drawing/2014/main" id="{7BD0F8CB-278A-496F-BBAC-6FC9B9EC1783}"/>
              </a:ext>
            </a:extLst>
          </p:cNvPr>
          <p:cNvGrpSpPr/>
          <p:nvPr/>
        </p:nvGrpSpPr>
        <p:grpSpPr>
          <a:xfrm>
            <a:off x="-6627898" y="-19628"/>
            <a:ext cx="10729913" cy="6858000"/>
            <a:chOff x="0" y="0"/>
            <a:chExt cx="10729913" cy="6858000"/>
          </a:xfrm>
        </p:grpSpPr>
        <p:grpSp>
          <p:nvGrpSpPr>
            <p:cNvPr id="32" name="Group 31">
              <a:extLst>
                <a:ext uri="{FF2B5EF4-FFF2-40B4-BE49-F238E27FC236}">
                  <a16:creationId xmlns:a16="http://schemas.microsoft.com/office/drawing/2014/main" id="{D9F87DD0-B660-4FD3-9876-F10CFF006B32}"/>
                </a:ext>
              </a:extLst>
            </p:cNvPr>
            <p:cNvGrpSpPr/>
            <p:nvPr/>
          </p:nvGrpSpPr>
          <p:grpSpPr>
            <a:xfrm>
              <a:off x="0" y="0"/>
              <a:ext cx="10729913" cy="6858000"/>
              <a:chOff x="-5219700" y="0"/>
              <a:chExt cx="10729913" cy="6858000"/>
            </a:xfrm>
            <a:effectLst>
              <a:outerShdw blurRad="254000" dist="88900" algn="l" rotWithShape="0">
                <a:prstClr val="black">
                  <a:alpha val="51000"/>
                </a:prstClr>
              </a:outerShdw>
            </a:effectLst>
          </p:grpSpPr>
          <p:sp>
            <p:nvSpPr>
              <p:cNvPr id="6" name="Rectangle 5">
                <a:extLst>
                  <a:ext uri="{FF2B5EF4-FFF2-40B4-BE49-F238E27FC236}">
                    <a16:creationId xmlns:a16="http://schemas.microsoft.com/office/drawing/2014/main" id="{3275D813-8D64-4748-8D21-48563217B55D}"/>
                  </a:ext>
                </a:extLst>
              </p:cNvPr>
              <p:cNvSpPr/>
              <p:nvPr/>
            </p:nvSpPr>
            <p:spPr>
              <a:xfrm>
                <a:off x="-5219700" y="0"/>
                <a:ext cx="9848850" cy="6858000"/>
              </a:xfrm>
              <a:prstGeom prst="rect">
                <a:avLst/>
              </a:prstGeom>
              <a:solidFill>
                <a:srgbClr val="6BCB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grpSp>
            <p:nvGrpSpPr>
              <p:cNvPr id="12" name="Group 11">
                <a:extLst>
                  <a:ext uri="{FF2B5EF4-FFF2-40B4-BE49-F238E27FC236}">
                    <a16:creationId xmlns:a16="http://schemas.microsoft.com/office/drawing/2014/main" id="{BC0D95A8-67B5-4055-9C4F-3DBEE1C07201}"/>
                  </a:ext>
                </a:extLst>
              </p:cNvPr>
              <p:cNvGrpSpPr/>
              <p:nvPr/>
            </p:nvGrpSpPr>
            <p:grpSpPr>
              <a:xfrm>
                <a:off x="4629150" y="2511334"/>
                <a:ext cx="881063" cy="923330"/>
                <a:chOff x="8401050" y="3607250"/>
                <a:chExt cx="881063" cy="923330"/>
              </a:xfrm>
            </p:grpSpPr>
            <p:sp>
              <p:nvSpPr>
                <p:cNvPr id="13" name="Rectangle: Top Corners Rounded 12">
                  <a:extLst>
                    <a:ext uri="{FF2B5EF4-FFF2-40B4-BE49-F238E27FC236}">
                      <a16:creationId xmlns:a16="http://schemas.microsoft.com/office/drawing/2014/main" id="{4398BEEC-1423-4336-B5D8-03839CBA6908}"/>
                    </a:ext>
                  </a:extLst>
                </p:cNvPr>
                <p:cNvSpPr/>
                <p:nvPr/>
              </p:nvSpPr>
              <p:spPr>
                <a:xfrm rot="5400000">
                  <a:off x="8400703" y="3628384"/>
                  <a:ext cx="881757" cy="881063"/>
                </a:xfrm>
                <a:prstGeom prst="round2SameRect">
                  <a:avLst/>
                </a:prstGeom>
                <a:solidFill>
                  <a:srgbClr val="6BCB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0456715B-D0FD-4499-8AFC-ED7C0F550A86}"/>
                    </a:ext>
                  </a:extLst>
                </p:cNvPr>
                <p:cNvSpPr txBox="1"/>
                <p:nvPr/>
              </p:nvSpPr>
              <p:spPr>
                <a:xfrm>
                  <a:off x="8513922" y="3607250"/>
                  <a:ext cx="674370" cy="923330"/>
                </a:xfrm>
                <a:prstGeom prst="rect">
                  <a:avLst/>
                </a:prstGeom>
                <a:noFill/>
              </p:spPr>
              <p:txBody>
                <a:bodyPr wrap="square" rtlCol="0">
                  <a:spAutoFit/>
                </a:bodyPr>
                <a:lstStyle/>
                <a:p>
                  <a:pPr algn="ctr"/>
                  <a:r>
                    <a:rPr lang="en-US" sz="5400" b="1" dirty="0">
                      <a:solidFill>
                        <a:schemeClr val="bg1">
                          <a:lumMod val="85000"/>
                        </a:schemeClr>
                      </a:solidFill>
                      <a:latin typeface="DAGGERSQUARE" pitchFamily="50" charset="0"/>
                    </a:rPr>
                    <a:t>B</a:t>
                  </a:r>
                </a:p>
              </p:txBody>
            </p:sp>
          </p:grpSp>
        </p:grpSp>
        <p:grpSp>
          <p:nvGrpSpPr>
            <p:cNvPr id="43" name="Group 42">
              <a:extLst>
                <a:ext uri="{FF2B5EF4-FFF2-40B4-BE49-F238E27FC236}">
                  <a16:creationId xmlns:a16="http://schemas.microsoft.com/office/drawing/2014/main" id="{774B79D3-2A17-4D81-A029-C45B90DB89C4}"/>
                </a:ext>
              </a:extLst>
            </p:cNvPr>
            <p:cNvGrpSpPr/>
            <p:nvPr/>
          </p:nvGrpSpPr>
          <p:grpSpPr>
            <a:xfrm>
              <a:off x="3537457" y="274738"/>
              <a:ext cx="5102566" cy="4493156"/>
              <a:chOff x="3400143" y="274738"/>
              <a:chExt cx="5102566" cy="4493156"/>
            </a:xfrm>
          </p:grpSpPr>
          <p:sp>
            <p:nvSpPr>
              <p:cNvPr id="39" name="TextBox 38">
                <a:extLst>
                  <a:ext uri="{FF2B5EF4-FFF2-40B4-BE49-F238E27FC236}">
                    <a16:creationId xmlns:a16="http://schemas.microsoft.com/office/drawing/2014/main" id="{8469AAC1-7343-4418-AD30-FED6DE56D3B3}"/>
                  </a:ext>
                </a:extLst>
              </p:cNvPr>
              <p:cNvSpPr txBox="1"/>
              <p:nvPr/>
            </p:nvSpPr>
            <p:spPr>
              <a:xfrm>
                <a:off x="3675115" y="274738"/>
                <a:ext cx="4686805" cy="1015663"/>
              </a:xfrm>
              <a:prstGeom prst="rect">
                <a:avLst/>
              </a:prstGeom>
              <a:noFill/>
            </p:spPr>
            <p:txBody>
              <a:bodyPr wrap="square" rtlCol="0">
                <a:spAutoFit/>
              </a:bodyPr>
              <a:lstStyle/>
              <a:p>
                <a:pPr algn="r"/>
                <a:r>
                  <a:rPr lang="en-US" sz="6000" dirty="0">
                    <a:solidFill>
                      <a:schemeClr val="bg1"/>
                    </a:solidFill>
                    <a:latin typeface="DAGGERSQUARE" pitchFamily="50" charset="0"/>
                  </a:rPr>
                  <a:t>Solution</a:t>
                </a:r>
              </a:p>
            </p:txBody>
          </p:sp>
          <p:sp>
            <p:nvSpPr>
              <p:cNvPr id="40" name="TextBox 39">
                <a:extLst>
                  <a:ext uri="{FF2B5EF4-FFF2-40B4-BE49-F238E27FC236}">
                    <a16:creationId xmlns:a16="http://schemas.microsoft.com/office/drawing/2014/main" id="{DAC79F90-ADCC-4460-848A-BF47CA239878}"/>
                  </a:ext>
                </a:extLst>
              </p:cNvPr>
              <p:cNvSpPr txBox="1"/>
              <p:nvPr/>
            </p:nvSpPr>
            <p:spPr>
              <a:xfrm>
                <a:off x="3400143" y="1597795"/>
                <a:ext cx="5102566" cy="3170099"/>
              </a:xfrm>
              <a:prstGeom prst="rect">
                <a:avLst/>
              </a:prstGeom>
              <a:noFill/>
            </p:spPr>
            <p:txBody>
              <a:bodyPr wrap="square" rtlCol="0">
                <a:spAutoFit/>
              </a:bodyPr>
              <a:lstStyle/>
              <a:p>
                <a:pPr algn="just"/>
                <a:r>
                  <a:rPr lang="en-US" sz="2000" dirty="0">
                    <a:solidFill>
                      <a:schemeClr val="bg1"/>
                    </a:solidFill>
                    <a:latin typeface="DAGGERSQUARE" pitchFamily="50" charset="0"/>
                  </a:rPr>
                  <a:t>We're developing a website for rural women which provides unlimited learning resources, an opportunity page, courses, and all academic information in a single window. Will be easy to access and will be mentored regularly by volunteers and a system bot. This website contains hundreds of courses organized by class and stream. With the help of the system bot, we recommend new courses based on your interests and background.</a:t>
                </a:r>
              </a:p>
            </p:txBody>
          </p:sp>
        </p:grpSp>
      </p:grpSp>
      <p:grpSp>
        <p:nvGrpSpPr>
          <p:cNvPr id="223" name="Group 222">
            <a:extLst>
              <a:ext uri="{FF2B5EF4-FFF2-40B4-BE49-F238E27FC236}">
                <a16:creationId xmlns:a16="http://schemas.microsoft.com/office/drawing/2014/main" id="{6E63A556-ED80-4CB3-B3C4-7604C96C4387}"/>
              </a:ext>
            </a:extLst>
          </p:cNvPr>
          <p:cNvGrpSpPr/>
          <p:nvPr/>
        </p:nvGrpSpPr>
        <p:grpSpPr>
          <a:xfrm>
            <a:off x="-7822851" y="-22304"/>
            <a:ext cx="10632122" cy="6884992"/>
            <a:chOff x="-1104196" y="144511"/>
            <a:chExt cx="10632122" cy="6884992"/>
          </a:xfrm>
        </p:grpSpPr>
        <p:grpSp>
          <p:nvGrpSpPr>
            <p:cNvPr id="31" name="Group 30">
              <a:extLst>
                <a:ext uri="{FF2B5EF4-FFF2-40B4-BE49-F238E27FC236}">
                  <a16:creationId xmlns:a16="http://schemas.microsoft.com/office/drawing/2014/main" id="{86AB1F5F-FC4D-4A86-A9E5-BBEB8A5FDA63}"/>
                </a:ext>
              </a:extLst>
            </p:cNvPr>
            <p:cNvGrpSpPr/>
            <p:nvPr/>
          </p:nvGrpSpPr>
          <p:grpSpPr>
            <a:xfrm>
              <a:off x="-1104196" y="171503"/>
              <a:ext cx="10632122" cy="6858000"/>
              <a:chOff x="-6226809" y="171503"/>
              <a:chExt cx="10632122" cy="6858000"/>
            </a:xfrm>
            <a:effectLst>
              <a:outerShdw blurRad="254000" dist="88900" algn="l" rotWithShape="0">
                <a:prstClr val="black">
                  <a:alpha val="51000"/>
                </a:prstClr>
              </a:outerShdw>
            </a:effectLst>
          </p:grpSpPr>
          <p:sp>
            <p:nvSpPr>
              <p:cNvPr id="7" name="Rectangle 6">
                <a:extLst>
                  <a:ext uri="{FF2B5EF4-FFF2-40B4-BE49-F238E27FC236}">
                    <a16:creationId xmlns:a16="http://schemas.microsoft.com/office/drawing/2014/main" id="{1E61F369-01B8-42C0-AB81-1CDAED90BB31}"/>
                  </a:ext>
                </a:extLst>
              </p:cNvPr>
              <p:cNvSpPr/>
              <p:nvPr/>
            </p:nvSpPr>
            <p:spPr>
              <a:xfrm>
                <a:off x="-6226809" y="171503"/>
                <a:ext cx="9848850" cy="68580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5" name="Group 14">
                <a:extLst>
                  <a:ext uri="{FF2B5EF4-FFF2-40B4-BE49-F238E27FC236}">
                    <a16:creationId xmlns:a16="http://schemas.microsoft.com/office/drawing/2014/main" id="{22B5E647-0CEC-423F-B558-37B9E35FDE29}"/>
                  </a:ext>
                </a:extLst>
              </p:cNvPr>
              <p:cNvGrpSpPr/>
              <p:nvPr/>
            </p:nvGrpSpPr>
            <p:grpSpPr>
              <a:xfrm>
                <a:off x="3524250" y="2049669"/>
                <a:ext cx="881063" cy="923330"/>
                <a:chOff x="8401050" y="3607250"/>
                <a:chExt cx="881063" cy="923330"/>
              </a:xfrm>
            </p:grpSpPr>
            <p:sp>
              <p:nvSpPr>
                <p:cNvPr id="16" name="Rectangle: Top Corners Rounded 15">
                  <a:extLst>
                    <a:ext uri="{FF2B5EF4-FFF2-40B4-BE49-F238E27FC236}">
                      <a16:creationId xmlns:a16="http://schemas.microsoft.com/office/drawing/2014/main" id="{8FBCEB8D-B1DF-412C-A248-C5E7E6FECF6F}"/>
                    </a:ext>
                  </a:extLst>
                </p:cNvPr>
                <p:cNvSpPr/>
                <p:nvPr/>
              </p:nvSpPr>
              <p:spPr>
                <a:xfrm rot="5400000">
                  <a:off x="8400703" y="3628384"/>
                  <a:ext cx="881757" cy="881063"/>
                </a:xfrm>
                <a:prstGeom prst="round2Same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E547BC8A-CC83-433F-B204-2012A7E0FDD3}"/>
                    </a:ext>
                  </a:extLst>
                </p:cNvPr>
                <p:cNvSpPr txBox="1"/>
                <p:nvPr/>
              </p:nvSpPr>
              <p:spPr>
                <a:xfrm>
                  <a:off x="8513922" y="3607250"/>
                  <a:ext cx="674370" cy="923330"/>
                </a:xfrm>
                <a:prstGeom prst="rect">
                  <a:avLst/>
                </a:prstGeom>
                <a:noFill/>
              </p:spPr>
              <p:txBody>
                <a:bodyPr wrap="square" rtlCol="0">
                  <a:spAutoFit/>
                </a:bodyPr>
                <a:lstStyle/>
                <a:p>
                  <a:pPr algn="ctr"/>
                  <a:r>
                    <a:rPr lang="en-US" sz="5400" b="1" dirty="0">
                      <a:solidFill>
                        <a:schemeClr val="bg1">
                          <a:lumMod val="85000"/>
                        </a:schemeClr>
                      </a:solidFill>
                      <a:latin typeface="DAGGERSQUARE" pitchFamily="50" charset="0"/>
                    </a:rPr>
                    <a:t>C</a:t>
                  </a:r>
                </a:p>
              </p:txBody>
            </p:sp>
          </p:grpSp>
        </p:grpSp>
        <p:grpSp>
          <p:nvGrpSpPr>
            <p:cNvPr id="183" name="Group 182">
              <a:extLst>
                <a:ext uri="{FF2B5EF4-FFF2-40B4-BE49-F238E27FC236}">
                  <a16:creationId xmlns:a16="http://schemas.microsoft.com/office/drawing/2014/main" id="{186A4B54-1CEA-4CAA-A3EC-0EA505AB2A25}"/>
                </a:ext>
              </a:extLst>
            </p:cNvPr>
            <p:cNvGrpSpPr/>
            <p:nvPr/>
          </p:nvGrpSpPr>
          <p:grpSpPr>
            <a:xfrm>
              <a:off x="1846596" y="144511"/>
              <a:ext cx="5713711" cy="6729185"/>
              <a:chOff x="1846596" y="144511"/>
              <a:chExt cx="5713711" cy="6729185"/>
            </a:xfrm>
          </p:grpSpPr>
          <p:sp>
            <p:nvSpPr>
              <p:cNvPr id="142" name="Rectangle 141">
                <a:extLst>
                  <a:ext uri="{FF2B5EF4-FFF2-40B4-BE49-F238E27FC236}">
                    <a16:creationId xmlns:a16="http://schemas.microsoft.com/office/drawing/2014/main" id="{1A3FD42D-D8B1-4B98-81C6-4E5D788DEC59}"/>
                  </a:ext>
                </a:extLst>
              </p:cNvPr>
              <p:cNvSpPr/>
              <p:nvPr/>
            </p:nvSpPr>
            <p:spPr>
              <a:xfrm>
                <a:off x="1986327" y="1175607"/>
                <a:ext cx="5573980" cy="569808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600" dirty="0"/>
              </a:p>
              <a:p>
                <a:pPr marL="342900" indent="-342900">
                  <a:buFont typeface="+mj-lt"/>
                  <a:buAutoNum type="arabicPeriod"/>
                </a:pPr>
                <a:r>
                  <a:rPr lang="en-US" sz="1600" dirty="0"/>
                  <a:t>Organizing Campaigns at regular intervals based on a volunteer system and bot System(using azure bot service).</a:t>
                </a:r>
              </a:p>
              <a:p>
                <a:pPr marL="342900" indent="-342900">
                  <a:buFont typeface="+mj-lt"/>
                  <a:buAutoNum type="arabicPeriod"/>
                </a:pPr>
                <a:endParaRPr lang="en-US" sz="1600" dirty="0"/>
              </a:p>
              <a:p>
                <a:pPr marL="342900" indent="-342900">
                  <a:buFont typeface="+mj-lt"/>
                  <a:buAutoNum type="arabicPeriod"/>
                </a:pPr>
                <a:r>
                  <a:rPr lang="en-US" sz="1600" dirty="0"/>
                  <a:t> Creating a website (SWARLIPI) with free study resources, an opportunity page for girls, courses, and all other academic stuff on a single website.</a:t>
                </a:r>
              </a:p>
              <a:p>
                <a:pPr marL="342900" indent="-342900">
                  <a:buFont typeface="+mj-lt"/>
                  <a:buAutoNum type="arabicPeriod"/>
                </a:pPr>
                <a:endParaRPr lang="en-US" sz="1600" dirty="0"/>
              </a:p>
              <a:p>
                <a:pPr marL="342900" indent="-342900">
                  <a:buFont typeface="+mj-lt"/>
                  <a:buAutoNum type="arabicPeriod"/>
                </a:pPr>
                <a:r>
                  <a:rPr lang="en-US" sz="1600" dirty="0"/>
                  <a:t>This website will have a sign-up page through which each school can get themselves registered with the portal and access the free resources.</a:t>
                </a:r>
              </a:p>
              <a:p>
                <a:pPr marL="342900" indent="-342900">
                  <a:buFont typeface="+mj-lt"/>
                  <a:buAutoNum type="arabicPeriod"/>
                </a:pPr>
                <a:endParaRPr lang="en-US" sz="1600" dirty="0"/>
              </a:p>
              <a:p>
                <a:pPr marL="342900" indent="-342900">
                  <a:buFont typeface="+mj-lt"/>
                  <a:buAutoNum type="arabicPeriod"/>
                </a:pPr>
                <a:r>
                  <a:rPr lang="en-US" sz="1600" dirty="0"/>
                  <a:t>Validation through Aadhar card Number before any organization, student, or volunteer connects and gets registered with us. This step is just to prevent any kind of malpractices.</a:t>
                </a:r>
              </a:p>
              <a:p>
                <a:pPr marL="342900" indent="-342900">
                  <a:buFont typeface="+mj-lt"/>
                  <a:buAutoNum type="arabicPeriod"/>
                </a:pPr>
                <a:endParaRPr lang="en-US" sz="1600" dirty="0"/>
              </a:p>
              <a:p>
                <a:pPr marL="342900" indent="-342900">
                  <a:buFont typeface="+mj-lt"/>
                  <a:buAutoNum type="arabicPeriod"/>
                </a:pPr>
                <a:r>
                  <a:rPr lang="en-US" sz="1600" dirty="0"/>
                  <a:t>We would also link our page with a few other organization links that are featuring same issues as </a:t>
                </a:r>
                <a:r>
                  <a:rPr lang="en-US" sz="1600" b="1" dirty="0" err="1">
                    <a:solidFill>
                      <a:srgbClr val="FF0000"/>
                    </a:solidFill>
                  </a:rPr>
                  <a:t>Desh</a:t>
                </a:r>
                <a:r>
                  <a:rPr lang="en-US" sz="1600" b="1" dirty="0">
                    <a:solidFill>
                      <a:srgbClr val="FF0000"/>
                    </a:solidFill>
                  </a:rPr>
                  <a:t> </a:t>
                </a:r>
                <a:r>
                  <a:rPr lang="en-US" sz="1600" b="1" dirty="0" err="1">
                    <a:solidFill>
                      <a:srgbClr val="FF0000"/>
                    </a:solidFill>
                  </a:rPr>
                  <a:t>Ke</a:t>
                </a:r>
                <a:r>
                  <a:rPr lang="en-US" sz="1600" b="1" dirty="0">
                    <a:solidFill>
                      <a:srgbClr val="FF0000"/>
                    </a:solidFill>
                  </a:rPr>
                  <a:t> Mentor</a:t>
                </a:r>
                <a:r>
                  <a:rPr lang="en-US" sz="1600" dirty="0"/>
                  <a:t> and </a:t>
                </a:r>
                <a:r>
                  <a:rPr lang="en-US" sz="1600" b="1" dirty="0">
                    <a:solidFill>
                      <a:srgbClr val="FF0000"/>
                    </a:solidFill>
                  </a:rPr>
                  <a:t>Umang</a:t>
                </a:r>
                <a:r>
                  <a:rPr lang="en-US" sz="1600" dirty="0"/>
                  <a:t>.</a:t>
                </a:r>
              </a:p>
              <a:p>
                <a:pPr marL="342900" indent="-342900">
                  <a:buFont typeface="+mj-lt"/>
                  <a:buAutoNum type="arabicPeriod"/>
                </a:pPr>
                <a:endParaRPr lang="en-US" sz="1600" dirty="0"/>
              </a:p>
              <a:p>
                <a:pPr marL="342900" indent="-342900">
                  <a:buFont typeface="+mj-lt"/>
                  <a:buAutoNum type="arabicPeriod"/>
                </a:pPr>
                <a:r>
                  <a:rPr lang="en-US" sz="1600" dirty="0"/>
                  <a:t>Similar websites would have a form for volunteer participants who would like to volunteer in the campaigns.</a:t>
                </a:r>
              </a:p>
              <a:p>
                <a:endParaRPr lang="en-US" sz="1400" dirty="0"/>
              </a:p>
            </p:txBody>
          </p:sp>
          <p:sp>
            <p:nvSpPr>
              <p:cNvPr id="145" name="Rectangle 144">
                <a:extLst>
                  <a:ext uri="{FF2B5EF4-FFF2-40B4-BE49-F238E27FC236}">
                    <a16:creationId xmlns:a16="http://schemas.microsoft.com/office/drawing/2014/main" id="{B2606096-9E50-43A8-BED9-FEAE339F03D9}"/>
                  </a:ext>
                </a:extLst>
              </p:cNvPr>
              <p:cNvSpPr/>
              <p:nvPr/>
            </p:nvSpPr>
            <p:spPr>
              <a:xfrm>
                <a:off x="1846596" y="144511"/>
                <a:ext cx="5556689" cy="10310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u="sng" dirty="0"/>
                  <a:t>Idea</a:t>
                </a:r>
              </a:p>
            </p:txBody>
          </p:sp>
        </p:grpSp>
      </p:grpSp>
      <p:grpSp>
        <p:nvGrpSpPr>
          <p:cNvPr id="225" name="Group 224">
            <a:extLst>
              <a:ext uri="{FF2B5EF4-FFF2-40B4-BE49-F238E27FC236}">
                <a16:creationId xmlns:a16="http://schemas.microsoft.com/office/drawing/2014/main" id="{1B514135-41E3-45CB-9ECA-8C5BAF057622}"/>
              </a:ext>
            </a:extLst>
          </p:cNvPr>
          <p:cNvGrpSpPr/>
          <p:nvPr/>
        </p:nvGrpSpPr>
        <p:grpSpPr>
          <a:xfrm>
            <a:off x="-9022280" y="-22304"/>
            <a:ext cx="10729913" cy="6858000"/>
            <a:chOff x="-8716908" y="0"/>
            <a:chExt cx="10729913" cy="6858000"/>
          </a:xfrm>
        </p:grpSpPr>
        <p:grpSp>
          <p:nvGrpSpPr>
            <p:cNvPr id="30" name="Group 29">
              <a:extLst>
                <a:ext uri="{FF2B5EF4-FFF2-40B4-BE49-F238E27FC236}">
                  <a16:creationId xmlns:a16="http://schemas.microsoft.com/office/drawing/2014/main" id="{A1A911D1-2939-4C61-9809-8BFB85C5A363}"/>
                </a:ext>
              </a:extLst>
            </p:cNvPr>
            <p:cNvGrpSpPr/>
            <p:nvPr/>
          </p:nvGrpSpPr>
          <p:grpSpPr>
            <a:xfrm>
              <a:off x="-8716908" y="0"/>
              <a:ext cx="10729913" cy="6858000"/>
              <a:chOff x="-7429500" y="0"/>
              <a:chExt cx="10729913" cy="6858000"/>
            </a:xfrm>
            <a:effectLst>
              <a:outerShdw blurRad="254000" dist="88900" algn="l" rotWithShape="0">
                <a:prstClr val="black">
                  <a:alpha val="51000"/>
                </a:prstClr>
              </a:outerShdw>
            </a:effectLst>
          </p:grpSpPr>
          <p:sp>
            <p:nvSpPr>
              <p:cNvPr id="9" name="Rectangle 8">
                <a:extLst>
                  <a:ext uri="{FF2B5EF4-FFF2-40B4-BE49-F238E27FC236}">
                    <a16:creationId xmlns:a16="http://schemas.microsoft.com/office/drawing/2014/main" id="{10F7110D-033F-4AB8-9FBD-9DF1B764437D}"/>
                  </a:ext>
                </a:extLst>
              </p:cNvPr>
              <p:cNvSpPr/>
              <p:nvPr/>
            </p:nvSpPr>
            <p:spPr>
              <a:xfrm>
                <a:off x="-7429500" y="0"/>
                <a:ext cx="9848850" cy="6858000"/>
              </a:xfrm>
              <a:prstGeom prst="rect">
                <a:avLst/>
              </a:prstGeom>
              <a:solidFill>
                <a:srgbClr val="FF6B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8" name="Group 17">
                <a:extLst>
                  <a:ext uri="{FF2B5EF4-FFF2-40B4-BE49-F238E27FC236}">
                    <a16:creationId xmlns:a16="http://schemas.microsoft.com/office/drawing/2014/main" id="{3AD618C5-74EF-4A13-A920-A5BE5528C742}"/>
                  </a:ext>
                </a:extLst>
              </p:cNvPr>
              <p:cNvGrpSpPr/>
              <p:nvPr/>
            </p:nvGrpSpPr>
            <p:grpSpPr>
              <a:xfrm>
                <a:off x="2419350" y="1588004"/>
                <a:ext cx="881063" cy="923330"/>
                <a:chOff x="8401050" y="3607250"/>
                <a:chExt cx="881063" cy="923330"/>
              </a:xfrm>
            </p:grpSpPr>
            <p:sp>
              <p:nvSpPr>
                <p:cNvPr id="19" name="Rectangle: Top Corners Rounded 18">
                  <a:extLst>
                    <a:ext uri="{FF2B5EF4-FFF2-40B4-BE49-F238E27FC236}">
                      <a16:creationId xmlns:a16="http://schemas.microsoft.com/office/drawing/2014/main" id="{350D83EA-93F0-4DDF-BE90-1EACDD67FD65}"/>
                    </a:ext>
                  </a:extLst>
                </p:cNvPr>
                <p:cNvSpPr/>
                <p:nvPr/>
              </p:nvSpPr>
              <p:spPr>
                <a:xfrm rot="5400000">
                  <a:off x="8400703" y="3628384"/>
                  <a:ext cx="881757" cy="881063"/>
                </a:xfrm>
                <a:prstGeom prst="round2SameRect">
                  <a:avLst/>
                </a:prstGeom>
                <a:solidFill>
                  <a:srgbClr val="FF6B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56BB9079-0F05-4D11-97F8-25F7CB504DD7}"/>
                    </a:ext>
                  </a:extLst>
                </p:cNvPr>
                <p:cNvSpPr txBox="1"/>
                <p:nvPr/>
              </p:nvSpPr>
              <p:spPr>
                <a:xfrm>
                  <a:off x="8513922" y="3607250"/>
                  <a:ext cx="674370" cy="923330"/>
                </a:xfrm>
                <a:prstGeom prst="rect">
                  <a:avLst/>
                </a:prstGeom>
                <a:noFill/>
              </p:spPr>
              <p:txBody>
                <a:bodyPr wrap="square" rtlCol="0">
                  <a:spAutoFit/>
                </a:bodyPr>
                <a:lstStyle/>
                <a:p>
                  <a:pPr algn="ctr"/>
                  <a:r>
                    <a:rPr lang="en-US" sz="5400" b="1" dirty="0">
                      <a:solidFill>
                        <a:schemeClr val="bg1">
                          <a:lumMod val="85000"/>
                        </a:schemeClr>
                      </a:solidFill>
                      <a:latin typeface="DAGGERSQUARE" pitchFamily="50" charset="0"/>
                    </a:rPr>
                    <a:t>D</a:t>
                  </a:r>
                </a:p>
              </p:txBody>
            </p:sp>
          </p:grpSp>
        </p:grpSp>
        <p:grpSp>
          <p:nvGrpSpPr>
            <p:cNvPr id="195" name="Group 194">
              <a:extLst>
                <a:ext uri="{FF2B5EF4-FFF2-40B4-BE49-F238E27FC236}">
                  <a16:creationId xmlns:a16="http://schemas.microsoft.com/office/drawing/2014/main" id="{E14B0D0C-A308-4C53-B3A3-A29C3050ADB0}"/>
                </a:ext>
              </a:extLst>
            </p:cNvPr>
            <p:cNvGrpSpPr/>
            <p:nvPr/>
          </p:nvGrpSpPr>
          <p:grpSpPr>
            <a:xfrm>
              <a:off x="-5543219" y="176343"/>
              <a:ext cx="5850424" cy="4253197"/>
              <a:chOff x="1148238" y="144466"/>
              <a:chExt cx="5850424" cy="4253197"/>
            </a:xfrm>
          </p:grpSpPr>
          <p:sp>
            <p:nvSpPr>
              <p:cNvPr id="193" name="TextBox 192">
                <a:extLst>
                  <a:ext uri="{FF2B5EF4-FFF2-40B4-BE49-F238E27FC236}">
                    <a16:creationId xmlns:a16="http://schemas.microsoft.com/office/drawing/2014/main" id="{92472C92-E9E7-4BC8-BADB-17A3342F08AF}"/>
                  </a:ext>
                </a:extLst>
              </p:cNvPr>
              <p:cNvSpPr txBox="1"/>
              <p:nvPr/>
            </p:nvSpPr>
            <p:spPr>
              <a:xfrm>
                <a:off x="1148238" y="144466"/>
                <a:ext cx="5546395" cy="954107"/>
              </a:xfrm>
              <a:prstGeom prst="rect">
                <a:avLst/>
              </a:prstGeom>
              <a:noFill/>
            </p:spPr>
            <p:txBody>
              <a:bodyPr wrap="square" rtlCol="0">
                <a:spAutoFit/>
              </a:bodyPr>
              <a:lstStyle/>
              <a:p>
                <a:pPr algn="ctr"/>
                <a:r>
                  <a:rPr lang="en-IN" sz="3200" b="1" u="sng" dirty="0">
                    <a:solidFill>
                      <a:schemeClr val="accent6">
                        <a:lumMod val="40000"/>
                        <a:lumOff val="60000"/>
                      </a:schemeClr>
                    </a:solidFill>
                  </a:rPr>
                  <a:t>Technology Slack we are using!</a:t>
                </a:r>
              </a:p>
              <a:p>
                <a:pPr algn="ctr"/>
                <a:endParaRPr lang="en-US" sz="2400" dirty="0">
                  <a:solidFill>
                    <a:schemeClr val="bg1"/>
                  </a:solidFill>
                  <a:latin typeface="DAGGERSQUARE" pitchFamily="50" charset="0"/>
                </a:endParaRPr>
              </a:p>
            </p:txBody>
          </p:sp>
          <p:sp>
            <p:nvSpPr>
              <p:cNvPr id="194" name="TextBox 193">
                <a:extLst>
                  <a:ext uri="{FF2B5EF4-FFF2-40B4-BE49-F238E27FC236}">
                    <a16:creationId xmlns:a16="http://schemas.microsoft.com/office/drawing/2014/main" id="{08787DCE-58B5-42FC-A1F9-6449A6B05BC9}"/>
                  </a:ext>
                </a:extLst>
              </p:cNvPr>
              <p:cNvSpPr txBox="1"/>
              <p:nvPr/>
            </p:nvSpPr>
            <p:spPr>
              <a:xfrm>
                <a:off x="1981416" y="1319897"/>
                <a:ext cx="5017246" cy="3077766"/>
              </a:xfrm>
              <a:prstGeom prst="rect">
                <a:avLst/>
              </a:prstGeom>
              <a:noFill/>
            </p:spPr>
            <p:txBody>
              <a:bodyPr wrap="square" rtlCol="0">
                <a:spAutoFit/>
              </a:bodyPr>
              <a:lstStyle/>
              <a:p>
                <a:pPr marL="342900" indent="-342900">
                  <a:buFont typeface="Arial" panose="020B0604020202020204" pitchFamily="34" charset="0"/>
                  <a:buChar char="•"/>
                </a:pPr>
                <a:r>
                  <a:rPr lang="en-IN" sz="2000" b="1" dirty="0">
                    <a:solidFill>
                      <a:schemeClr val="bg1"/>
                    </a:solidFill>
                  </a:rPr>
                  <a:t>VS  Code</a:t>
                </a:r>
              </a:p>
              <a:p>
                <a:pPr marL="342900" indent="-342900">
                  <a:buFont typeface="Arial" panose="020B0604020202020204" pitchFamily="34" charset="0"/>
                  <a:buChar char="•"/>
                </a:pPr>
                <a:r>
                  <a:rPr lang="en-IN" sz="2000" b="1" dirty="0">
                    <a:solidFill>
                      <a:schemeClr val="bg1"/>
                    </a:solidFill>
                  </a:rPr>
                  <a:t>HTML</a:t>
                </a:r>
              </a:p>
              <a:p>
                <a:pPr marL="342900" indent="-342900">
                  <a:buFont typeface="Arial" panose="020B0604020202020204" pitchFamily="34" charset="0"/>
                  <a:buChar char="•"/>
                </a:pPr>
                <a:r>
                  <a:rPr lang="en-IN" sz="2000" b="1" dirty="0">
                    <a:solidFill>
                      <a:schemeClr val="bg1"/>
                    </a:solidFill>
                  </a:rPr>
                  <a:t>CSS</a:t>
                </a:r>
              </a:p>
              <a:p>
                <a:pPr marL="342900" indent="-342900">
                  <a:buFont typeface="Arial" panose="020B0604020202020204" pitchFamily="34" charset="0"/>
                  <a:buChar char="•"/>
                </a:pPr>
                <a:r>
                  <a:rPr lang="en-IN" sz="2000" b="1" dirty="0">
                    <a:solidFill>
                      <a:schemeClr val="bg1"/>
                    </a:solidFill>
                  </a:rPr>
                  <a:t>JAVASCRIPT</a:t>
                </a:r>
              </a:p>
              <a:p>
                <a:pPr marL="342900" indent="-342900">
                  <a:buFont typeface="Arial" panose="020B0604020202020204" pitchFamily="34" charset="0"/>
                  <a:buChar char="•"/>
                </a:pPr>
                <a:r>
                  <a:rPr lang="en-IN" sz="2000" b="1" dirty="0">
                    <a:solidFill>
                      <a:schemeClr val="bg1"/>
                    </a:solidFill>
                  </a:rPr>
                  <a:t>Node JS</a:t>
                </a:r>
              </a:p>
              <a:p>
                <a:pPr marL="342900" indent="-342900">
                  <a:buFont typeface="Arial" panose="020B0604020202020204" pitchFamily="34" charset="0"/>
                  <a:buChar char="•"/>
                </a:pPr>
                <a:r>
                  <a:rPr lang="en-IN" sz="2000" b="1" dirty="0">
                    <a:solidFill>
                      <a:schemeClr val="bg1"/>
                    </a:solidFill>
                  </a:rPr>
                  <a:t>Microsoft Azure Bot Service</a:t>
                </a:r>
              </a:p>
              <a:p>
                <a:pPr marL="342900" indent="-342900">
                  <a:buFont typeface="Arial" panose="020B0604020202020204" pitchFamily="34" charset="0"/>
                  <a:buChar char="•"/>
                </a:pPr>
                <a:r>
                  <a:rPr lang="en-IN" sz="2000" b="1" dirty="0">
                    <a:solidFill>
                      <a:schemeClr val="bg1"/>
                    </a:solidFill>
                  </a:rPr>
                  <a:t>Microsoft Database Service</a:t>
                </a:r>
              </a:p>
              <a:p>
                <a:pPr marL="342900" indent="-342900">
                  <a:buFont typeface="Arial" panose="020B0604020202020204" pitchFamily="34" charset="0"/>
                  <a:buChar char="•"/>
                </a:pPr>
                <a:r>
                  <a:rPr lang="en-IN" sz="2000" b="1" dirty="0">
                    <a:solidFill>
                      <a:schemeClr val="bg1"/>
                    </a:solidFill>
                  </a:rPr>
                  <a:t>MongoDB</a:t>
                </a:r>
              </a:p>
              <a:p>
                <a:endParaRPr lang="en-IN" sz="2000" b="1" dirty="0"/>
              </a:p>
              <a:p>
                <a:pPr algn="ctr"/>
                <a:endParaRPr lang="en-US" sz="1400" dirty="0">
                  <a:solidFill>
                    <a:schemeClr val="bg1"/>
                  </a:solidFill>
                  <a:latin typeface="DAGGERSQUARE" pitchFamily="50" charset="0"/>
                </a:endParaRPr>
              </a:p>
            </p:txBody>
          </p:sp>
        </p:grpSp>
      </p:grpSp>
    </p:spTree>
    <p:extLst>
      <p:ext uri="{BB962C8B-B14F-4D97-AF65-F5344CB8AC3E}">
        <p14:creationId xmlns:p14="http://schemas.microsoft.com/office/powerpoint/2010/main" val="24672904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path" presetSubtype="0" accel="50000" decel="50000" fill="hold" nodeType="clickEffect">
                                  <p:stCondLst>
                                    <p:cond delay="0"/>
                                  </p:stCondLst>
                                  <p:childTnLst>
                                    <p:animMotion origin="layout" path="M -3.125E-6 -2.96296E-6 L 0.54388 -2.96296E-6 " pathEditMode="relative" rAng="0" ptsTypes="AA">
                                      <p:cBhvr>
                                        <p:cTn id="6" dur="1250" fill="hold"/>
                                        <p:tgtEl>
                                          <p:spTgt spid="111"/>
                                        </p:tgtEl>
                                        <p:attrNameLst>
                                          <p:attrName>ppt_x</p:attrName>
                                          <p:attrName>ppt_y</p:attrName>
                                        </p:attrNameLst>
                                      </p:cBhvr>
                                      <p:rCtr x="27187" y="0"/>
                                    </p:animMotion>
                                  </p:childTnLst>
                                </p:cTn>
                              </p:par>
                            </p:childTnLst>
                          </p:cTn>
                        </p:par>
                      </p:childTnLst>
                    </p:cTn>
                  </p:par>
                  <p:par>
                    <p:cTn id="7" fill="hold">
                      <p:stCondLst>
                        <p:cond delay="indefinite"/>
                      </p:stCondLst>
                      <p:childTnLst>
                        <p:par>
                          <p:cTn id="8" fill="hold">
                            <p:stCondLst>
                              <p:cond delay="0"/>
                            </p:stCondLst>
                            <p:childTnLst>
                              <p:par>
                                <p:cTn id="9" presetID="63" presetClass="path" presetSubtype="0" accel="50000" decel="50000" fill="hold" nodeType="clickEffect">
                                  <p:stCondLst>
                                    <p:cond delay="0"/>
                                  </p:stCondLst>
                                  <p:childTnLst>
                                    <p:animMotion origin="layout" path="M -4.375E-6 -2.22222E-6 L 0.5474 -2.22222E-6 " pathEditMode="relative" rAng="0" ptsTypes="AA">
                                      <p:cBhvr>
                                        <p:cTn id="10" dur="1250" fill="hold"/>
                                        <p:tgtEl>
                                          <p:spTgt spid="224"/>
                                        </p:tgtEl>
                                        <p:attrNameLst>
                                          <p:attrName>ppt_x</p:attrName>
                                          <p:attrName>ppt_y</p:attrName>
                                        </p:attrNameLst>
                                      </p:cBhvr>
                                      <p:rCtr x="27370" y="0"/>
                                    </p:animMotion>
                                  </p:childTnLst>
                                </p:cTn>
                              </p:par>
                            </p:childTnLst>
                          </p:cTn>
                        </p:par>
                      </p:childTnLst>
                    </p:cTn>
                  </p:par>
                  <p:par>
                    <p:cTn id="11" fill="hold">
                      <p:stCondLst>
                        <p:cond delay="indefinite"/>
                      </p:stCondLst>
                      <p:childTnLst>
                        <p:par>
                          <p:cTn id="12" fill="hold">
                            <p:stCondLst>
                              <p:cond delay="0"/>
                            </p:stCondLst>
                            <p:childTnLst>
                              <p:par>
                                <p:cTn id="13" presetID="63" presetClass="path" presetSubtype="0" accel="50000" decel="50000" fill="hold" nodeType="clickEffect">
                                  <p:stCondLst>
                                    <p:cond delay="0"/>
                                  </p:stCondLst>
                                  <p:childTnLst>
                                    <p:animMotion origin="layout" path="M -1.04167E-6 -1.11111E-6 L 0.55248 -1.11111E-6 " pathEditMode="relative" rAng="0" ptsTypes="AA">
                                      <p:cBhvr>
                                        <p:cTn id="14" dur="1250" fill="hold"/>
                                        <p:tgtEl>
                                          <p:spTgt spid="223"/>
                                        </p:tgtEl>
                                        <p:attrNameLst>
                                          <p:attrName>ppt_x</p:attrName>
                                          <p:attrName>ppt_y</p:attrName>
                                        </p:attrNameLst>
                                      </p:cBhvr>
                                      <p:rCtr x="27617" y="0"/>
                                    </p:animMotion>
                                  </p:childTnLst>
                                </p:cTn>
                              </p:par>
                            </p:childTnLst>
                          </p:cTn>
                        </p:par>
                      </p:childTnLst>
                    </p:cTn>
                  </p:par>
                  <p:par>
                    <p:cTn id="15" fill="hold">
                      <p:stCondLst>
                        <p:cond delay="indefinite"/>
                      </p:stCondLst>
                      <p:childTnLst>
                        <p:par>
                          <p:cTn id="16" fill="hold">
                            <p:stCondLst>
                              <p:cond delay="0"/>
                            </p:stCondLst>
                            <p:childTnLst>
                              <p:par>
                                <p:cTn id="17" presetID="63" presetClass="path" presetSubtype="0" accel="50000" decel="50000" fill="hold" nodeType="clickEffect">
                                  <p:stCondLst>
                                    <p:cond delay="0"/>
                                  </p:stCondLst>
                                  <p:childTnLst>
                                    <p:animMotion origin="layout" path="M -1.25E-6 0 L 0.5543 0 " pathEditMode="relative" rAng="0" ptsTypes="AA">
                                      <p:cBhvr>
                                        <p:cTn id="18" dur="1250" fill="hold"/>
                                        <p:tgtEl>
                                          <p:spTgt spid="225"/>
                                        </p:tgtEl>
                                        <p:attrNameLst>
                                          <p:attrName>ppt_x</p:attrName>
                                          <p:attrName>ppt_y</p:attrName>
                                        </p:attrNameLst>
                                      </p:cBhvr>
                                      <p:rCtr x="27721"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434343"/>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6664B86-724A-A8A9-5E75-7044A5738299}"/>
              </a:ext>
            </a:extLst>
          </p:cNvPr>
          <p:cNvSpPr/>
          <p:nvPr/>
        </p:nvSpPr>
        <p:spPr>
          <a:xfrm>
            <a:off x="0" y="0"/>
            <a:ext cx="442271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2415E75C-516D-BBF8-56B4-2FC8E2D70066}"/>
              </a:ext>
            </a:extLst>
          </p:cNvPr>
          <p:cNvSpPr txBox="1"/>
          <p:nvPr/>
        </p:nvSpPr>
        <p:spPr>
          <a:xfrm>
            <a:off x="179614" y="1707502"/>
            <a:ext cx="3998168" cy="2800767"/>
          </a:xfrm>
          <a:prstGeom prst="rect">
            <a:avLst/>
          </a:prstGeom>
          <a:noFill/>
        </p:spPr>
        <p:txBody>
          <a:bodyPr wrap="square" rtlCol="0">
            <a:spAutoFit/>
          </a:bodyPr>
          <a:lstStyle/>
          <a:p>
            <a:pPr algn="ctr"/>
            <a:r>
              <a:rPr lang="en-US" sz="8800" dirty="0">
                <a:solidFill>
                  <a:schemeClr val="bg1"/>
                </a:solidFill>
                <a:latin typeface="Broadway" panose="04040905080B02020502" pitchFamily="82" charset="0"/>
              </a:rPr>
              <a:t>USE CASES</a:t>
            </a:r>
            <a:endParaRPr lang="en-IN" sz="8800" dirty="0">
              <a:solidFill>
                <a:schemeClr val="bg1"/>
              </a:solidFill>
              <a:latin typeface="Broadway" panose="04040905080B02020502" pitchFamily="82" charset="0"/>
            </a:endParaRPr>
          </a:p>
        </p:txBody>
      </p:sp>
      <p:sp>
        <p:nvSpPr>
          <p:cNvPr id="4" name="TextBox 3">
            <a:extLst>
              <a:ext uri="{FF2B5EF4-FFF2-40B4-BE49-F238E27FC236}">
                <a16:creationId xmlns:a16="http://schemas.microsoft.com/office/drawing/2014/main" id="{F2DA9018-18CC-D20B-5A51-4FC449D9AE17}"/>
              </a:ext>
            </a:extLst>
          </p:cNvPr>
          <p:cNvSpPr txBox="1"/>
          <p:nvPr/>
        </p:nvSpPr>
        <p:spPr>
          <a:xfrm>
            <a:off x="4602324" y="384062"/>
            <a:ext cx="7475376" cy="5447645"/>
          </a:xfrm>
          <a:prstGeom prst="rect">
            <a:avLst/>
          </a:prstGeom>
          <a:noFill/>
        </p:spPr>
        <p:txBody>
          <a:bodyPr wrap="square" rtlCol="0">
            <a:spAutoFit/>
          </a:bodyPr>
          <a:lstStyle/>
          <a:p>
            <a:pPr marL="457200" indent="-457200">
              <a:buFont typeface="+mj-lt"/>
              <a:buAutoNum type="arabicPeriod"/>
            </a:pPr>
            <a:r>
              <a:rPr lang="en-IN" sz="2400" dirty="0">
                <a:solidFill>
                  <a:schemeClr val="bg1"/>
                </a:solidFill>
                <a:latin typeface="Calibri" panose="020F0502020204030204" pitchFamily="34" charset="0"/>
                <a:cs typeface="Calibri" panose="020F0502020204030204" pitchFamily="34" charset="0"/>
              </a:rPr>
              <a:t>Suppose a family from a village who belongs from a farming background has no idea about where to let her girl educate and didn't have enough resources. So, in this case, the campaign led by our SWARLIPI organization on regular Intervals would be helping many such parents to clear their doubts and girls to get into the path of being a successful human being. </a:t>
            </a:r>
          </a:p>
          <a:p>
            <a:pPr marL="342900" indent="-342900">
              <a:buFont typeface="+mj-lt"/>
              <a:buAutoNum type="arabicPeriod"/>
            </a:pPr>
            <a:endParaRPr lang="en-IN" sz="1800" dirty="0">
              <a:solidFill>
                <a:schemeClr val="bg1"/>
              </a:solidFill>
              <a:latin typeface="Calibri" panose="020F0502020204030204" pitchFamily="34" charset="0"/>
              <a:cs typeface="Calibri" panose="020F0502020204030204" pitchFamily="34" charset="0"/>
            </a:endParaRPr>
          </a:p>
          <a:p>
            <a:pPr marL="457200" indent="-457200">
              <a:buFont typeface="+mj-lt"/>
              <a:buAutoNum type="arabicPeriod"/>
            </a:pPr>
            <a:endParaRPr lang="en-IN" sz="1800" dirty="0">
              <a:solidFill>
                <a:schemeClr val="bg1"/>
              </a:solidFill>
              <a:latin typeface="Calibri" panose="020F0502020204030204" pitchFamily="34" charset="0"/>
              <a:cs typeface="Calibri" panose="020F0502020204030204" pitchFamily="34" charset="0"/>
            </a:endParaRPr>
          </a:p>
          <a:p>
            <a:pPr marL="457200" indent="-457200">
              <a:buFont typeface="+mj-lt"/>
              <a:buAutoNum type="arabicPeriod"/>
            </a:pPr>
            <a:r>
              <a:rPr lang="en-IN" sz="2400" dirty="0">
                <a:solidFill>
                  <a:schemeClr val="bg1"/>
                </a:solidFill>
                <a:latin typeface="Calibri" panose="020F0502020204030204" pitchFamily="34" charset="0"/>
                <a:cs typeface="Calibri" panose="020F0502020204030204" pitchFamily="34" charset="0"/>
              </a:rPr>
              <a:t>Due to lack of resources and knowledge to an individual we (</a:t>
            </a:r>
            <a:r>
              <a:rPr lang="en-IN" sz="2400" b="1" i="1" dirty="0">
                <a:solidFill>
                  <a:srgbClr val="FF0000"/>
                </a:solidFill>
                <a:latin typeface="Calibri" panose="020F0502020204030204" pitchFamily="34" charset="0"/>
                <a:cs typeface="Calibri" panose="020F0502020204030204" pitchFamily="34" charset="0"/>
              </a:rPr>
              <a:t>SWARLIPI organization</a:t>
            </a:r>
            <a:r>
              <a:rPr lang="en-IN" sz="2400" dirty="0">
                <a:solidFill>
                  <a:schemeClr val="bg1"/>
                </a:solidFill>
                <a:latin typeface="Calibri" panose="020F0502020204030204" pitchFamily="34" charset="0"/>
                <a:cs typeface="Calibri" panose="020F0502020204030204" pitchFamily="34" charset="0"/>
              </a:rPr>
              <a:t>) would be providing our portal support to government schools so that the linked resources and websites could be used for providing educational resources and various opportunities and mentorship for the same</a:t>
            </a:r>
            <a:r>
              <a:rPr lang="en-IN" sz="2400" dirty="0">
                <a:solidFill>
                  <a:schemeClr val="bg1"/>
                </a:solidFill>
              </a:rPr>
              <a:t>.</a:t>
            </a:r>
          </a:p>
        </p:txBody>
      </p:sp>
    </p:spTree>
    <p:extLst>
      <p:ext uri="{BB962C8B-B14F-4D97-AF65-F5344CB8AC3E}">
        <p14:creationId xmlns:p14="http://schemas.microsoft.com/office/powerpoint/2010/main" val="8224067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434343"/>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E6A6276-A328-9CD3-5590-6BC89738A926}"/>
              </a:ext>
            </a:extLst>
          </p:cNvPr>
          <p:cNvSpPr/>
          <p:nvPr/>
        </p:nvSpPr>
        <p:spPr>
          <a:xfrm>
            <a:off x="0" y="0"/>
            <a:ext cx="4021494"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4" name="TextBox 3">
            <a:extLst>
              <a:ext uri="{FF2B5EF4-FFF2-40B4-BE49-F238E27FC236}">
                <a16:creationId xmlns:a16="http://schemas.microsoft.com/office/drawing/2014/main" id="{1B451583-1B1A-C7D8-639C-9BAC0155D8EC}"/>
              </a:ext>
            </a:extLst>
          </p:cNvPr>
          <p:cNvSpPr txBox="1"/>
          <p:nvPr/>
        </p:nvSpPr>
        <p:spPr>
          <a:xfrm>
            <a:off x="93306" y="2379306"/>
            <a:ext cx="3928188" cy="1754326"/>
          </a:xfrm>
          <a:prstGeom prst="rect">
            <a:avLst/>
          </a:prstGeom>
          <a:noFill/>
        </p:spPr>
        <p:txBody>
          <a:bodyPr wrap="square" rtlCol="0">
            <a:spAutoFit/>
          </a:bodyPr>
          <a:lstStyle/>
          <a:p>
            <a:r>
              <a:rPr lang="en-US" sz="3600" dirty="0">
                <a:solidFill>
                  <a:schemeClr val="bg1"/>
                </a:solidFill>
                <a:latin typeface="Broadway" panose="04040905080B02020502" pitchFamily="82" charset="0"/>
              </a:rPr>
              <a:t>DEPENDENCIES/SHOW STOPPER</a:t>
            </a:r>
            <a:endParaRPr lang="en-IN" sz="3600" dirty="0">
              <a:solidFill>
                <a:schemeClr val="bg1"/>
              </a:solidFill>
              <a:latin typeface="Broadway" panose="04040905080B02020502" pitchFamily="82" charset="0"/>
            </a:endParaRPr>
          </a:p>
        </p:txBody>
      </p:sp>
      <p:sp>
        <p:nvSpPr>
          <p:cNvPr id="5" name="TextBox 4">
            <a:extLst>
              <a:ext uri="{FF2B5EF4-FFF2-40B4-BE49-F238E27FC236}">
                <a16:creationId xmlns:a16="http://schemas.microsoft.com/office/drawing/2014/main" id="{E3D6CB58-233D-0320-DDDA-58BAAD1B94C3}"/>
              </a:ext>
            </a:extLst>
          </p:cNvPr>
          <p:cNvSpPr txBox="1"/>
          <p:nvPr/>
        </p:nvSpPr>
        <p:spPr>
          <a:xfrm>
            <a:off x="4330961" y="2020307"/>
            <a:ext cx="7679094" cy="2677656"/>
          </a:xfrm>
          <a:prstGeom prst="rect">
            <a:avLst/>
          </a:prstGeom>
          <a:noFill/>
        </p:spPr>
        <p:txBody>
          <a:bodyPr wrap="square" rtlCol="0">
            <a:spAutoFit/>
          </a:bodyPr>
          <a:lstStyle/>
          <a:p>
            <a:pPr marL="457200" indent="-457200">
              <a:buAutoNum type="arabicParenR"/>
            </a:pPr>
            <a:r>
              <a:rPr lang="en-IN" sz="2800">
                <a:solidFill>
                  <a:schemeClr val="bg1"/>
                </a:solidFill>
                <a:latin typeface="Calibri" panose="020F0502020204030204" pitchFamily="34" charset="0"/>
                <a:cs typeface="Calibri" panose="020F0502020204030204" pitchFamily="34" charset="0"/>
              </a:rPr>
              <a:t>Manual updation of the data and resources on the official website. </a:t>
            </a:r>
          </a:p>
          <a:p>
            <a:pPr marL="457200" indent="-457200">
              <a:buAutoNum type="arabicParenR"/>
            </a:pPr>
            <a:r>
              <a:rPr lang="en-IN" sz="2800">
                <a:solidFill>
                  <a:schemeClr val="bg1"/>
                </a:solidFill>
                <a:latin typeface="Calibri" panose="020F0502020204030204" pitchFamily="34" charset="0"/>
                <a:cs typeface="Calibri" panose="020F0502020204030204" pitchFamily="34" charset="0"/>
              </a:rPr>
              <a:t>Collection of Aadhar card information and its API linking. </a:t>
            </a:r>
          </a:p>
          <a:p>
            <a:pPr marL="457200" indent="-457200">
              <a:buAutoNum type="arabicParenR"/>
            </a:pPr>
            <a:r>
              <a:rPr lang="en-IN" sz="2800">
                <a:solidFill>
                  <a:schemeClr val="bg1"/>
                </a:solidFill>
                <a:latin typeface="Calibri" panose="020F0502020204030204" pitchFamily="34" charset="0"/>
                <a:cs typeface="Calibri" panose="020F0502020204030204" pitchFamily="34" charset="0"/>
              </a:rPr>
              <a:t> Copyright issue on linking of few Websites to our website like </a:t>
            </a:r>
            <a:r>
              <a:rPr lang="en-IN" sz="2800" b="1">
                <a:solidFill>
                  <a:srgbClr val="FFC000"/>
                </a:solidFill>
                <a:latin typeface="Calibri" panose="020F0502020204030204" pitchFamily="34" charset="0"/>
                <a:cs typeface="Calibri" panose="020F0502020204030204" pitchFamily="34" charset="0"/>
              </a:rPr>
              <a:t>Desh ke Mentor</a:t>
            </a:r>
            <a:r>
              <a:rPr lang="en-IN" sz="2800">
                <a:solidFill>
                  <a:schemeClr val="bg1"/>
                </a:solidFill>
                <a:latin typeface="Calibri" panose="020F0502020204030204" pitchFamily="34" charset="0"/>
                <a:cs typeface="Calibri" panose="020F0502020204030204" pitchFamily="34" charset="0"/>
              </a:rPr>
              <a:t>, </a:t>
            </a:r>
            <a:r>
              <a:rPr lang="en-IN" sz="2800" b="1">
                <a:solidFill>
                  <a:srgbClr val="FFC000"/>
                </a:solidFill>
                <a:latin typeface="Calibri" panose="020F0502020204030204" pitchFamily="34" charset="0"/>
                <a:cs typeface="Calibri" panose="020F0502020204030204" pitchFamily="34" charset="0"/>
              </a:rPr>
              <a:t>Umang</a:t>
            </a:r>
            <a:r>
              <a:rPr lang="en-IN" sz="2800">
                <a:solidFill>
                  <a:schemeClr val="bg1"/>
                </a:solidFill>
                <a:latin typeface="Calibri" panose="020F0502020204030204" pitchFamily="34" charset="0"/>
                <a:cs typeface="Calibri" panose="020F0502020204030204" pitchFamily="34" charset="0"/>
              </a:rPr>
              <a:t>.</a:t>
            </a:r>
            <a:endParaRPr lang="en-IN" sz="2800" dirty="0">
              <a:solidFill>
                <a:schemeClr val="bg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796445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6AF0C1C-812D-26B9-25BB-8DCBDCE17846}"/>
              </a:ext>
            </a:extLst>
          </p:cNvPr>
          <p:cNvSpPr/>
          <p:nvPr/>
        </p:nvSpPr>
        <p:spPr>
          <a:xfrm>
            <a:off x="-74645" y="0"/>
            <a:ext cx="12266645" cy="8770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Rectangle 1">
            <a:extLst>
              <a:ext uri="{FF2B5EF4-FFF2-40B4-BE49-F238E27FC236}">
                <a16:creationId xmlns:a16="http://schemas.microsoft.com/office/drawing/2014/main" id="{C688F26E-B080-2238-1A8C-461FCD2CC2EF}"/>
              </a:ext>
            </a:extLst>
          </p:cNvPr>
          <p:cNvSpPr/>
          <p:nvPr/>
        </p:nvSpPr>
        <p:spPr>
          <a:xfrm>
            <a:off x="-74645" y="0"/>
            <a:ext cx="12266645"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pic>
        <p:nvPicPr>
          <p:cNvPr id="6" name="Picture 5" descr="Graphical user interface&#10;&#10;Description automatically generated">
            <a:extLst>
              <a:ext uri="{FF2B5EF4-FFF2-40B4-BE49-F238E27FC236}">
                <a16:creationId xmlns:a16="http://schemas.microsoft.com/office/drawing/2014/main" id="{6E176E61-6D73-D0E3-41D6-D09D9AED7B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645" y="522514"/>
            <a:ext cx="12335069" cy="6335486"/>
          </a:xfrm>
          <a:prstGeom prst="rect">
            <a:avLst/>
          </a:prstGeom>
        </p:spPr>
      </p:pic>
      <p:sp>
        <p:nvSpPr>
          <p:cNvPr id="4" name="TextBox 3">
            <a:extLst>
              <a:ext uri="{FF2B5EF4-FFF2-40B4-BE49-F238E27FC236}">
                <a16:creationId xmlns:a16="http://schemas.microsoft.com/office/drawing/2014/main" id="{D9A8D0A7-C8F3-ECF4-5D3C-99B0B933EC10}"/>
              </a:ext>
            </a:extLst>
          </p:cNvPr>
          <p:cNvSpPr txBox="1"/>
          <p:nvPr/>
        </p:nvSpPr>
        <p:spPr>
          <a:xfrm>
            <a:off x="4488024" y="0"/>
            <a:ext cx="3956180" cy="769441"/>
          </a:xfrm>
          <a:prstGeom prst="rect">
            <a:avLst/>
          </a:prstGeom>
          <a:noFill/>
        </p:spPr>
        <p:txBody>
          <a:bodyPr wrap="square" rtlCol="0">
            <a:spAutoFit/>
          </a:bodyPr>
          <a:lstStyle/>
          <a:p>
            <a:r>
              <a:rPr lang="en-US" sz="4400" dirty="0">
                <a:solidFill>
                  <a:schemeClr val="bg1"/>
                </a:solidFill>
                <a:latin typeface="Broadway" panose="04040905080B02020502" pitchFamily="82" charset="0"/>
              </a:rPr>
              <a:t>FLOWCHART</a:t>
            </a:r>
            <a:endParaRPr lang="en-IN" sz="4400" dirty="0">
              <a:solidFill>
                <a:schemeClr val="bg1"/>
              </a:solidFill>
              <a:latin typeface="Broadway" panose="04040905080B02020502" pitchFamily="82" charset="0"/>
            </a:endParaRPr>
          </a:p>
        </p:txBody>
      </p:sp>
    </p:spTree>
    <p:extLst>
      <p:ext uri="{BB962C8B-B14F-4D97-AF65-F5344CB8AC3E}">
        <p14:creationId xmlns:p14="http://schemas.microsoft.com/office/powerpoint/2010/main" val="20449683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690D9DB-461A-4DA0-19D1-47F4930411D0}"/>
              </a:ext>
            </a:extLst>
          </p:cNvPr>
          <p:cNvSpPr/>
          <p:nvPr/>
        </p:nvSpPr>
        <p:spPr>
          <a:xfrm>
            <a:off x="0" y="0"/>
            <a:ext cx="12192000" cy="6858000"/>
          </a:xfrm>
          <a:prstGeom prst="rect">
            <a:avLst/>
          </a:prstGeom>
          <a:solidFill>
            <a:srgbClr val="43434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F0D76A6B-2C37-4664-6E41-71A22131DA56}"/>
              </a:ext>
            </a:extLst>
          </p:cNvPr>
          <p:cNvSpPr/>
          <p:nvPr/>
        </p:nvSpPr>
        <p:spPr>
          <a:xfrm>
            <a:off x="0" y="0"/>
            <a:ext cx="4124131"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solidFill>
                <a:schemeClr val="bg1"/>
              </a:solidFill>
            </a:endParaRPr>
          </a:p>
        </p:txBody>
      </p:sp>
      <p:sp>
        <p:nvSpPr>
          <p:cNvPr id="5" name="TextBox 4">
            <a:extLst>
              <a:ext uri="{FF2B5EF4-FFF2-40B4-BE49-F238E27FC236}">
                <a16:creationId xmlns:a16="http://schemas.microsoft.com/office/drawing/2014/main" id="{5D4D78FB-E78A-8D50-7218-928B8B2D645B}"/>
              </a:ext>
            </a:extLst>
          </p:cNvPr>
          <p:cNvSpPr txBox="1"/>
          <p:nvPr/>
        </p:nvSpPr>
        <p:spPr>
          <a:xfrm>
            <a:off x="279918" y="1744825"/>
            <a:ext cx="3564294" cy="1754326"/>
          </a:xfrm>
          <a:prstGeom prst="rect">
            <a:avLst/>
          </a:prstGeom>
          <a:noFill/>
        </p:spPr>
        <p:txBody>
          <a:bodyPr wrap="square" rtlCol="0">
            <a:spAutoFit/>
          </a:bodyPr>
          <a:lstStyle/>
          <a:p>
            <a:pPr algn="ctr"/>
            <a:r>
              <a:rPr lang="en-US" sz="5400" dirty="0">
                <a:solidFill>
                  <a:schemeClr val="bg1"/>
                </a:solidFill>
                <a:latin typeface="Broadway" panose="04040905080B02020502" pitchFamily="82" charset="0"/>
              </a:rPr>
              <a:t>FUTURE PLANS</a:t>
            </a:r>
            <a:endParaRPr lang="en-IN" sz="5400" dirty="0">
              <a:solidFill>
                <a:schemeClr val="bg1"/>
              </a:solidFill>
              <a:latin typeface="Broadway" panose="04040905080B02020502" pitchFamily="82" charset="0"/>
            </a:endParaRPr>
          </a:p>
        </p:txBody>
      </p:sp>
      <p:sp>
        <p:nvSpPr>
          <p:cNvPr id="6" name="TextBox 5">
            <a:extLst>
              <a:ext uri="{FF2B5EF4-FFF2-40B4-BE49-F238E27FC236}">
                <a16:creationId xmlns:a16="http://schemas.microsoft.com/office/drawing/2014/main" id="{01467C1C-1905-FA55-7810-CCD931C96104}"/>
              </a:ext>
            </a:extLst>
          </p:cNvPr>
          <p:cNvSpPr txBox="1"/>
          <p:nvPr/>
        </p:nvSpPr>
        <p:spPr>
          <a:xfrm>
            <a:off x="4683967" y="1041136"/>
            <a:ext cx="6550090" cy="3539430"/>
          </a:xfrm>
          <a:prstGeom prst="rect">
            <a:avLst/>
          </a:prstGeom>
          <a:noFill/>
        </p:spPr>
        <p:txBody>
          <a:bodyPr wrap="square" rtlCol="0">
            <a:spAutoFit/>
          </a:bodyPr>
          <a:lstStyle/>
          <a:p>
            <a:pPr marL="285750" indent="-285750">
              <a:buFont typeface="Wingdings" panose="05000000000000000000" pitchFamily="2" charset="2"/>
              <a:buChar char="Ø"/>
            </a:pPr>
            <a:r>
              <a:rPr lang="en-IN" sz="2800" dirty="0">
                <a:solidFill>
                  <a:schemeClr val="bg1"/>
                </a:solidFill>
              </a:rPr>
              <a:t>To include an automatic attendance record system.</a:t>
            </a:r>
          </a:p>
          <a:p>
            <a:pPr marL="285750" indent="-285750">
              <a:buFont typeface="Wingdings" panose="05000000000000000000" pitchFamily="2" charset="2"/>
              <a:buChar char="Ø"/>
            </a:pPr>
            <a:r>
              <a:rPr lang="en-IN" sz="2800" dirty="0">
                <a:solidFill>
                  <a:schemeClr val="bg1"/>
                </a:solidFill>
              </a:rPr>
              <a:t>To include the FAQ section on the website.</a:t>
            </a:r>
          </a:p>
          <a:p>
            <a:pPr marL="285750" indent="-285750">
              <a:buFont typeface="Wingdings" panose="05000000000000000000" pitchFamily="2" charset="2"/>
              <a:buChar char="Ø"/>
            </a:pPr>
            <a:r>
              <a:rPr lang="en-IN" sz="2800" dirty="0">
                <a:solidFill>
                  <a:schemeClr val="bg1"/>
                </a:solidFill>
              </a:rPr>
              <a:t>To collaborate with other organizations to increase girls’ literacy, aiming at up to 100%.</a:t>
            </a:r>
          </a:p>
          <a:p>
            <a:endParaRPr lang="en-IN" sz="2800" dirty="0"/>
          </a:p>
        </p:txBody>
      </p:sp>
    </p:spTree>
    <p:extLst>
      <p:ext uri="{BB962C8B-B14F-4D97-AF65-F5344CB8AC3E}">
        <p14:creationId xmlns:p14="http://schemas.microsoft.com/office/powerpoint/2010/main" val="18503214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434343"/>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C2560801-ACC4-48A5-A0E3-AD28937228C2}"/>
              </a:ext>
            </a:extLst>
          </p:cNvPr>
          <p:cNvSpPr/>
          <p:nvPr/>
        </p:nvSpPr>
        <p:spPr>
          <a:xfrm>
            <a:off x="0" y="12002"/>
            <a:ext cx="4568602" cy="6845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21" name="Hexagon 20">
            <a:extLst>
              <a:ext uri="{FF2B5EF4-FFF2-40B4-BE49-F238E27FC236}">
                <a16:creationId xmlns:a16="http://schemas.microsoft.com/office/drawing/2014/main" id="{17F72E59-8AE9-409B-B4F5-3725555ABAE8}"/>
              </a:ext>
            </a:extLst>
          </p:cNvPr>
          <p:cNvSpPr/>
          <p:nvPr/>
        </p:nvSpPr>
        <p:spPr>
          <a:xfrm>
            <a:off x="3556203" y="547585"/>
            <a:ext cx="1562673" cy="1442818"/>
          </a:xfrm>
          <a:prstGeom prst="hexagon">
            <a:avLst/>
          </a:prstGeom>
          <a:noFill/>
          <a:ln w="63500" cap="rnd">
            <a:solidFill>
              <a:srgbClr val="434343"/>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b="1" dirty="0">
              <a:effectLst>
                <a:outerShdw blurRad="38100" dist="38100" dir="2700000" algn="tl">
                  <a:srgbClr val="000000">
                    <a:alpha val="43137"/>
                  </a:srgbClr>
                </a:outerShdw>
              </a:effectLst>
            </a:endParaRPr>
          </a:p>
        </p:txBody>
      </p:sp>
      <p:sp>
        <p:nvSpPr>
          <p:cNvPr id="22" name="Hexagon 21">
            <a:extLst>
              <a:ext uri="{FF2B5EF4-FFF2-40B4-BE49-F238E27FC236}">
                <a16:creationId xmlns:a16="http://schemas.microsoft.com/office/drawing/2014/main" id="{609A8C2E-F4BF-4F7A-A32D-E0FBBEEAD7DF}"/>
              </a:ext>
            </a:extLst>
          </p:cNvPr>
          <p:cNvSpPr/>
          <p:nvPr/>
        </p:nvSpPr>
        <p:spPr>
          <a:xfrm>
            <a:off x="3641800" y="2590343"/>
            <a:ext cx="1391477" cy="1442817"/>
          </a:xfrm>
          <a:prstGeom prst="hexagon">
            <a:avLst/>
          </a:prstGeom>
          <a:noFill/>
          <a:ln w="63500" cap="rnd">
            <a:solidFill>
              <a:srgbClr val="434343"/>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b="1" dirty="0">
              <a:effectLst>
                <a:outerShdw blurRad="38100" dist="38100" dir="2700000" algn="tl">
                  <a:srgbClr val="000000">
                    <a:alpha val="43137"/>
                  </a:srgbClr>
                </a:outerShdw>
              </a:effectLst>
            </a:endParaRPr>
          </a:p>
        </p:txBody>
      </p:sp>
      <p:sp>
        <p:nvSpPr>
          <p:cNvPr id="23" name="Hexagon 22">
            <a:extLst>
              <a:ext uri="{FF2B5EF4-FFF2-40B4-BE49-F238E27FC236}">
                <a16:creationId xmlns:a16="http://schemas.microsoft.com/office/drawing/2014/main" id="{6F5665FC-9C09-4DFB-9899-4C9D183B4F39}"/>
              </a:ext>
            </a:extLst>
          </p:cNvPr>
          <p:cNvSpPr/>
          <p:nvPr/>
        </p:nvSpPr>
        <p:spPr>
          <a:xfrm>
            <a:off x="3486408" y="4753591"/>
            <a:ext cx="1562673" cy="1447092"/>
          </a:xfrm>
          <a:prstGeom prst="hexagon">
            <a:avLst/>
          </a:prstGeom>
          <a:noFill/>
          <a:ln w="63500" cap="rnd">
            <a:solidFill>
              <a:srgbClr val="434343"/>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b="1">
              <a:effectLst>
                <a:outerShdw blurRad="38100" dist="38100" dir="2700000" algn="tl">
                  <a:srgbClr val="000000">
                    <a:alpha val="43137"/>
                  </a:srgbClr>
                </a:outerShdw>
              </a:effectLst>
            </a:endParaRPr>
          </a:p>
        </p:txBody>
      </p:sp>
      <p:grpSp>
        <p:nvGrpSpPr>
          <p:cNvPr id="65" name="Group 64">
            <a:extLst>
              <a:ext uri="{FF2B5EF4-FFF2-40B4-BE49-F238E27FC236}">
                <a16:creationId xmlns:a16="http://schemas.microsoft.com/office/drawing/2014/main" id="{3DC92CE1-F07C-47E1-94D9-8EEFDC476343}"/>
              </a:ext>
            </a:extLst>
          </p:cNvPr>
          <p:cNvGrpSpPr/>
          <p:nvPr/>
        </p:nvGrpSpPr>
        <p:grpSpPr>
          <a:xfrm>
            <a:off x="5338046" y="624079"/>
            <a:ext cx="4570708" cy="5883633"/>
            <a:chOff x="4813111" y="433604"/>
            <a:chExt cx="4851786" cy="5358630"/>
          </a:xfrm>
        </p:grpSpPr>
        <p:grpSp>
          <p:nvGrpSpPr>
            <p:cNvPr id="42" name="Group 41">
              <a:extLst>
                <a:ext uri="{FF2B5EF4-FFF2-40B4-BE49-F238E27FC236}">
                  <a16:creationId xmlns:a16="http://schemas.microsoft.com/office/drawing/2014/main" id="{044D14D3-01F2-43D5-B3E3-D4544AE134F6}"/>
                </a:ext>
              </a:extLst>
            </p:cNvPr>
            <p:cNvGrpSpPr/>
            <p:nvPr/>
          </p:nvGrpSpPr>
          <p:grpSpPr>
            <a:xfrm>
              <a:off x="4813111" y="433604"/>
              <a:ext cx="4851786" cy="1378071"/>
              <a:chOff x="5008728" y="507884"/>
              <a:chExt cx="4851786" cy="1378071"/>
            </a:xfrm>
          </p:grpSpPr>
          <p:grpSp>
            <p:nvGrpSpPr>
              <p:cNvPr id="36" name="Group 35">
                <a:extLst>
                  <a:ext uri="{FF2B5EF4-FFF2-40B4-BE49-F238E27FC236}">
                    <a16:creationId xmlns:a16="http://schemas.microsoft.com/office/drawing/2014/main" id="{2831E6CE-68B5-4027-A76D-DB62C1392D37}"/>
                  </a:ext>
                </a:extLst>
              </p:cNvPr>
              <p:cNvGrpSpPr/>
              <p:nvPr/>
            </p:nvGrpSpPr>
            <p:grpSpPr>
              <a:xfrm>
                <a:off x="5065552" y="507884"/>
                <a:ext cx="3132963" cy="647576"/>
                <a:chOff x="5420394" y="788766"/>
                <a:chExt cx="3132963" cy="647576"/>
              </a:xfrm>
            </p:grpSpPr>
            <p:sp>
              <p:nvSpPr>
                <p:cNvPr id="24" name="TextBox 23">
                  <a:extLst>
                    <a:ext uri="{FF2B5EF4-FFF2-40B4-BE49-F238E27FC236}">
                      <a16:creationId xmlns:a16="http://schemas.microsoft.com/office/drawing/2014/main" id="{415D9818-ADE5-4591-8888-7981B2BB7A6C}"/>
                    </a:ext>
                  </a:extLst>
                </p:cNvPr>
                <p:cNvSpPr txBox="1"/>
                <p:nvPr/>
              </p:nvSpPr>
              <p:spPr>
                <a:xfrm>
                  <a:off x="5420394" y="788766"/>
                  <a:ext cx="3132963" cy="364407"/>
                </a:xfrm>
                <a:prstGeom prst="rect">
                  <a:avLst/>
                </a:prstGeom>
                <a:noFill/>
              </p:spPr>
              <p:txBody>
                <a:bodyPr wrap="square" rtlCol="0">
                  <a:spAutoFit/>
                </a:bodyPr>
                <a:lstStyle/>
                <a:p>
                  <a:r>
                    <a:rPr lang="en-US" sz="2000" b="1" dirty="0">
                      <a:solidFill>
                        <a:schemeClr val="bg1"/>
                      </a:solidFill>
                      <a:latin typeface="Georgia" panose="02040502050405020303" pitchFamily="18" charset="0"/>
                    </a:rPr>
                    <a:t>Priya</a:t>
                  </a:r>
                  <a:r>
                    <a:rPr lang="en-US" sz="2000" b="1" dirty="0">
                      <a:solidFill>
                        <a:schemeClr val="bg1">
                          <a:lumMod val="75000"/>
                        </a:schemeClr>
                      </a:solidFill>
                      <a:latin typeface="Georgia" panose="02040502050405020303" pitchFamily="18" charset="0"/>
                    </a:rPr>
                    <a:t> </a:t>
                  </a:r>
                  <a:r>
                    <a:rPr lang="en-US" sz="2000" b="1" dirty="0">
                      <a:solidFill>
                        <a:schemeClr val="bg1"/>
                      </a:solidFill>
                      <a:latin typeface="Georgia" panose="02040502050405020303" pitchFamily="18" charset="0"/>
                    </a:rPr>
                    <a:t>Mishra</a:t>
                  </a:r>
                </a:p>
              </p:txBody>
            </p:sp>
            <p:sp>
              <p:nvSpPr>
                <p:cNvPr id="25" name="TextBox 24">
                  <a:extLst>
                    <a:ext uri="{FF2B5EF4-FFF2-40B4-BE49-F238E27FC236}">
                      <a16:creationId xmlns:a16="http://schemas.microsoft.com/office/drawing/2014/main" id="{197F09E3-55F2-4047-AB63-94C2F19325E5}"/>
                    </a:ext>
                  </a:extLst>
                </p:cNvPr>
                <p:cNvSpPr txBox="1"/>
                <p:nvPr/>
              </p:nvSpPr>
              <p:spPr>
                <a:xfrm>
                  <a:off x="5420395" y="1156028"/>
                  <a:ext cx="1757774" cy="280314"/>
                </a:xfrm>
                <a:prstGeom prst="rect">
                  <a:avLst/>
                </a:prstGeom>
                <a:noFill/>
              </p:spPr>
              <p:txBody>
                <a:bodyPr wrap="square" rtlCol="0">
                  <a:spAutoFit/>
                </a:bodyPr>
                <a:lstStyle/>
                <a:p>
                  <a:r>
                    <a:rPr lang="en-US" sz="1400" dirty="0">
                      <a:solidFill>
                        <a:schemeClr val="bg1">
                          <a:lumMod val="75000"/>
                        </a:schemeClr>
                      </a:solidFill>
                      <a:latin typeface="Georgia" panose="02040502050405020303" pitchFamily="18" charset="0"/>
                    </a:rPr>
                    <a:t>Team Leader</a:t>
                  </a:r>
                </a:p>
              </p:txBody>
            </p:sp>
          </p:grpSp>
          <p:sp>
            <p:nvSpPr>
              <p:cNvPr id="26" name="TextBox 25">
                <a:extLst>
                  <a:ext uri="{FF2B5EF4-FFF2-40B4-BE49-F238E27FC236}">
                    <a16:creationId xmlns:a16="http://schemas.microsoft.com/office/drawing/2014/main" id="{901152B3-616F-477E-B797-BFCF2B4775AC}"/>
                  </a:ext>
                </a:extLst>
              </p:cNvPr>
              <p:cNvSpPr txBox="1"/>
              <p:nvPr/>
            </p:nvSpPr>
            <p:spPr>
              <a:xfrm>
                <a:off x="5010964" y="1297297"/>
                <a:ext cx="4849550" cy="588658"/>
              </a:xfrm>
              <a:prstGeom prst="rect">
                <a:avLst/>
              </a:prstGeom>
              <a:noFill/>
            </p:spPr>
            <p:txBody>
              <a:bodyPr wrap="square" rtlCol="0">
                <a:spAutoFit/>
              </a:bodyPr>
              <a:lstStyle/>
              <a:p>
                <a:r>
                  <a:rPr lang="en-US" b="1" dirty="0">
                    <a:solidFill>
                      <a:schemeClr val="bg1"/>
                    </a:solidFill>
                    <a:latin typeface="Georgia Pro Light" panose="02040302050405020303" pitchFamily="18" charset="0"/>
                  </a:rPr>
                  <a:t>Email id-   priyamishra3009@gmail.com</a:t>
                </a:r>
              </a:p>
              <a:p>
                <a:endParaRPr lang="en-US" b="1" dirty="0">
                  <a:solidFill>
                    <a:schemeClr val="bg1"/>
                  </a:solidFill>
                  <a:latin typeface="Georgia Pro Light" panose="02040302050405020303" pitchFamily="18" charset="0"/>
                </a:endParaRPr>
              </a:p>
            </p:txBody>
          </p:sp>
          <p:cxnSp>
            <p:nvCxnSpPr>
              <p:cNvPr id="41" name="Straight Connector 40">
                <a:extLst>
                  <a:ext uri="{FF2B5EF4-FFF2-40B4-BE49-F238E27FC236}">
                    <a16:creationId xmlns:a16="http://schemas.microsoft.com/office/drawing/2014/main" id="{806A4486-05AB-4798-83B3-57BB8FEA2AAD}"/>
                  </a:ext>
                </a:extLst>
              </p:cNvPr>
              <p:cNvCxnSpPr/>
              <p:nvPr/>
            </p:nvCxnSpPr>
            <p:spPr>
              <a:xfrm>
                <a:off x="5008728" y="1179581"/>
                <a:ext cx="2565778" cy="0"/>
              </a:xfrm>
              <a:prstGeom prst="line">
                <a:avLst/>
              </a:prstGeom>
              <a:ln>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43" name="Group 42">
              <a:extLst>
                <a:ext uri="{FF2B5EF4-FFF2-40B4-BE49-F238E27FC236}">
                  <a16:creationId xmlns:a16="http://schemas.microsoft.com/office/drawing/2014/main" id="{108E9B68-C3B8-4E99-A8F6-5A3256B3639B}"/>
                </a:ext>
              </a:extLst>
            </p:cNvPr>
            <p:cNvGrpSpPr/>
            <p:nvPr/>
          </p:nvGrpSpPr>
          <p:grpSpPr>
            <a:xfrm>
              <a:off x="4832894" y="2397313"/>
              <a:ext cx="2763923" cy="674108"/>
              <a:chOff x="5028511" y="932740"/>
              <a:chExt cx="2763923" cy="674108"/>
            </a:xfrm>
          </p:grpSpPr>
          <p:grpSp>
            <p:nvGrpSpPr>
              <p:cNvPr id="44" name="Group 43">
                <a:extLst>
                  <a:ext uri="{FF2B5EF4-FFF2-40B4-BE49-F238E27FC236}">
                    <a16:creationId xmlns:a16="http://schemas.microsoft.com/office/drawing/2014/main" id="{D6E7B123-716C-4748-B44F-361E484FB6E3}"/>
                  </a:ext>
                </a:extLst>
              </p:cNvPr>
              <p:cNvGrpSpPr/>
              <p:nvPr/>
            </p:nvGrpSpPr>
            <p:grpSpPr>
              <a:xfrm>
                <a:off x="5028511" y="932740"/>
                <a:ext cx="2763923" cy="599919"/>
                <a:chOff x="5383353" y="1213622"/>
                <a:chExt cx="2763923" cy="599919"/>
              </a:xfrm>
            </p:grpSpPr>
            <p:sp>
              <p:nvSpPr>
                <p:cNvPr id="47" name="TextBox 46">
                  <a:extLst>
                    <a:ext uri="{FF2B5EF4-FFF2-40B4-BE49-F238E27FC236}">
                      <a16:creationId xmlns:a16="http://schemas.microsoft.com/office/drawing/2014/main" id="{2E4B9CBD-BB70-404A-87EC-A758AE31CA4A}"/>
                    </a:ext>
                  </a:extLst>
                </p:cNvPr>
                <p:cNvSpPr txBox="1"/>
                <p:nvPr/>
              </p:nvSpPr>
              <p:spPr>
                <a:xfrm>
                  <a:off x="5383353" y="1213622"/>
                  <a:ext cx="2763923" cy="364407"/>
                </a:xfrm>
                <a:prstGeom prst="rect">
                  <a:avLst/>
                </a:prstGeom>
                <a:noFill/>
              </p:spPr>
              <p:txBody>
                <a:bodyPr wrap="square" rtlCol="0">
                  <a:spAutoFit/>
                </a:bodyPr>
                <a:lstStyle/>
                <a:p>
                  <a:r>
                    <a:rPr lang="en-US" sz="2000" b="1" dirty="0" err="1">
                      <a:solidFill>
                        <a:schemeClr val="bg1"/>
                      </a:solidFill>
                      <a:latin typeface="Georgia" panose="02040502050405020303" pitchFamily="18" charset="0"/>
                    </a:rPr>
                    <a:t>Ishika</a:t>
                  </a:r>
                  <a:r>
                    <a:rPr lang="en-US" sz="1500" b="1" dirty="0">
                      <a:solidFill>
                        <a:schemeClr val="bg1"/>
                      </a:solidFill>
                      <a:latin typeface="Georgia" panose="02040502050405020303" pitchFamily="18" charset="0"/>
                    </a:rPr>
                    <a:t> </a:t>
                  </a:r>
                  <a:r>
                    <a:rPr lang="en-US" sz="2000" b="1" dirty="0">
                      <a:solidFill>
                        <a:schemeClr val="bg1"/>
                      </a:solidFill>
                      <a:latin typeface="Georgia" panose="02040502050405020303" pitchFamily="18" charset="0"/>
                    </a:rPr>
                    <a:t>Jha</a:t>
                  </a:r>
                </a:p>
              </p:txBody>
            </p:sp>
            <p:sp>
              <p:nvSpPr>
                <p:cNvPr id="48" name="TextBox 47">
                  <a:extLst>
                    <a:ext uri="{FF2B5EF4-FFF2-40B4-BE49-F238E27FC236}">
                      <a16:creationId xmlns:a16="http://schemas.microsoft.com/office/drawing/2014/main" id="{564A7704-029F-452B-9803-3B972719689E}"/>
                    </a:ext>
                  </a:extLst>
                </p:cNvPr>
                <p:cNvSpPr txBox="1"/>
                <p:nvPr/>
              </p:nvSpPr>
              <p:spPr>
                <a:xfrm>
                  <a:off x="5383354" y="1603307"/>
                  <a:ext cx="1757774" cy="210234"/>
                </a:xfrm>
                <a:prstGeom prst="rect">
                  <a:avLst/>
                </a:prstGeom>
                <a:noFill/>
              </p:spPr>
              <p:txBody>
                <a:bodyPr wrap="square" rtlCol="0">
                  <a:spAutoFit/>
                </a:bodyPr>
                <a:lstStyle/>
                <a:p>
                  <a:endParaRPr lang="en-US" sz="900" dirty="0">
                    <a:solidFill>
                      <a:schemeClr val="bg1">
                        <a:lumMod val="75000"/>
                      </a:schemeClr>
                    </a:solidFill>
                    <a:latin typeface="Georgia" panose="02040502050405020303" pitchFamily="18" charset="0"/>
                  </a:endParaRPr>
                </a:p>
              </p:txBody>
            </p:sp>
          </p:grpSp>
          <p:cxnSp>
            <p:nvCxnSpPr>
              <p:cNvPr id="46" name="Straight Connector 45">
                <a:extLst>
                  <a:ext uri="{FF2B5EF4-FFF2-40B4-BE49-F238E27FC236}">
                    <a16:creationId xmlns:a16="http://schemas.microsoft.com/office/drawing/2014/main" id="{B6434ADF-246A-44A8-8097-58B9236E5EDC}"/>
                  </a:ext>
                </a:extLst>
              </p:cNvPr>
              <p:cNvCxnSpPr/>
              <p:nvPr/>
            </p:nvCxnSpPr>
            <p:spPr>
              <a:xfrm>
                <a:off x="5065553" y="1606848"/>
                <a:ext cx="2565778" cy="0"/>
              </a:xfrm>
              <a:prstGeom prst="line">
                <a:avLst/>
              </a:prstGeom>
              <a:ln>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grpSp>
        <p:sp>
          <p:nvSpPr>
            <p:cNvPr id="53" name="TextBox 52">
              <a:extLst>
                <a:ext uri="{FF2B5EF4-FFF2-40B4-BE49-F238E27FC236}">
                  <a16:creationId xmlns:a16="http://schemas.microsoft.com/office/drawing/2014/main" id="{751AF050-038A-4C2F-BE91-E5E0BA5CFBB1}"/>
                </a:ext>
              </a:extLst>
            </p:cNvPr>
            <p:cNvSpPr txBox="1"/>
            <p:nvPr/>
          </p:nvSpPr>
          <p:spPr>
            <a:xfrm>
              <a:off x="4949834" y="4469149"/>
              <a:ext cx="2277172" cy="364408"/>
            </a:xfrm>
            <a:prstGeom prst="rect">
              <a:avLst/>
            </a:prstGeom>
            <a:noFill/>
          </p:spPr>
          <p:txBody>
            <a:bodyPr wrap="square" rtlCol="0">
              <a:spAutoFit/>
            </a:bodyPr>
            <a:lstStyle/>
            <a:p>
              <a:r>
                <a:rPr lang="en-US" sz="2000" b="1" dirty="0" err="1">
                  <a:solidFill>
                    <a:schemeClr val="bg1"/>
                  </a:solidFill>
                  <a:latin typeface="Georgia" panose="02040502050405020303" pitchFamily="18" charset="0"/>
                </a:rPr>
                <a:t>Syankita</a:t>
              </a:r>
              <a:endParaRPr lang="en-US" sz="2000" b="1" dirty="0">
                <a:solidFill>
                  <a:schemeClr val="bg1"/>
                </a:solidFill>
                <a:latin typeface="Georgia" panose="02040502050405020303" pitchFamily="18" charset="0"/>
              </a:endParaRPr>
            </a:p>
          </p:txBody>
        </p:sp>
        <p:cxnSp>
          <p:nvCxnSpPr>
            <p:cNvPr id="58" name="Straight Connector 57">
              <a:extLst>
                <a:ext uri="{FF2B5EF4-FFF2-40B4-BE49-F238E27FC236}">
                  <a16:creationId xmlns:a16="http://schemas.microsoft.com/office/drawing/2014/main" id="{B7516774-2C44-4E4C-8330-6E2AB311D3A4}"/>
                </a:ext>
              </a:extLst>
            </p:cNvPr>
            <p:cNvCxnSpPr/>
            <p:nvPr/>
          </p:nvCxnSpPr>
          <p:spPr>
            <a:xfrm>
              <a:off x="4813111" y="5792234"/>
              <a:ext cx="2565778" cy="0"/>
            </a:xfrm>
            <a:prstGeom prst="line">
              <a:avLst/>
            </a:prstGeom>
            <a:ln>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4" name="Hexagon 13">
            <a:extLst>
              <a:ext uri="{FF2B5EF4-FFF2-40B4-BE49-F238E27FC236}">
                <a16:creationId xmlns:a16="http://schemas.microsoft.com/office/drawing/2014/main" id="{B3E5F484-4882-4B14-57EF-83FE45DB05E9}"/>
              </a:ext>
            </a:extLst>
          </p:cNvPr>
          <p:cNvSpPr/>
          <p:nvPr/>
        </p:nvSpPr>
        <p:spPr>
          <a:xfrm>
            <a:off x="3749779" y="650647"/>
            <a:ext cx="1338974" cy="1201834"/>
          </a:xfrm>
          <a:prstGeom prst="hexagon">
            <a:avLst>
              <a:gd name="adj" fmla="val 22415"/>
              <a:gd name="vf" fmla="val 115470"/>
            </a:avLst>
          </a:prstGeom>
          <a:blipFill>
            <a:blip r:embed="rId2">
              <a:extLst>
                <a:ext uri="{28A0092B-C50C-407E-A947-70E740481C1C}">
                  <a14:useLocalDpi xmlns:a14="http://schemas.microsoft.com/office/drawing/2010/main" val="0"/>
                </a:ext>
              </a:extLst>
            </a:blip>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7" name="Hexagon 26">
            <a:extLst>
              <a:ext uri="{FF2B5EF4-FFF2-40B4-BE49-F238E27FC236}">
                <a16:creationId xmlns:a16="http://schemas.microsoft.com/office/drawing/2014/main" id="{277EB612-5A2E-95BC-93F5-8F4B803E72ED}"/>
              </a:ext>
            </a:extLst>
          </p:cNvPr>
          <p:cNvSpPr/>
          <p:nvPr/>
        </p:nvSpPr>
        <p:spPr>
          <a:xfrm>
            <a:off x="3822417" y="2710834"/>
            <a:ext cx="1338974" cy="1201834"/>
          </a:xfrm>
          <a:prstGeom prst="hexagon">
            <a:avLst>
              <a:gd name="adj" fmla="val 22415"/>
              <a:gd name="vf" fmla="val 115470"/>
            </a:avLst>
          </a:prstGeom>
          <a:blipFill dpi="0" rotWithShape="1">
            <a:blip r:embed="rId3">
              <a:extLst>
                <a:ext uri="{28A0092B-C50C-407E-A947-70E740481C1C}">
                  <a14:useLocalDpi xmlns:a14="http://schemas.microsoft.com/office/drawing/2010/main" val="0"/>
                </a:ext>
              </a:extLst>
            </a:blip>
            <a:srcRect/>
            <a:stretch>
              <a:fillRect t="-5" r="-15281" b="-74373"/>
            </a:stretch>
          </a:blipFill>
          <a:ln>
            <a:solidFill>
              <a:schemeClr val="accent1"/>
            </a:solid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extBox 1">
            <a:extLst>
              <a:ext uri="{FF2B5EF4-FFF2-40B4-BE49-F238E27FC236}">
                <a16:creationId xmlns:a16="http://schemas.microsoft.com/office/drawing/2014/main" id="{09AD1DF9-3A3C-DA26-03E8-B8A5DC1B4E14}"/>
              </a:ext>
            </a:extLst>
          </p:cNvPr>
          <p:cNvSpPr txBox="1"/>
          <p:nvPr/>
        </p:nvSpPr>
        <p:spPr>
          <a:xfrm>
            <a:off x="5364565" y="3702078"/>
            <a:ext cx="4367264" cy="369332"/>
          </a:xfrm>
          <a:prstGeom prst="rect">
            <a:avLst/>
          </a:prstGeom>
          <a:noFill/>
        </p:spPr>
        <p:txBody>
          <a:bodyPr wrap="square" rtlCol="0">
            <a:spAutoFit/>
          </a:bodyPr>
          <a:lstStyle/>
          <a:p>
            <a:r>
              <a:rPr lang="en-IN" b="1" dirty="0">
                <a:solidFill>
                  <a:schemeClr val="bg1"/>
                </a:solidFill>
                <a:latin typeface="Georgia Pro Light" panose="02040302050405020303" pitchFamily="18" charset="0"/>
              </a:rPr>
              <a:t>Email id- jhaishika2003</a:t>
            </a:r>
            <a:r>
              <a:rPr lang="en-IN" b="1" dirty="0">
                <a:solidFill>
                  <a:schemeClr val="bg1"/>
                </a:solidFill>
                <a:latin typeface="Georgia" panose="02040502050405020303" pitchFamily="18" charset="0"/>
              </a:rPr>
              <a:t>@gmail.com</a:t>
            </a:r>
          </a:p>
        </p:txBody>
      </p:sp>
      <p:cxnSp>
        <p:nvCxnSpPr>
          <p:cNvPr id="4" name="Straight Connector 3">
            <a:extLst>
              <a:ext uri="{FF2B5EF4-FFF2-40B4-BE49-F238E27FC236}">
                <a16:creationId xmlns:a16="http://schemas.microsoft.com/office/drawing/2014/main" id="{AD1F20F5-7C4A-C302-A488-7ED1A66CBBB6}"/>
              </a:ext>
            </a:extLst>
          </p:cNvPr>
          <p:cNvCxnSpPr/>
          <p:nvPr/>
        </p:nvCxnSpPr>
        <p:spPr>
          <a:xfrm>
            <a:off x="5493367" y="5815157"/>
            <a:ext cx="2493637" cy="0"/>
          </a:xfrm>
          <a:prstGeom prst="line">
            <a:avLst/>
          </a:prstGeom>
        </p:spPr>
        <p:style>
          <a:lnRef idx="1">
            <a:schemeClr val="accent4"/>
          </a:lnRef>
          <a:fillRef idx="0">
            <a:schemeClr val="accent4"/>
          </a:fillRef>
          <a:effectRef idx="0">
            <a:schemeClr val="accent4"/>
          </a:effectRef>
          <a:fontRef idx="minor">
            <a:schemeClr val="tx1"/>
          </a:fontRef>
        </p:style>
      </p:cxnSp>
      <p:sp>
        <p:nvSpPr>
          <p:cNvPr id="7" name="TextBox 6">
            <a:extLst>
              <a:ext uri="{FF2B5EF4-FFF2-40B4-BE49-F238E27FC236}">
                <a16:creationId xmlns:a16="http://schemas.microsoft.com/office/drawing/2014/main" id="{548529F0-E600-9A87-7294-C09046654DD5}"/>
              </a:ext>
            </a:extLst>
          </p:cNvPr>
          <p:cNvSpPr txBox="1"/>
          <p:nvPr/>
        </p:nvSpPr>
        <p:spPr>
          <a:xfrm>
            <a:off x="5383203" y="6064355"/>
            <a:ext cx="4227328" cy="369332"/>
          </a:xfrm>
          <a:prstGeom prst="rect">
            <a:avLst/>
          </a:prstGeom>
          <a:noFill/>
        </p:spPr>
        <p:txBody>
          <a:bodyPr wrap="square" rtlCol="0">
            <a:spAutoFit/>
          </a:bodyPr>
          <a:lstStyle/>
          <a:p>
            <a:r>
              <a:rPr lang="en-IN" b="1" dirty="0">
                <a:solidFill>
                  <a:schemeClr val="bg1"/>
                </a:solidFill>
                <a:latin typeface="Georgia Pro Light" panose="02040302050405020303" pitchFamily="18" charset="0"/>
              </a:rPr>
              <a:t>Email id- syankitas1d@gmail.com</a:t>
            </a:r>
          </a:p>
        </p:txBody>
      </p:sp>
      <p:sp>
        <p:nvSpPr>
          <p:cNvPr id="28" name="Hexagon 27">
            <a:extLst>
              <a:ext uri="{FF2B5EF4-FFF2-40B4-BE49-F238E27FC236}">
                <a16:creationId xmlns:a16="http://schemas.microsoft.com/office/drawing/2014/main" id="{A6FA4360-5471-69FA-924C-A15BEB1C7B15}"/>
              </a:ext>
            </a:extLst>
          </p:cNvPr>
          <p:cNvSpPr/>
          <p:nvPr/>
        </p:nvSpPr>
        <p:spPr>
          <a:xfrm>
            <a:off x="3710107" y="4874083"/>
            <a:ext cx="1338974" cy="1201834"/>
          </a:xfrm>
          <a:prstGeom prst="hexagon">
            <a:avLst>
              <a:gd name="adj" fmla="val 22415"/>
              <a:gd name="vf" fmla="val 115470"/>
            </a:avLst>
          </a:prstGeom>
          <a:blipFill>
            <a:blip r:embed="rId4">
              <a:extLst>
                <a:ext uri="{28A0092B-C50C-407E-A947-70E740481C1C}">
                  <a14:useLocalDpi xmlns:a14="http://schemas.microsoft.com/office/drawing/2010/main" val="0"/>
                </a:ext>
              </a:extLst>
            </a:blip>
            <a:stretch>
              <a:fillRect/>
            </a:stretch>
          </a:blipFill>
          <a:ln>
            <a:solidFill>
              <a:schemeClr val="accent1"/>
            </a:solid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39992934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4687</TotalTime>
  <Words>519</Words>
  <Application>Microsoft Office PowerPoint</Application>
  <PresentationFormat>Widescreen</PresentationFormat>
  <Paragraphs>59</Paragraphs>
  <Slides>6</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6</vt:i4>
      </vt:variant>
    </vt:vector>
  </HeadingPairs>
  <TitlesOfParts>
    <vt:vector size="16" baseType="lpstr">
      <vt:lpstr>Arial</vt:lpstr>
      <vt:lpstr>Broadway</vt:lpstr>
      <vt:lpstr>Calibri</vt:lpstr>
      <vt:lpstr>Calibri Light</vt:lpstr>
      <vt:lpstr>DAGGERSQUARE</vt:lpstr>
      <vt:lpstr>Georgia</vt:lpstr>
      <vt:lpstr>Georgia Pro Light</vt:lpstr>
      <vt:lpstr>Tw Cen MT</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Nahid Ahmed</dc:creator>
  <cp:lastModifiedBy>PRIYA MISHRA</cp:lastModifiedBy>
  <cp:revision>43</cp:revision>
  <dcterms:created xsi:type="dcterms:W3CDTF">2017-11-09T17:58:25Z</dcterms:created>
  <dcterms:modified xsi:type="dcterms:W3CDTF">2022-06-20T16:46:18Z</dcterms:modified>
</cp:coreProperties>
</file>